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media/image25.bin" ContentType="image/x-emf"/>
  <Override PartName="/ppt/tags/tag5.xml" ContentType="application/vnd.openxmlformats-officedocument.presentationml.tags+xml"/>
  <Override PartName="/ppt/media/image26.bin" ContentType="image/png"/>
  <Override PartName="/ppt/tags/tag6.xml" ContentType="application/vnd.openxmlformats-officedocument.presentationml.tags+xml"/>
  <Override PartName="/ppt/media/image27.bin" ContentType="image/jpeg"/>
  <Override PartName="/ppt/media/image28.bin" ContentType="image/png"/>
  <Override PartName="/ppt/media/image29.bin" ContentType="image/png"/>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media/image30.bin" ContentType="image/png"/>
  <Override PartName="/ppt/tags/tag24.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 id="2147483929" r:id="rId8"/>
    <p:sldMasterId id="2147483941" r:id="rId9"/>
    <p:sldMasterId id="2147483964" r:id="rId10"/>
    <p:sldMasterId id="2147484012" r:id="rId11"/>
    <p:sldMasterId id="2147484039" r:id="rId12"/>
    <p:sldMasterId id="2147484057" r:id="rId13"/>
    <p:sldMasterId id="2147484077" r:id="rId14"/>
    <p:sldMasterId id="2147484105" r:id="rId15"/>
  </p:sldMasterIdLst>
  <p:notesMasterIdLst>
    <p:notesMasterId r:id="rId77"/>
  </p:notesMasterIdLst>
  <p:handoutMasterIdLst>
    <p:handoutMasterId r:id="rId78"/>
  </p:handoutMasterIdLst>
  <p:sldIdLst>
    <p:sldId id="381" r:id="rId16"/>
    <p:sldId id="1682" r:id="rId17"/>
    <p:sldId id="1867" r:id="rId18"/>
    <p:sldId id="1873" r:id="rId19"/>
    <p:sldId id="1881" r:id="rId20"/>
    <p:sldId id="1871" r:id="rId21"/>
    <p:sldId id="1872" r:id="rId22"/>
    <p:sldId id="1874" r:id="rId23"/>
    <p:sldId id="1687" r:id="rId24"/>
    <p:sldId id="1496" r:id="rId25"/>
    <p:sldId id="1856" r:id="rId26"/>
    <p:sldId id="1857" r:id="rId27"/>
    <p:sldId id="1875" r:id="rId28"/>
    <p:sldId id="1503" r:id="rId29"/>
    <p:sldId id="1828" r:id="rId30"/>
    <p:sldId id="1829" r:id="rId31"/>
    <p:sldId id="1868" r:id="rId32"/>
    <p:sldId id="1685" r:id="rId33"/>
    <p:sldId id="1832" r:id="rId34"/>
    <p:sldId id="1837" r:id="rId35"/>
    <p:sldId id="1840" r:id="rId36"/>
    <p:sldId id="1858" r:id="rId37"/>
    <p:sldId id="1841" r:id="rId38"/>
    <p:sldId id="1835" r:id="rId39"/>
    <p:sldId id="1845" r:id="rId40"/>
    <p:sldId id="1876" r:id="rId41"/>
    <p:sldId id="1859" r:id="rId42"/>
    <p:sldId id="1842" r:id="rId43"/>
    <p:sldId id="1844" r:id="rId44"/>
    <p:sldId id="2291" r:id="rId45"/>
    <p:sldId id="2294" r:id="rId46"/>
    <p:sldId id="2230" r:id="rId47"/>
    <p:sldId id="533" r:id="rId48"/>
    <p:sldId id="449" r:id="rId49"/>
    <p:sldId id="534" r:id="rId50"/>
    <p:sldId id="452" r:id="rId51"/>
    <p:sldId id="500" r:id="rId52"/>
    <p:sldId id="484" r:id="rId53"/>
    <p:sldId id="492" r:id="rId54"/>
    <p:sldId id="493" r:id="rId55"/>
    <p:sldId id="456" r:id="rId56"/>
    <p:sldId id="459" r:id="rId57"/>
    <p:sldId id="488" r:id="rId58"/>
    <p:sldId id="489" r:id="rId59"/>
    <p:sldId id="487" r:id="rId60"/>
    <p:sldId id="2292" r:id="rId61"/>
    <p:sldId id="2293" r:id="rId62"/>
    <p:sldId id="1882" r:id="rId63"/>
    <p:sldId id="1573" r:id="rId64"/>
    <p:sldId id="2295" r:id="rId65"/>
    <p:sldId id="2296" r:id="rId66"/>
    <p:sldId id="1877" r:id="rId67"/>
    <p:sldId id="1869" r:id="rId68"/>
    <p:sldId id="1880" r:id="rId69"/>
    <p:sldId id="1870" r:id="rId70"/>
    <p:sldId id="1852" r:id="rId71"/>
    <p:sldId id="1878" r:id="rId72"/>
    <p:sldId id="1849" r:id="rId73"/>
    <p:sldId id="1850" r:id="rId74"/>
    <p:sldId id="1879" r:id="rId75"/>
    <p:sldId id="291" r:id="rId76"/>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041E7CD8-563C-6B49-9FC8-516116CB5816}">
          <p14:sldIdLst>
            <p14:sldId id="381"/>
            <p14:sldId id="1682"/>
          </p14:sldIdLst>
        </p14:section>
        <p14:section name="Introduction" id="{0C629AE6-48F4-48A6-B2F8-18033B6095F7}">
          <p14:sldIdLst>
            <p14:sldId id="1867"/>
            <p14:sldId id="1873"/>
            <p14:sldId id="1881"/>
            <p14:sldId id="1871"/>
            <p14:sldId id="1872"/>
          </p14:sldIdLst>
        </p14:section>
        <p14:section name="Technical Overview" id="{D278D36C-2AB7-4B5E-9D80-9D7FBB784589}">
          <p14:sldIdLst>
            <p14:sldId id="1874"/>
            <p14:sldId id="1687"/>
            <p14:sldId id="1496"/>
            <p14:sldId id="1856"/>
            <p14:sldId id="1857"/>
          </p14:sldIdLst>
        </p14:section>
        <p14:section name="Reference Architecture/Design Patterns" id="{842CFD23-028B-474C-B642-0A1721B4A468}">
          <p14:sldIdLst>
            <p14:sldId id="1875"/>
            <p14:sldId id="1503"/>
            <p14:sldId id="1828"/>
            <p14:sldId id="1829"/>
            <p14:sldId id="1868"/>
            <p14:sldId id="1685"/>
            <p14:sldId id="1832"/>
            <p14:sldId id="1837"/>
            <p14:sldId id="1840"/>
            <p14:sldId id="1858"/>
            <p14:sldId id="1841"/>
            <p14:sldId id="1835"/>
            <p14:sldId id="1845"/>
          </p14:sldIdLst>
        </p14:section>
        <p14:section name="Components/Capabilities" id="{9D63472F-C0EA-4128-A4D5-A2197F5A6BF0}">
          <p14:sldIdLst>
            <p14:sldId id="1876"/>
            <p14:sldId id="1859"/>
            <p14:sldId id="1842"/>
            <p14:sldId id="1844"/>
          </p14:sldIdLst>
        </p14:section>
        <p14:section name="Azure Backup" id="{BA120410-8EE0-4A25-A030-0CF70F00814B}">
          <p14:sldIdLst>
            <p14:sldId id="2291"/>
            <p14:sldId id="2294"/>
            <p14:sldId id="2230"/>
            <p14:sldId id="533"/>
            <p14:sldId id="449"/>
            <p14:sldId id="534"/>
            <p14:sldId id="452"/>
            <p14:sldId id="500"/>
            <p14:sldId id="484"/>
            <p14:sldId id="492"/>
            <p14:sldId id="493"/>
            <p14:sldId id="456"/>
            <p14:sldId id="459"/>
            <p14:sldId id="488"/>
            <p14:sldId id="489"/>
            <p14:sldId id="487"/>
          </p14:sldIdLst>
        </p14:section>
        <p14:section name="Azure Site Recovery" id="{00D6C502-1192-47F0-A2CC-715531550886}">
          <p14:sldIdLst>
            <p14:sldId id="2292"/>
            <p14:sldId id="2293"/>
            <p14:sldId id="1882"/>
            <p14:sldId id="1573"/>
            <p14:sldId id="2295"/>
            <p14:sldId id="2296"/>
          </p14:sldIdLst>
        </p14:section>
        <p14:section name="Deployment Best Practices" id="{D315A15E-9241-409D-9AA5-E9E559CDEDE5}">
          <p14:sldIdLst>
            <p14:sldId id="1877"/>
            <p14:sldId id="1869"/>
            <p14:sldId id="1880"/>
            <p14:sldId id="1870"/>
            <p14:sldId id="1852"/>
          </p14:sldIdLst>
        </p14:section>
        <p14:section name="Channel Partner Services" id="{8D1A5CB0-BAF5-4182-AD53-FB62C40B1D17}">
          <p14:sldIdLst>
            <p14:sldId id="1878"/>
            <p14:sldId id="1849"/>
            <p14:sldId id="1850"/>
            <p14:sldId id="1879"/>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heresa Skora" initials="TS" lastIdx="2" clrIdx="6">
    <p:extLst>
      <p:ext uri="{19B8F6BF-5375-455C-9EA6-DF929625EA0E}">
        <p15:presenceInfo xmlns:p15="http://schemas.microsoft.com/office/powerpoint/2012/main" userId="112f3d9be2070f8f" providerId="Windows Live"/>
      </p:ext>
    </p:extLst>
  </p:cmAuthor>
  <p:cmAuthor id="1" name="Wayne Meyer" initials="WM" lastIdx="4" clrIdx="0"/>
  <p:cmAuthor id="2" name="Nicolette Sharp (Prime 8)" initials="NS(8" lastIdx="4" clrIdx="1"/>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3" clrIdx="3">
    <p:extLst>
      <p:ext uri="{19B8F6BF-5375-455C-9EA6-DF929625EA0E}">
        <p15:presenceInfo xmlns:p15="http://schemas.microsoft.com/office/powerpoint/2012/main" userId="4acb8b62ea7d61f7" providerId="Windows Live"/>
      </p:ext>
    </p:extLst>
  </p:cmAuthor>
  <p:cmAuthor id="5" name="Editor" initials="Editor" lastIdx="12" clrIdx="4">
    <p:extLst>
      <p:ext uri="{19B8F6BF-5375-455C-9EA6-DF929625EA0E}">
        <p15:presenceInfo xmlns:p15="http://schemas.microsoft.com/office/powerpoint/2012/main" userId="Editor" providerId="None"/>
      </p:ext>
    </p:extLst>
  </p:cmAuthor>
  <p:cmAuthor id="6" name="Paul Wilcox" initials="PW" lastIdx="8" clrIdx="5">
    <p:extLst>
      <p:ext uri="{19B8F6BF-5375-455C-9EA6-DF929625EA0E}">
        <p15:presenceInfo xmlns:p15="http://schemas.microsoft.com/office/powerpoint/2012/main" userId="be6daff017ddb4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EA710C"/>
    <a:srgbClr val="81CBEB"/>
    <a:srgbClr val="3399CC"/>
    <a:srgbClr val="1F4392"/>
    <a:srgbClr val="505050"/>
    <a:srgbClr val="E50913"/>
    <a:srgbClr val="91D25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D799C-2753-466F-AE82-2EF5753D964F}" v="1179" dt="2019-09-23T01:42:03.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32" autoAdjust="0"/>
  </p:normalViewPr>
  <p:slideViewPr>
    <p:cSldViewPr snapToGrid="0">
      <p:cViewPr varScale="1">
        <p:scale>
          <a:sx n="79" d="100"/>
          <a:sy n="79" d="100"/>
        </p:scale>
        <p:origin x="54"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slide" Target="slides/slide46.xml"/><Relationship Id="rId82" Type="http://schemas.openxmlformats.org/officeDocument/2006/relationships/theme" Target="theme/theme1.xml"/><Relationship Id="rId19"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handoutMaster" Target="handoutMasters/handoutMaster1.xml"/><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osinski" userId="2c50846a-156e-4934-a017-909bc0490263" providerId="ADAL" clId="{E5F723D5-CB29-43E9-B746-A27A7DCDA92A}"/>
    <pc:docChg chg="undo custSel addSld delSld modSld sldOrd delMainMaster delSection modSection">
      <pc:chgData name="Joe Losinski" userId="2c50846a-156e-4934-a017-909bc0490263" providerId="ADAL" clId="{E5F723D5-CB29-43E9-B746-A27A7DCDA92A}" dt="2019-09-20T23:41:31.059" v="2235" actId="1076"/>
      <pc:docMkLst>
        <pc:docMk/>
      </pc:docMkLst>
      <pc:sldChg chg="del">
        <pc:chgData name="Joe Losinski" userId="2c50846a-156e-4934-a017-909bc0490263" providerId="ADAL" clId="{E5F723D5-CB29-43E9-B746-A27A7DCDA92A}" dt="2019-09-19T00:36:06.435" v="74" actId="47"/>
        <pc:sldMkLst>
          <pc:docMk/>
          <pc:sldMk cId="3761240507" sldId="256"/>
        </pc:sldMkLst>
      </pc:sldChg>
      <pc:sldChg chg="del">
        <pc:chgData name="Joe Losinski" userId="2c50846a-156e-4934-a017-909bc0490263" providerId="ADAL" clId="{E5F723D5-CB29-43E9-B746-A27A7DCDA92A}" dt="2019-09-20T21:46:44.345" v="1758" actId="47"/>
        <pc:sldMkLst>
          <pc:docMk/>
          <pc:sldMk cId="3626666688" sldId="378"/>
        </pc:sldMkLst>
      </pc:sldChg>
      <pc:sldChg chg="modSp">
        <pc:chgData name="Joe Losinski" userId="2c50846a-156e-4934-a017-909bc0490263" providerId="ADAL" clId="{E5F723D5-CB29-43E9-B746-A27A7DCDA92A}" dt="2019-09-20T21:47:22.181" v="1803" actId="20577"/>
        <pc:sldMkLst>
          <pc:docMk/>
          <pc:sldMk cId="555439573" sldId="381"/>
        </pc:sldMkLst>
        <pc:spChg chg="mod">
          <ac:chgData name="Joe Losinski" userId="2c50846a-156e-4934-a017-909bc0490263" providerId="ADAL" clId="{E5F723D5-CB29-43E9-B746-A27A7DCDA92A}" dt="2019-09-20T21:47:22.181" v="1803" actId="20577"/>
          <ac:spMkLst>
            <pc:docMk/>
            <pc:sldMk cId="555439573" sldId="381"/>
            <ac:spMk id="9" creationId="{597F178A-8DB7-42B1-A3CB-ECB4EDEAA2A1}"/>
          </ac:spMkLst>
        </pc:spChg>
      </pc:sldChg>
      <pc:sldChg chg="del">
        <pc:chgData name="Joe Losinski" userId="2c50846a-156e-4934-a017-909bc0490263" providerId="ADAL" clId="{E5F723D5-CB29-43E9-B746-A27A7DCDA92A}" dt="2019-09-19T00:10:19.110" v="0" actId="47"/>
        <pc:sldMkLst>
          <pc:docMk/>
          <pc:sldMk cId="2617078201" sldId="382"/>
        </pc:sldMkLst>
      </pc:sldChg>
      <pc:sldChg chg="addSp delSp modSp setBg delAnim modNotesTx">
        <pc:chgData name="Joe Losinski" userId="2c50846a-156e-4934-a017-909bc0490263" providerId="ADAL" clId="{E5F723D5-CB29-43E9-B746-A27A7DCDA92A}" dt="2019-09-20T21:45:07.784" v="1756" actId="1076"/>
        <pc:sldMkLst>
          <pc:docMk/>
          <pc:sldMk cId="2552310604" sldId="1496"/>
        </pc:sldMkLst>
        <pc:spChg chg="del">
          <ac:chgData name="Joe Losinski" userId="2c50846a-156e-4934-a017-909bc0490263" providerId="ADAL" clId="{E5F723D5-CB29-43E9-B746-A27A7DCDA92A}" dt="2019-09-20T21:40:36.960" v="1650" actId="478"/>
          <ac:spMkLst>
            <pc:docMk/>
            <pc:sldMk cId="2552310604" sldId="1496"/>
            <ac:spMk id="2" creationId="{00000000-0000-0000-0000-000000000000}"/>
          </ac:spMkLst>
        </pc:spChg>
        <pc:spChg chg="mod">
          <ac:chgData name="Joe Losinski" userId="2c50846a-156e-4934-a017-909bc0490263" providerId="ADAL" clId="{E5F723D5-CB29-43E9-B746-A27A7DCDA92A}" dt="2019-09-20T21:44:59.668" v="1754" actId="404"/>
          <ac:spMkLst>
            <pc:docMk/>
            <pc:sldMk cId="2552310604" sldId="1496"/>
            <ac:spMk id="3" creationId="{00000000-0000-0000-0000-000000000000}"/>
          </ac:spMkLst>
        </pc:spChg>
        <pc:spChg chg="mod">
          <ac:chgData name="Joe Losinski" userId="2c50846a-156e-4934-a017-909bc0490263" providerId="ADAL" clId="{E5F723D5-CB29-43E9-B746-A27A7DCDA92A}" dt="2019-09-20T21:42:32.177" v="1715" actId="207"/>
          <ac:spMkLst>
            <pc:docMk/>
            <pc:sldMk cId="2552310604" sldId="1496"/>
            <ac:spMk id="6" creationId="{00000000-0000-0000-0000-000000000000}"/>
          </ac:spMkLst>
        </pc:spChg>
        <pc:spChg chg="mod">
          <ac:chgData name="Joe Losinski" userId="2c50846a-156e-4934-a017-909bc0490263" providerId="ADAL" clId="{E5F723D5-CB29-43E9-B746-A27A7DCDA92A}" dt="2019-09-19T14:22:25.290" v="93" actId="164"/>
          <ac:spMkLst>
            <pc:docMk/>
            <pc:sldMk cId="2552310604" sldId="1496"/>
            <ac:spMk id="7" creationId="{00000000-0000-0000-0000-000000000000}"/>
          </ac:spMkLst>
        </pc:spChg>
        <pc:spChg chg="mod">
          <ac:chgData name="Joe Losinski" userId="2c50846a-156e-4934-a017-909bc0490263" providerId="ADAL" clId="{E5F723D5-CB29-43E9-B746-A27A7DCDA92A}" dt="2019-09-19T14:22:25.290" v="93" actId="164"/>
          <ac:spMkLst>
            <pc:docMk/>
            <pc:sldMk cId="2552310604" sldId="1496"/>
            <ac:spMk id="8" creationId="{00000000-0000-0000-0000-000000000000}"/>
          </ac:spMkLst>
        </pc:spChg>
        <pc:spChg chg="mod">
          <ac:chgData name="Joe Losinski" userId="2c50846a-156e-4934-a017-909bc0490263" providerId="ADAL" clId="{E5F723D5-CB29-43E9-B746-A27A7DCDA92A}" dt="2019-09-20T21:42:12.592" v="1711" actId="207"/>
          <ac:spMkLst>
            <pc:docMk/>
            <pc:sldMk cId="2552310604" sldId="1496"/>
            <ac:spMk id="17" creationId="{00000000-0000-0000-0000-000000000000}"/>
          </ac:spMkLst>
        </pc:spChg>
        <pc:spChg chg="mod">
          <ac:chgData name="Joe Losinski" userId="2c50846a-156e-4934-a017-909bc0490263" providerId="ADAL" clId="{E5F723D5-CB29-43E9-B746-A27A7DCDA92A}" dt="2019-09-20T21:42:20.280" v="1713" actId="207"/>
          <ac:spMkLst>
            <pc:docMk/>
            <pc:sldMk cId="2552310604" sldId="1496"/>
            <ac:spMk id="18" creationId="{00000000-0000-0000-0000-000000000000}"/>
          </ac:spMkLst>
        </pc:spChg>
        <pc:spChg chg="del">
          <ac:chgData name="Joe Losinski" userId="2c50846a-156e-4934-a017-909bc0490263" providerId="ADAL" clId="{E5F723D5-CB29-43E9-B746-A27A7DCDA92A}" dt="2019-09-19T14:22:10.624" v="90" actId="478"/>
          <ac:spMkLst>
            <pc:docMk/>
            <pc:sldMk cId="2552310604" sldId="1496"/>
            <ac:spMk id="19" creationId="{00000000-0000-0000-0000-000000000000}"/>
          </ac:spMkLst>
        </pc:spChg>
        <pc:spChg chg="del">
          <ac:chgData name="Joe Losinski" userId="2c50846a-156e-4934-a017-909bc0490263" providerId="ADAL" clId="{E5F723D5-CB29-43E9-B746-A27A7DCDA92A}" dt="2019-09-19T14:22:08.034" v="89" actId="478"/>
          <ac:spMkLst>
            <pc:docMk/>
            <pc:sldMk cId="2552310604" sldId="1496"/>
            <ac:spMk id="20" creationId="{00000000-0000-0000-0000-000000000000}"/>
          </ac:spMkLst>
        </pc:spChg>
        <pc:spChg chg="add del mod">
          <ac:chgData name="Joe Losinski" userId="2c50846a-156e-4934-a017-909bc0490263" providerId="ADAL" clId="{E5F723D5-CB29-43E9-B746-A27A7DCDA92A}" dt="2019-09-20T21:40:41.664" v="1653" actId="478"/>
          <ac:spMkLst>
            <pc:docMk/>
            <pc:sldMk cId="2552310604" sldId="1496"/>
            <ac:spMk id="22" creationId="{F2759819-6853-4772-A48C-8E6F339139DE}"/>
          </ac:spMkLst>
        </pc:spChg>
        <pc:spChg chg="add del">
          <ac:chgData name="Joe Losinski" userId="2c50846a-156e-4934-a017-909bc0490263" providerId="ADAL" clId="{E5F723D5-CB29-43E9-B746-A27A7DCDA92A}" dt="2019-09-20T21:40:40.113" v="1652"/>
          <ac:spMkLst>
            <pc:docMk/>
            <pc:sldMk cId="2552310604" sldId="1496"/>
            <ac:spMk id="23" creationId="{26E533EE-16CB-41A6-9657-DF02B2DE54FF}"/>
          </ac:spMkLst>
        </pc:spChg>
        <pc:spChg chg="add mod">
          <ac:chgData name="Joe Losinski" userId="2c50846a-156e-4934-a017-909bc0490263" providerId="ADAL" clId="{E5F723D5-CB29-43E9-B746-A27A7DCDA92A}" dt="2019-09-20T21:41:10.300" v="1691" actId="20577"/>
          <ac:spMkLst>
            <pc:docMk/>
            <pc:sldMk cId="2552310604" sldId="1496"/>
            <ac:spMk id="24" creationId="{AC035C4F-3165-4F8F-9AFC-0A78EE9BCB88}"/>
          </ac:spMkLst>
        </pc:spChg>
        <pc:spChg chg="add del">
          <ac:chgData name="Joe Losinski" userId="2c50846a-156e-4934-a017-909bc0490263" providerId="ADAL" clId="{E5F723D5-CB29-43E9-B746-A27A7DCDA92A}" dt="2019-09-20T21:41:28.119" v="1694"/>
          <ac:spMkLst>
            <pc:docMk/>
            <pc:sldMk cId="2552310604" sldId="1496"/>
            <ac:spMk id="25" creationId="{98677FD8-3BA1-4F7E-979A-5D682767A60D}"/>
          </ac:spMkLst>
        </pc:spChg>
        <pc:spChg chg="add mod">
          <ac:chgData name="Joe Losinski" userId="2c50846a-156e-4934-a017-909bc0490263" providerId="ADAL" clId="{E5F723D5-CB29-43E9-B746-A27A7DCDA92A}" dt="2019-09-20T21:41:40.902" v="1705" actId="20577"/>
          <ac:spMkLst>
            <pc:docMk/>
            <pc:sldMk cId="2552310604" sldId="1496"/>
            <ac:spMk id="26" creationId="{C652C8AE-2A36-41EE-B8C4-115F9899B358}"/>
          </ac:spMkLst>
        </pc:spChg>
        <pc:grpChg chg="add mod">
          <ac:chgData name="Joe Losinski" userId="2c50846a-156e-4934-a017-909bc0490263" providerId="ADAL" clId="{E5F723D5-CB29-43E9-B746-A27A7DCDA92A}" dt="2019-09-20T21:45:07.784" v="1756" actId="1076"/>
          <ac:grpSpMkLst>
            <pc:docMk/>
            <pc:sldMk cId="2552310604" sldId="1496"/>
            <ac:grpSpMk id="4" creationId="{F272F171-A3AB-4B03-B948-89DE42FE93F1}"/>
          </ac:grpSpMkLst>
        </pc:grpChg>
        <pc:grpChg chg="mod">
          <ac:chgData name="Joe Losinski" userId="2c50846a-156e-4934-a017-909bc0490263" providerId="ADAL" clId="{E5F723D5-CB29-43E9-B746-A27A7DCDA92A}" dt="2019-09-19T14:22:25.290" v="93" actId="164"/>
          <ac:grpSpMkLst>
            <pc:docMk/>
            <pc:sldMk cId="2552310604" sldId="1496"/>
            <ac:grpSpMk id="9" creationId="{00000000-0000-0000-0000-000000000000}"/>
          </ac:grpSpMkLst>
        </pc:grpChg>
        <pc:grpChg chg="mod">
          <ac:chgData name="Joe Losinski" userId="2c50846a-156e-4934-a017-909bc0490263" providerId="ADAL" clId="{E5F723D5-CB29-43E9-B746-A27A7DCDA92A}" dt="2019-09-19T14:22:25.290" v="93" actId="164"/>
          <ac:grpSpMkLst>
            <pc:docMk/>
            <pc:sldMk cId="2552310604" sldId="1496"/>
            <ac:grpSpMk id="13" creationId="{00000000-0000-0000-0000-000000000000}"/>
          </ac:grpSpMkLst>
        </pc:grpChg>
        <pc:cxnChg chg="mod">
          <ac:chgData name="Joe Losinski" userId="2c50846a-156e-4934-a017-909bc0490263" providerId="ADAL" clId="{E5F723D5-CB29-43E9-B746-A27A7DCDA92A}" dt="2019-09-19T14:22:25.290" v="93" actId="164"/>
          <ac:cxnSpMkLst>
            <pc:docMk/>
            <pc:sldMk cId="2552310604" sldId="1496"/>
            <ac:cxnSpMk id="5" creationId="{00000000-0000-0000-0000-000000000000}"/>
          </ac:cxnSpMkLst>
        </pc:cxnChg>
      </pc:sldChg>
      <pc:sldChg chg="del">
        <pc:chgData name="Joe Losinski" userId="2c50846a-156e-4934-a017-909bc0490263" providerId="ADAL" clId="{E5F723D5-CB29-43E9-B746-A27A7DCDA92A}" dt="2019-09-20T21:46:54.373" v="1761" actId="47"/>
        <pc:sldMkLst>
          <pc:docMk/>
          <pc:sldMk cId="3940244772" sldId="1851"/>
        </pc:sldMkLst>
      </pc:sldChg>
      <pc:sldChg chg="del">
        <pc:chgData name="Joe Losinski" userId="2c50846a-156e-4934-a017-909bc0490263" providerId="ADAL" clId="{E5F723D5-CB29-43E9-B746-A27A7DCDA92A}" dt="2019-09-20T21:46:44.345" v="1758" actId="47"/>
        <pc:sldMkLst>
          <pc:docMk/>
          <pc:sldMk cId="3501267323" sldId="1854"/>
        </pc:sldMkLst>
      </pc:sldChg>
      <pc:sldChg chg="del">
        <pc:chgData name="Joe Losinski" userId="2c50846a-156e-4934-a017-909bc0490263" providerId="ADAL" clId="{E5F723D5-CB29-43E9-B746-A27A7DCDA92A}" dt="2019-09-20T21:46:44.345" v="1758" actId="47"/>
        <pc:sldMkLst>
          <pc:docMk/>
          <pc:sldMk cId="1080209582" sldId="1855"/>
        </pc:sldMkLst>
      </pc:sldChg>
      <pc:sldChg chg="delSp">
        <pc:chgData name="Joe Losinski" userId="2c50846a-156e-4934-a017-909bc0490263" providerId="ADAL" clId="{E5F723D5-CB29-43E9-B746-A27A7DCDA92A}" dt="2019-09-20T23:09:48.871" v="1804"/>
        <pc:sldMkLst>
          <pc:docMk/>
          <pc:sldMk cId="4177809184" sldId="1857"/>
        </pc:sldMkLst>
        <pc:picChg chg="del">
          <ac:chgData name="Joe Losinski" userId="2c50846a-156e-4934-a017-909bc0490263" providerId="ADAL" clId="{E5F723D5-CB29-43E9-B746-A27A7DCDA92A}" dt="2019-09-20T23:09:48.871" v="1804"/>
          <ac:picMkLst>
            <pc:docMk/>
            <pc:sldMk cId="4177809184" sldId="1857"/>
            <ac:picMk id="6" creationId="{6AF0DA30-89C0-4F1F-A3ED-2283A6C2115A}"/>
          </ac:picMkLst>
        </pc:picChg>
      </pc:sldChg>
      <pc:sldChg chg="del">
        <pc:chgData name="Joe Losinski" userId="2c50846a-156e-4934-a017-909bc0490263" providerId="ADAL" clId="{E5F723D5-CB29-43E9-B746-A27A7DCDA92A}" dt="2019-09-20T21:46:38.153" v="1757" actId="47"/>
        <pc:sldMkLst>
          <pc:docMk/>
          <pc:sldMk cId="4129125777" sldId="1860"/>
        </pc:sldMkLst>
      </pc:sldChg>
      <pc:sldChg chg="del">
        <pc:chgData name="Joe Losinski" userId="2c50846a-156e-4934-a017-909bc0490263" providerId="ADAL" clId="{E5F723D5-CB29-43E9-B746-A27A7DCDA92A}" dt="2019-09-20T21:46:38.153" v="1757" actId="47"/>
        <pc:sldMkLst>
          <pc:docMk/>
          <pc:sldMk cId="2786903935" sldId="1861"/>
        </pc:sldMkLst>
      </pc:sldChg>
      <pc:sldChg chg="del">
        <pc:chgData name="Joe Losinski" userId="2c50846a-156e-4934-a017-909bc0490263" providerId="ADAL" clId="{E5F723D5-CB29-43E9-B746-A27A7DCDA92A}" dt="2019-09-20T21:46:38.153" v="1757" actId="47"/>
        <pc:sldMkLst>
          <pc:docMk/>
          <pc:sldMk cId="162801838" sldId="1862"/>
        </pc:sldMkLst>
      </pc:sldChg>
      <pc:sldChg chg="del">
        <pc:chgData name="Joe Losinski" userId="2c50846a-156e-4934-a017-909bc0490263" providerId="ADAL" clId="{E5F723D5-CB29-43E9-B746-A27A7DCDA92A}" dt="2019-09-20T21:46:38.153" v="1757" actId="47"/>
        <pc:sldMkLst>
          <pc:docMk/>
          <pc:sldMk cId="3791535381" sldId="1863"/>
        </pc:sldMkLst>
      </pc:sldChg>
      <pc:sldChg chg="del">
        <pc:chgData name="Joe Losinski" userId="2c50846a-156e-4934-a017-909bc0490263" providerId="ADAL" clId="{E5F723D5-CB29-43E9-B746-A27A7DCDA92A}" dt="2019-09-20T21:46:38.153" v="1757" actId="47"/>
        <pc:sldMkLst>
          <pc:docMk/>
          <pc:sldMk cId="2635133690" sldId="1864"/>
        </pc:sldMkLst>
      </pc:sldChg>
      <pc:sldChg chg="del">
        <pc:chgData name="Joe Losinski" userId="2c50846a-156e-4934-a017-909bc0490263" providerId="ADAL" clId="{E5F723D5-CB29-43E9-B746-A27A7DCDA92A}" dt="2019-09-20T21:46:38.153" v="1757" actId="47"/>
        <pc:sldMkLst>
          <pc:docMk/>
          <pc:sldMk cId="875070813" sldId="1865"/>
        </pc:sldMkLst>
      </pc:sldChg>
      <pc:sldChg chg="del">
        <pc:chgData name="Joe Losinski" userId="2c50846a-156e-4934-a017-909bc0490263" providerId="ADAL" clId="{E5F723D5-CB29-43E9-B746-A27A7DCDA92A}" dt="2019-09-20T21:46:38.153" v="1757" actId="47"/>
        <pc:sldMkLst>
          <pc:docMk/>
          <pc:sldMk cId="2384346476" sldId="1866"/>
        </pc:sldMkLst>
      </pc:sldChg>
      <pc:sldChg chg="addSp delSp modSp add del">
        <pc:chgData name="Joe Losinski" userId="2c50846a-156e-4934-a017-909bc0490263" providerId="ADAL" clId="{E5F723D5-CB29-43E9-B746-A27A7DCDA92A}" dt="2019-09-19T00:35:41.500" v="73" actId="47"/>
        <pc:sldMkLst>
          <pc:docMk/>
          <pc:sldMk cId="723649170" sldId="1867"/>
        </pc:sldMkLst>
        <pc:spChg chg="del">
          <ac:chgData name="Joe Losinski" userId="2c50846a-156e-4934-a017-909bc0490263" providerId="ADAL" clId="{E5F723D5-CB29-43E9-B746-A27A7DCDA92A}" dt="2019-09-19T00:28:14.144" v="2" actId="478"/>
          <ac:spMkLst>
            <pc:docMk/>
            <pc:sldMk cId="723649170" sldId="1867"/>
            <ac:spMk id="2" creationId="{2C72B7AD-2E0D-40B3-85BB-678CBDB03CC1}"/>
          </ac:spMkLst>
        </pc:spChg>
        <pc:spChg chg="del">
          <ac:chgData name="Joe Losinski" userId="2c50846a-156e-4934-a017-909bc0490263" providerId="ADAL" clId="{E5F723D5-CB29-43E9-B746-A27A7DCDA92A}" dt="2019-09-19T00:29:07.588" v="14" actId="478"/>
          <ac:spMkLst>
            <pc:docMk/>
            <pc:sldMk cId="723649170" sldId="1867"/>
            <ac:spMk id="3" creationId="{98E3D195-9FB9-437D-AD42-B21EFA1D6650}"/>
          </ac:spMkLst>
        </pc:spChg>
        <pc:spChg chg="add mod">
          <ac:chgData name="Joe Losinski" userId="2c50846a-156e-4934-a017-909bc0490263" providerId="ADAL" clId="{E5F723D5-CB29-43E9-B746-A27A7DCDA92A}" dt="2019-09-19T00:30:40.873" v="62" actId="1076"/>
          <ac:spMkLst>
            <pc:docMk/>
            <pc:sldMk cId="723649170" sldId="1867"/>
            <ac:spMk id="8" creationId="{50A0D548-8A3D-40CD-A948-E497713ED898}"/>
          </ac:spMkLst>
        </pc:spChg>
        <pc:picChg chg="add del mod">
          <ac:chgData name="Joe Losinski" userId="2c50846a-156e-4934-a017-909bc0490263" providerId="ADAL" clId="{E5F723D5-CB29-43E9-B746-A27A7DCDA92A}" dt="2019-09-19T00:28:20.470" v="8" actId="478"/>
          <ac:picMkLst>
            <pc:docMk/>
            <pc:sldMk cId="723649170" sldId="1867"/>
            <ac:picMk id="5" creationId="{D997E098-95D8-44EA-A36E-A364A50F177B}"/>
          </ac:picMkLst>
        </pc:picChg>
        <pc:picChg chg="add del mod modCrop">
          <ac:chgData name="Joe Losinski" userId="2c50846a-156e-4934-a017-909bc0490263" providerId="ADAL" clId="{E5F723D5-CB29-43E9-B746-A27A7DCDA92A}" dt="2019-09-19T00:31:13.375" v="63" actId="478"/>
          <ac:picMkLst>
            <pc:docMk/>
            <pc:sldMk cId="723649170" sldId="1867"/>
            <ac:picMk id="7" creationId="{EE9A700D-115A-4A51-9474-E4A5D2EED259}"/>
          </ac:picMkLst>
        </pc:picChg>
        <pc:picChg chg="add del mod">
          <ac:chgData name="Joe Losinski" userId="2c50846a-156e-4934-a017-909bc0490263" providerId="ADAL" clId="{E5F723D5-CB29-43E9-B746-A27A7DCDA92A}" dt="2019-09-19T00:31:32.912" v="69" actId="21"/>
          <ac:picMkLst>
            <pc:docMk/>
            <pc:sldMk cId="723649170" sldId="1867"/>
            <ac:picMk id="10" creationId="{5E8CBA63-5822-4B1E-A691-70A25A438DF4}"/>
          </ac:picMkLst>
        </pc:picChg>
      </pc:sldChg>
      <pc:sldChg chg="modSp">
        <pc:chgData name="Joe Losinski" userId="2c50846a-156e-4934-a017-909bc0490263" providerId="ADAL" clId="{E5F723D5-CB29-43E9-B746-A27A7DCDA92A}" dt="2019-09-19T00:36:54.660" v="88" actId="14100"/>
        <pc:sldMkLst>
          <pc:docMk/>
          <pc:sldMk cId="1660974840" sldId="1867"/>
        </pc:sldMkLst>
        <pc:spChg chg="mod">
          <ac:chgData name="Joe Losinski" userId="2c50846a-156e-4934-a017-909bc0490263" providerId="ADAL" clId="{E5F723D5-CB29-43E9-B746-A27A7DCDA92A}" dt="2019-09-19T00:36:47.106" v="86" actId="14100"/>
          <ac:spMkLst>
            <pc:docMk/>
            <pc:sldMk cId="1660974840" sldId="1867"/>
            <ac:spMk id="2" creationId="{F52E8326-2AE0-4E5F-9856-33D984528512}"/>
          </ac:spMkLst>
        </pc:spChg>
        <pc:spChg chg="mod">
          <ac:chgData name="Joe Losinski" userId="2c50846a-156e-4934-a017-909bc0490263" providerId="ADAL" clId="{E5F723D5-CB29-43E9-B746-A27A7DCDA92A}" dt="2019-09-19T00:36:54.660" v="88" actId="14100"/>
          <ac:spMkLst>
            <pc:docMk/>
            <pc:sldMk cId="1660974840" sldId="1867"/>
            <ac:spMk id="3" creationId="{F29F4EE5-A7F0-4034-9FCF-9D9866D41FAE}"/>
          </ac:spMkLst>
        </pc:spChg>
        <pc:picChg chg="mod">
          <ac:chgData name="Joe Losinski" userId="2c50846a-156e-4934-a017-909bc0490263" providerId="ADAL" clId="{E5F723D5-CB29-43E9-B746-A27A7DCDA92A}" dt="2019-09-19T00:36:24.819" v="81" actId="1076"/>
          <ac:picMkLst>
            <pc:docMk/>
            <pc:sldMk cId="1660974840" sldId="1867"/>
            <ac:picMk id="4" creationId="{6711F707-3F0C-4F88-BE77-5BFCC87F5C53}"/>
          </ac:picMkLst>
        </pc:picChg>
      </pc:sldChg>
      <pc:sldChg chg="addSp add del">
        <pc:chgData name="Joe Losinski" userId="2c50846a-156e-4934-a017-909bc0490263" providerId="ADAL" clId="{E5F723D5-CB29-43E9-B746-A27A7DCDA92A}" dt="2019-09-19T00:32:04.826" v="72" actId="47"/>
        <pc:sldMkLst>
          <pc:docMk/>
          <pc:sldMk cId="393951295" sldId="1868"/>
        </pc:sldMkLst>
        <pc:picChg chg="add">
          <ac:chgData name="Joe Losinski" userId="2c50846a-156e-4934-a017-909bc0490263" providerId="ADAL" clId="{E5F723D5-CB29-43E9-B746-A27A7DCDA92A}" dt="2019-09-19T00:31:53.399" v="71"/>
          <ac:picMkLst>
            <pc:docMk/>
            <pc:sldMk cId="393951295" sldId="1868"/>
            <ac:picMk id="2" creationId="{40608ACF-D3D3-4FAA-BEC8-F4680E26DEAC}"/>
          </ac:picMkLst>
        </pc:picChg>
      </pc:sldChg>
      <pc:sldChg chg="addSp delSp modSp add ord modAnim modNotesTx">
        <pc:chgData name="Joe Losinski" userId="2c50846a-156e-4934-a017-909bc0490263" providerId="ADAL" clId="{E5F723D5-CB29-43E9-B746-A27A7DCDA92A}" dt="2019-09-20T13:56:58.927" v="601"/>
        <pc:sldMkLst>
          <pc:docMk/>
          <pc:sldMk cId="2475571096" sldId="1868"/>
        </pc:sldMkLst>
        <pc:spChg chg="mod">
          <ac:chgData name="Joe Losinski" userId="2c50846a-156e-4934-a017-909bc0490263" providerId="ADAL" clId="{E5F723D5-CB29-43E9-B746-A27A7DCDA92A}" dt="2019-09-20T13:00:06.356" v="157" actId="20577"/>
          <ac:spMkLst>
            <pc:docMk/>
            <pc:sldMk cId="2475571096" sldId="1868"/>
            <ac:spMk id="2" creationId="{78915EC0-F1A7-435E-AC46-01949A194DC3}"/>
          </ac:spMkLst>
        </pc:spChg>
        <pc:spChg chg="del">
          <ac:chgData name="Joe Losinski" userId="2c50846a-156e-4934-a017-909bc0490263" providerId="ADAL" clId="{E5F723D5-CB29-43E9-B746-A27A7DCDA92A}" dt="2019-09-20T13:48:59.227" v="507" actId="478"/>
          <ac:spMkLst>
            <pc:docMk/>
            <pc:sldMk cId="2475571096" sldId="1868"/>
            <ac:spMk id="3" creationId="{5BB2B6FC-7180-44E8-A954-33354A89D0C7}"/>
          </ac:spMkLst>
        </pc:spChg>
        <pc:spChg chg="add del mod">
          <ac:chgData name="Joe Losinski" userId="2c50846a-156e-4934-a017-909bc0490263" providerId="ADAL" clId="{E5F723D5-CB29-43E9-B746-A27A7DCDA92A}" dt="2019-09-20T13:03:35.017" v="173" actId="478"/>
          <ac:spMkLst>
            <pc:docMk/>
            <pc:sldMk cId="2475571096" sldId="1868"/>
            <ac:spMk id="4" creationId="{740B8F14-8323-4351-B755-0D05E65F33DB}"/>
          </ac:spMkLst>
        </pc:spChg>
        <pc:spChg chg="add del mod">
          <ac:chgData name="Joe Losinski" userId="2c50846a-156e-4934-a017-909bc0490263" providerId="ADAL" clId="{E5F723D5-CB29-43E9-B746-A27A7DCDA92A}" dt="2019-09-20T13:42:40.979" v="180" actId="478"/>
          <ac:spMkLst>
            <pc:docMk/>
            <pc:sldMk cId="2475571096" sldId="1868"/>
            <ac:spMk id="5" creationId="{4ABFDC1A-5BFE-4169-8F74-91FD9523CA69}"/>
          </ac:spMkLst>
        </pc:spChg>
        <pc:spChg chg="add del">
          <ac:chgData name="Joe Losinski" userId="2c50846a-156e-4934-a017-909bc0490263" providerId="ADAL" clId="{E5F723D5-CB29-43E9-B746-A27A7DCDA92A}" dt="2019-09-20T13:43:31.475" v="187" actId="478"/>
          <ac:spMkLst>
            <pc:docMk/>
            <pc:sldMk cId="2475571096" sldId="1868"/>
            <ac:spMk id="6" creationId="{DA5724DE-77BA-40E1-9308-AD9E0F57833C}"/>
          </ac:spMkLst>
        </pc:spChg>
        <pc:spChg chg="add mod">
          <ac:chgData name="Joe Losinski" userId="2c50846a-156e-4934-a017-909bc0490263" providerId="ADAL" clId="{E5F723D5-CB29-43E9-B746-A27A7DCDA92A}" dt="2019-09-20T13:53:33.788" v="583" actId="164"/>
          <ac:spMkLst>
            <pc:docMk/>
            <pc:sldMk cId="2475571096" sldId="1868"/>
            <ac:spMk id="7" creationId="{FD17344A-5335-484D-B75E-ED538461FC2E}"/>
          </ac:spMkLst>
        </pc:spChg>
        <pc:spChg chg="add del mod">
          <ac:chgData name="Joe Losinski" userId="2c50846a-156e-4934-a017-909bc0490263" providerId="ADAL" clId="{E5F723D5-CB29-43E9-B746-A27A7DCDA92A}" dt="2019-09-20T13:44:13.264" v="200"/>
          <ac:spMkLst>
            <pc:docMk/>
            <pc:sldMk cId="2475571096" sldId="1868"/>
            <ac:spMk id="8" creationId="{0E3A181A-BCE5-4D67-AC0B-527A49091500}"/>
          </ac:spMkLst>
        </pc:spChg>
        <pc:spChg chg="add mod">
          <ac:chgData name="Joe Losinski" userId="2c50846a-156e-4934-a017-909bc0490263" providerId="ADAL" clId="{E5F723D5-CB29-43E9-B746-A27A7DCDA92A}" dt="2019-09-20T13:54:21.048" v="590" actId="11"/>
          <ac:spMkLst>
            <pc:docMk/>
            <pc:sldMk cId="2475571096" sldId="1868"/>
            <ac:spMk id="9" creationId="{3C8286ED-FC93-4A91-8B5F-3158B7B2BD69}"/>
          </ac:spMkLst>
        </pc:spChg>
        <pc:spChg chg="add mod">
          <ac:chgData name="Joe Losinski" userId="2c50846a-156e-4934-a017-909bc0490263" providerId="ADAL" clId="{E5F723D5-CB29-43E9-B746-A27A7DCDA92A}" dt="2019-09-20T13:54:36.797" v="591" actId="11"/>
          <ac:spMkLst>
            <pc:docMk/>
            <pc:sldMk cId="2475571096" sldId="1868"/>
            <ac:spMk id="10" creationId="{BDAA4430-A70D-4BBD-BE70-12C82B42053B}"/>
          </ac:spMkLst>
        </pc:spChg>
        <pc:spChg chg="add mod ord">
          <ac:chgData name="Joe Losinski" userId="2c50846a-156e-4934-a017-909bc0490263" providerId="ADAL" clId="{E5F723D5-CB29-43E9-B746-A27A7DCDA92A}" dt="2019-09-20T13:53:33.788" v="583" actId="164"/>
          <ac:spMkLst>
            <pc:docMk/>
            <pc:sldMk cId="2475571096" sldId="1868"/>
            <ac:spMk id="11" creationId="{104AED56-1E4A-4DDB-B7F1-D5B775BD1243}"/>
          </ac:spMkLst>
        </pc:spChg>
        <pc:spChg chg="add mod ord">
          <ac:chgData name="Joe Losinski" userId="2c50846a-156e-4934-a017-909bc0490263" providerId="ADAL" clId="{E5F723D5-CB29-43E9-B746-A27A7DCDA92A}" dt="2019-09-20T13:53:33.788" v="583" actId="164"/>
          <ac:spMkLst>
            <pc:docMk/>
            <pc:sldMk cId="2475571096" sldId="1868"/>
            <ac:spMk id="12" creationId="{CB4CE32D-3247-4F4C-8EF8-0731E8008A0F}"/>
          </ac:spMkLst>
        </pc:spChg>
        <pc:spChg chg="add mod ord">
          <ac:chgData name="Joe Losinski" userId="2c50846a-156e-4934-a017-909bc0490263" providerId="ADAL" clId="{E5F723D5-CB29-43E9-B746-A27A7DCDA92A}" dt="2019-09-20T13:53:33.788" v="583" actId="164"/>
          <ac:spMkLst>
            <pc:docMk/>
            <pc:sldMk cId="2475571096" sldId="1868"/>
            <ac:spMk id="13" creationId="{F38A0D49-F5DF-4A96-A1B2-EA2D91670587}"/>
          </ac:spMkLst>
        </pc:spChg>
        <pc:spChg chg="add mod ord">
          <ac:chgData name="Joe Losinski" userId="2c50846a-156e-4934-a017-909bc0490263" providerId="ADAL" clId="{E5F723D5-CB29-43E9-B746-A27A7DCDA92A}" dt="2019-09-20T13:53:44.036" v="586" actId="164"/>
          <ac:spMkLst>
            <pc:docMk/>
            <pc:sldMk cId="2475571096" sldId="1868"/>
            <ac:spMk id="14" creationId="{2E607DDE-E61C-457E-A833-145DBEB39D5E}"/>
          </ac:spMkLst>
        </pc:spChg>
        <pc:spChg chg="add mod ord">
          <ac:chgData name="Joe Losinski" userId="2c50846a-156e-4934-a017-909bc0490263" providerId="ADAL" clId="{E5F723D5-CB29-43E9-B746-A27A7DCDA92A}" dt="2019-09-20T13:53:44.036" v="586" actId="164"/>
          <ac:spMkLst>
            <pc:docMk/>
            <pc:sldMk cId="2475571096" sldId="1868"/>
            <ac:spMk id="15" creationId="{E027B311-B116-4779-A0BB-9FAD4D54F4E9}"/>
          </ac:spMkLst>
        </pc:spChg>
        <pc:spChg chg="add mod ord">
          <ac:chgData name="Joe Losinski" userId="2c50846a-156e-4934-a017-909bc0490263" providerId="ADAL" clId="{E5F723D5-CB29-43E9-B746-A27A7DCDA92A}" dt="2019-09-20T13:53:44.036" v="586" actId="164"/>
          <ac:spMkLst>
            <pc:docMk/>
            <pc:sldMk cId="2475571096" sldId="1868"/>
            <ac:spMk id="16" creationId="{0AC1CD99-E712-4F53-818E-CACB50816DD7}"/>
          </ac:spMkLst>
        </pc:spChg>
        <pc:spChg chg="add mod ord">
          <ac:chgData name="Joe Losinski" userId="2c50846a-156e-4934-a017-909bc0490263" providerId="ADAL" clId="{E5F723D5-CB29-43E9-B746-A27A7DCDA92A}" dt="2019-09-20T13:53:44.036" v="586" actId="164"/>
          <ac:spMkLst>
            <pc:docMk/>
            <pc:sldMk cId="2475571096" sldId="1868"/>
            <ac:spMk id="17" creationId="{A2716B07-CF3B-4E76-A6D1-0F5AB94D5627}"/>
          </ac:spMkLst>
        </pc:spChg>
        <pc:spChg chg="add mod ord">
          <ac:chgData name="Joe Losinski" userId="2c50846a-156e-4934-a017-909bc0490263" providerId="ADAL" clId="{E5F723D5-CB29-43E9-B746-A27A7DCDA92A}" dt="2019-09-20T13:53:44.036" v="586" actId="164"/>
          <ac:spMkLst>
            <pc:docMk/>
            <pc:sldMk cId="2475571096" sldId="1868"/>
            <ac:spMk id="18" creationId="{BAD2AA1C-9575-4065-B7B2-7FA748F92998}"/>
          </ac:spMkLst>
        </pc:spChg>
        <pc:grpChg chg="add mod">
          <ac:chgData name="Joe Losinski" userId="2c50846a-156e-4934-a017-909bc0490263" providerId="ADAL" clId="{E5F723D5-CB29-43E9-B746-A27A7DCDA92A}" dt="2019-09-20T13:53:53.330" v="589" actId="1076"/>
          <ac:grpSpMkLst>
            <pc:docMk/>
            <pc:sldMk cId="2475571096" sldId="1868"/>
            <ac:grpSpMk id="19" creationId="{B3E43720-34D9-4785-9CCF-2CF87227D1C3}"/>
          </ac:grpSpMkLst>
        </pc:grpChg>
        <pc:grpChg chg="add mod">
          <ac:chgData name="Joe Losinski" userId="2c50846a-156e-4934-a017-909bc0490263" providerId="ADAL" clId="{E5F723D5-CB29-43E9-B746-A27A7DCDA92A}" dt="2019-09-20T13:53:44.036" v="586" actId="164"/>
          <ac:grpSpMkLst>
            <pc:docMk/>
            <pc:sldMk cId="2475571096" sldId="1868"/>
            <ac:grpSpMk id="20" creationId="{22E85060-2CEB-43D6-A10D-9DE38C4C4203}"/>
          </ac:grpSpMkLst>
        </pc:grpChg>
        <pc:picChg chg="add mod">
          <ac:chgData name="Joe Losinski" userId="2c50846a-156e-4934-a017-909bc0490263" providerId="ADAL" clId="{E5F723D5-CB29-43E9-B746-A27A7DCDA92A}" dt="2019-09-20T13:53:37.837" v="585" actId="1076"/>
          <ac:picMkLst>
            <pc:docMk/>
            <pc:sldMk cId="2475571096" sldId="1868"/>
            <ac:picMk id="1026" creationId="{B2C303EB-DFE0-4D13-AC48-CD99E8CC5249}"/>
          </ac:picMkLst>
        </pc:picChg>
      </pc:sldChg>
      <pc:sldChg chg="addSp delSp modSp add">
        <pc:chgData name="Joe Losinski" userId="2c50846a-156e-4934-a017-909bc0490263" providerId="ADAL" clId="{E5F723D5-CB29-43E9-B746-A27A7DCDA92A}" dt="2019-09-20T21:10:35.096" v="1637" actId="20577"/>
        <pc:sldMkLst>
          <pc:docMk/>
          <pc:sldMk cId="4229240215" sldId="1869"/>
        </pc:sldMkLst>
        <pc:spChg chg="mod">
          <ac:chgData name="Joe Losinski" userId="2c50846a-156e-4934-a017-909bc0490263" providerId="ADAL" clId="{E5F723D5-CB29-43E9-B746-A27A7DCDA92A}" dt="2019-09-20T13:57:43.209" v="623" actId="20577"/>
          <ac:spMkLst>
            <pc:docMk/>
            <pc:sldMk cId="4229240215" sldId="1869"/>
            <ac:spMk id="2" creationId="{171C9ED6-5FC3-41A9-900F-C2BB0177C034}"/>
          </ac:spMkLst>
        </pc:spChg>
        <pc:spChg chg="del">
          <ac:chgData name="Joe Losinski" userId="2c50846a-156e-4934-a017-909bc0490263" providerId="ADAL" clId="{E5F723D5-CB29-43E9-B746-A27A7DCDA92A}" dt="2019-09-20T13:57:47.846" v="624" actId="478"/>
          <ac:spMkLst>
            <pc:docMk/>
            <pc:sldMk cId="4229240215" sldId="1869"/>
            <ac:spMk id="3" creationId="{55A8F622-456E-447E-8903-D4EB8F3F18D4}"/>
          </ac:spMkLst>
        </pc:spChg>
        <pc:spChg chg="add mod">
          <ac:chgData name="Joe Losinski" userId="2c50846a-156e-4934-a017-909bc0490263" providerId="ADAL" clId="{E5F723D5-CB29-43E9-B746-A27A7DCDA92A}" dt="2019-09-20T14:46:59.578" v="1168" actId="1076"/>
          <ac:spMkLst>
            <pc:docMk/>
            <pc:sldMk cId="4229240215" sldId="1869"/>
            <ac:spMk id="5" creationId="{F4EB62F9-8B8A-47B1-8694-A3A79C090EA9}"/>
          </ac:spMkLst>
        </pc:spChg>
        <pc:spChg chg="add mod">
          <ac:chgData name="Joe Losinski" userId="2c50846a-156e-4934-a017-909bc0490263" providerId="ADAL" clId="{E5F723D5-CB29-43E9-B746-A27A7DCDA92A}" dt="2019-09-20T21:10:35.096" v="1637" actId="20577"/>
          <ac:spMkLst>
            <pc:docMk/>
            <pc:sldMk cId="4229240215" sldId="1869"/>
            <ac:spMk id="7" creationId="{41B93165-9DD1-4884-96DA-9C805FF7F5F0}"/>
          </ac:spMkLst>
        </pc:spChg>
        <pc:grpChg chg="add mod">
          <ac:chgData name="Joe Losinski" userId="2c50846a-156e-4934-a017-909bc0490263" providerId="ADAL" clId="{E5F723D5-CB29-43E9-B746-A27A7DCDA92A}" dt="2019-09-20T14:08:03.388" v="993" actId="1076"/>
          <ac:grpSpMkLst>
            <pc:docMk/>
            <pc:sldMk cId="4229240215" sldId="1869"/>
            <ac:grpSpMk id="6" creationId="{5C4BF0C4-7292-46AF-A930-FED4ADEF58C4}"/>
          </ac:grpSpMkLst>
        </pc:grpChg>
        <pc:graphicFrameChg chg="add mod modGraphic">
          <ac:chgData name="Joe Losinski" userId="2c50846a-156e-4934-a017-909bc0490263" providerId="ADAL" clId="{E5F723D5-CB29-43E9-B746-A27A7DCDA92A}" dt="2019-09-20T14:46:55.404" v="1167" actId="1076"/>
          <ac:graphicFrameMkLst>
            <pc:docMk/>
            <pc:sldMk cId="4229240215" sldId="1869"/>
            <ac:graphicFrameMk id="4" creationId="{FB591677-E667-446B-94D2-447D1F62A110}"/>
          </ac:graphicFrameMkLst>
        </pc:graphicFrameChg>
        <pc:picChg chg="add del mod">
          <ac:chgData name="Joe Losinski" userId="2c50846a-156e-4934-a017-909bc0490263" providerId="ADAL" clId="{E5F723D5-CB29-43E9-B746-A27A7DCDA92A}" dt="2019-09-20T14:12:10.131" v="995" actId="478"/>
          <ac:picMkLst>
            <pc:docMk/>
            <pc:sldMk cId="4229240215" sldId="1869"/>
            <ac:picMk id="9" creationId="{4E0325FB-5E1E-40F6-BF04-4D27EB80A56B}"/>
          </ac:picMkLst>
        </pc:picChg>
        <pc:picChg chg="add del mod">
          <ac:chgData name="Joe Losinski" userId="2c50846a-156e-4934-a017-909bc0490263" providerId="ADAL" clId="{E5F723D5-CB29-43E9-B746-A27A7DCDA92A}" dt="2019-09-20T20:33:53.767" v="1196" actId="21"/>
          <ac:picMkLst>
            <pc:docMk/>
            <pc:sldMk cId="4229240215" sldId="1869"/>
            <ac:picMk id="11" creationId="{1D48D0E9-63E9-47FB-838F-E5A20859AA83}"/>
          </ac:picMkLst>
        </pc:picChg>
      </pc:sldChg>
      <pc:sldChg chg="addSp delSp modSp add del delAnim modAnim">
        <pc:chgData name="Joe Losinski" userId="2c50846a-156e-4934-a017-909bc0490263" providerId="ADAL" clId="{E5F723D5-CB29-43E9-B746-A27A7DCDA92A}" dt="2019-09-20T21:11:51.700" v="1649"/>
        <pc:sldMkLst>
          <pc:docMk/>
          <pc:sldMk cId="513070885" sldId="1870"/>
        </pc:sldMkLst>
        <pc:spChg chg="mod">
          <ac:chgData name="Joe Losinski" userId="2c50846a-156e-4934-a017-909bc0490263" providerId="ADAL" clId="{E5F723D5-CB29-43E9-B746-A27A7DCDA92A}" dt="2019-09-20T14:29:04.311" v="1037" actId="20577"/>
          <ac:spMkLst>
            <pc:docMk/>
            <pc:sldMk cId="513070885" sldId="1870"/>
            <ac:spMk id="2" creationId="{8BFF7EC8-613C-4D33-87F3-03BD098FB77C}"/>
          </ac:spMkLst>
        </pc:spChg>
        <pc:spChg chg="mod">
          <ac:chgData name="Joe Losinski" userId="2c50846a-156e-4934-a017-909bc0490263" providerId="ADAL" clId="{E5F723D5-CB29-43E9-B746-A27A7DCDA92A}" dt="2019-09-20T20:37:39.409" v="1241" actId="20577"/>
          <ac:spMkLst>
            <pc:docMk/>
            <pc:sldMk cId="513070885" sldId="1870"/>
            <ac:spMk id="3" creationId="{BB27A007-BBD5-44EA-9842-9275479BCFE0}"/>
          </ac:spMkLst>
        </pc:spChg>
        <pc:spChg chg="add del mod">
          <ac:chgData name="Joe Losinski" userId="2c50846a-156e-4934-a017-909bc0490263" providerId="ADAL" clId="{E5F723D5-CB29-43E9-B746-A27A7DCDA92A}" dt="2019-09-20T20:32:33.688" v="1171" actId="478"/>
          <ac:spMkLst>
            <pc:docMk/>
            <pc:sldMk cId="513070885" sldId="1870"/>
            <ac:spMk id="9" creationId="{3AF20905-4A01-4132-BBED-DCDACB14E74F}"/>
          </ac:spMkLst>
        </pc:spChg>
        <pc:spChg chg="add mod">
          <ac:chgData name="Joe Losinski" userId="2c50846a-156e-4934-a017-909bc0490263" providerId="ADAL" clId="{E5F723D5-CB29-43E9-B746-A27A7DCDA92A}" dt="2019-09-20T20:47:58.517" v="1368" actId="164"/>
          <ac:spMkLst>
            <pc:docMk/>
            <pc:sldMk cId="513070885" sldId="1870"/>
            <ac:spMk id="10" creationId="{1726C179-F82C-4904-B467-8E9002D60CCE}"/>
          </ac:spMkLst>
        </pc:spChg>
        <pc:spChg chg="add mod">
          <ac:chgData name="Joe Losinski" userId="2c50846a-156e-4934-a017-909bc0490263" providerId="ADAL" clId="{E5F723D5-CB29-43E9-B746-A27A7DCDA92A}" dt="2019-09-20T20:47:58.517" v="1368" actId="164"/>
          <ac:spMkLst>
            <pc:docMk/>
            <pc:sldMk cId="513070885" sldId="1870"/>
            <ac:spMk id="15" creationId="{44061CC1-5035-4825-B4D3-CEA6D9C47F82}"/>
          </ac:spMkLst>
        </pc:spChg>
        <pc:spChg chg="add mod">
          <ac:chgData name="Joe Losinski" userId="2c50846a-156e-4934-a017-909bc0490263" providerId="ADAL" clId="{E5F723D5-CB29-43E9-B746-A27A7DCDA92A}" dt="2019-09-20T20:47:58.517" v="1368" actId="164"/>
          <ac:spMkLst>
            <pc:docMk/>
            <pc:sldMk cId="513070885" sldId="1870"/>
            <ac:spMk id="16" creationId="{2726159B-02F4-4281-940B-2433D194E8B9}"/>
          </ac:spMkLst>
        </pc:spChg>
        <pc:spChg chg="add mod">
          <ac:chgData name="Joe Losinski" userId="2c50846a-156e-4934-a017-909bc0490263" providerId="ADAL" clId="{E5F723D5-CB29-43E9-B746-A27A7DCDA92A}" dt="2019-09-20T20:47:58.517" v="1368" actId="164"/>
          <ac:spMkLst>
            <pc:docMk/>
            <pc:sldMk cId="513070885" sldId="1870"/>
            <ac:spMk id="17" creationId="{4A3019D6-5BF0-45E5-B70B-608562DF0202}"/>
          </ac:spMkLst>
        </pc:spChg>
        <pc:spChg chg="add mod">
          <ac:chgData name="Joe Losinski" userId="2c50846a-156e-4934-a017-909bc0490263" providerId="ADAL" clId="{E5F723D5-CB29-43E9-B746-A27A7DCDA92A}" dt="2019-09-20T20:47:58.517" v="1368" actId="164"/>
          <ac:spMkLst>
            <pc:docMk/>
            <pc:sldMk cId="513070885" sldId="1870"/>
            <ac:spMk id="18" creationId="{076E25CA-0428-4E39-A176-A8F966ADB167}"/>
          </ac:spMkLst>
        </pc:spChg>
        <pc:spChg chg="add mod">
          <ac:chgData name="Joe Losinski" userId="2c50846a-156e-4934-a017-909bc0490263" providerId="ADAL" clId="{E5F723D5-CB29-43E9-B746-A27A7DCDA92A}" dt="2019-09-20T20:47:58.517" v="1368" actId="164"/>
          <ac:spMkLst>
            <pc:docMk/>
            <pc:sldMk cId="513070885" sldId="1870"/>
            <ac:spMk id="19" creationId="{C0165297-4305-4A71-8EA4-BA958AAD531C}"/>
          </ac:spMkLst>
        </pc:spChg>
        <pc:spChg chg="add mod">
          <ac:chgData name="Joe Losinski" userId="2c50846a-156e-4934-a017-909bc0490263" providerId="ADAL" clId="{E5F723D5-CB29-43E9-B746-A27A7DCDA92A}" dt="2019-09-20T20:47:58.517" v="1368" actId="164"/>
          <ac:spMkLst>
            <pc:docMk/>
            <pc:sldMk cId="513070885" sldId="1870"/>
            <ac:spMk id="20" creationId="{52C7E85A-BDF4-4AE2-A8EE-E2705C88354C}"/>
          </ac:spMkLst>
        </pc:spChg>
        <pc:spChg chg="add mod">
          <ac:chgData name="Joe Losinski" userId="2c50846a-156e-4934-a017-909bc0490263" providerId="ADAL" clId="{E5F723D5-CB29-43E9-B746-A27A7DCDA92A}" dt="2019-09-20T20:49:44.170" v="1399" actId="164"/>
          <ac:spMkLst>
            <pc:docMk/>
            <pc:sldMk cId="513070885" sldId="1870"/>
            <ac:spMk id="22" creationId="{158BA77E-D031-4890-ACD1-C449F5CBFD36}"/>
          </ac:spMkLst>
        </pc:spChg>
        <pc:spChg chg="add mod">
          <ac:chgData name="Joe Losinski" userId="2c50846a-156e-4934-a017-909bc0490263" providerId="ADAL" clId="{E5F723D5-CB29-43E9-B746-A27A7DCDA92A}" dt="2019-09-20T20:49:58.532" v="1402" actId="164"/>
          <ac:spMkLst>
            <pc:docMk/>
            <pc:sldMk cId="513070885" sldId="1870"/>
            <ac:spMk id="23" creationId="{0AB1B2FB-0126-4011-8356-D52F2E4799A4}"/>
          </ac:spMkLst>
        </pc:spChg>
        <pc:spChg chg="add mod">
          <ac:chgData name="Joe Losinski" userId="2c50846a-156e-4934-a017-909bc0490263" providerId="ADAL" clId="{E5F723D5-CB29-43E9-B746-A27A7DCDA92A}" dt="2019-09-20T21:07:46.211" v="1538" actId="164"/>
          <ac:spMkLst>
            <pc:docMk/>
            <pc:sldMk cId="513070885" sldId="1870"/>
            <ac:spMk id="30" creationId="{062EDD6E-ADB1-4939-A23E-9C8BB8AF021D}"/>
          </ac:spMkLst>
        </pc:spChg>
        <pc:spChg chg="add mod">
          <ac:chgData name="Joe Losinski" userId="2c50846a-156e-4934-a017-909bc0490263" providerId="ADAL" clId="{E5F723D5-CB29-43E9-B746-A27A7DCDA92A}" dt="2019-09-20T21:07:46.211" v="1538" actId="164"/>
          <ac:spMkLst>
            <pc:docMk/>
            <pc:sldMk cId="513070885" sldId="1870"/>
            <ac:spMk id="31" creationId="{1A58C86E-C56C-4920-AE65-68FA7ACC0178}"/>
          </ac:spMkLst>
        </pc:spChg>
        <pc:spChg chg="add mod">
          <ac:chgData name="Joe Losinski" userId="2c50846a-156e-4934-a017-909bc0490263" providerId="ADAL" clId="{E5F723D5-CB29-43E9-B746-A27A7DCDA92A}" dt="2019-09-20T21:07:46.211" v="1538" actId="164"/>
          <ac:spMkLst>
            <pc:docMk/>
            <pc:sldMk cId="513070885" sldId="1870"/>
            <ac:spMk id="37" creationId="{98E3F676-04EC-44B5-ACF6-66002EDFD65B}"/>
          </ac:spMkLst>
        </pc:spChg>
        <pc:spChg chg="add mod">
          <ac:chgData name="Joe Losinski" userId="2c50846a-156e-4934-a017-909bc0490263" providerId="ADAL" clId="{E5F723D5-CB29-43E9-B746-A27A7DCDA92A}" dt="2019-09-20T21:07:46.211" v="1538" actId="164"/>
          <ac:spMkLst>
            <pc:docMk/>
            <pc:sldMk cId="513070885" sldId="1870"/>
            <ac:spMk id="38" creationId="{9029B1BA-F834-457C-B5B3-1071DB53446E}"/>
          </ac:spMkLst>
        </pc:spChg>
        <pc:spChg chg="add mod">
          <ac:chgData name="Joe Losinski" userId="2c50846a-156e-4934-a017-909bc0490263" providerId="ADAL" clId="{E5F723D5-CB29-43E9-B746-A27A7DCDA92A}" dt="2019-09-20T21:07:46.211" v="1538" actId="164"/>
          <ac:spMkLst>
            <pc:docMk/>
            <pc:sldMk cId="513070885" sldId="1870"/>
            <ac:spMk id="39" creationId="{115ECB72-BD7B-423C-87C4-69561277EC77}"/>
          </ac:spMkLst>
        </pc:spChg>
        <pc:spChg chg="mod topLvl">
          <ac:chgData name="Joe Losinski" userId="2c50846a-156e-4934-a017-909bc0490263" providerId="ADAL" clId="{E5F723D5-CB29-43E9-B746-A27A7DCDA92A}" dt="2019-09-20T21:09:09.384" v="1556" actId="164"/>
          <ac:spMkLst>
            <pc:docMk/>
            <pc:sldMk cId="513070885" sldId="1870"/>
            <ac:spMk id="49" creationId="{CCA72BA1-A02D-4B05-A72C-86604A94B44B}"/>
          </ac:spMkLst>
        </pc:spChg>
        <pc:spChg chg="add mod ord">
          <ac:chgData name="Joe Losinski" userId="2c50846a-156e-4934-a017-909bc0490263" providerId="ADAL" clId="{E5F723D5-CB29-43E9-B746-A27A7DCDA92A}" dt="2019-09-20T21:09:09.384" v="1556" actId="164"/>
          <ac:spMkLst>
            <pc:docMk/>
            <pc:sldMk cId="513070885" sldId="1870"/>
            <ac:spMk id="54" creationId="{7E8ABDF9-46A8-4B19-B44A-14E17F48393F}"/>
          </ac:spMkLst>
        </pc:spChg>
        <pc:spChg chg="add mod topLvl">
          <ac:chgData name="Joe Losinski" userId="2c50846a-156e-4934-a017-909bc0490263" providerId="ADAL" clId="{E5F723D5-CB29-43E9-B746-A27A7DCDA92A}" dt="2019-09-20T21:09:09.384" v="1556" actId="164"/>
          <ac:spMkLst>
            <pc:docMk/>
            <pc:sldMk cId="513070885" sldId="1870"/>
            <ac:spMk id="58" creationId="{8CE50CAE-D1CB-4758-B3AB-D48BA2BC060B}"/>
          </ac:spMkLst>
        </pc:spChg>
        <pc:spChg chg="add mod topLvl">
          <ac:chgData name="Joe Losinski" userId="2c50846a-156e-4934-a017-909bc0490263" providerId="ADAL" clId="{E5F723D5-CB29-43E9-B746-A27A7DCDA92A}" dt="2019-09-20T21:09:09.384" v="1556" actId="164"/>
          <ac:spMkLst>
            <pc:docMk/>
            <pc:sldMk cId="513070885" sldId="1870"/>
            <ac:spMk id="59" creationId="{29EE95B9-83D2-49BF-8F9B-5D89BF6F8B6F}"/>
          </ac:spMkLst>
        </pc:spChg>
        <pc:spChg chg="add mod">
          <ac:chgData name="Joe Losinski" userId="2c50846a-156e-4934-a017-909bc0490263" providerId="ADAL" clId="{E5F723D5-CB29-43E9-B746-A27A7DCDA92A}" dt="2019-09-20T21:07:46.211" v="1538" actId="164"/>
          <ac:spMkLst>
            <pc:docMk/>
            <pc:sldMk cId="513070885" sldId="1870"/>
            <ac:spMk id="61" creationId="{2E9CC2AF-C5E6-4911-BAFF-36024003FD5C}"/>
          </ac:spMkLst>
        </pc:spChg>
        <pc:spChg chg="add mod">
          <ac:chgData name="Joe Losinski" userId="2c50846a-156e-4934-a017-909bc0490263" providerId="ADAL" clId="{E5F723D5-CB29-43E9-B746-A27A7DCDA92A}" dt="2019-09-20T21:07:46.211" v="1538" actId="164"/>
          <ac:spMkLst>
            <pc:docMk/>
            <pc:sldMk cId="513070885" sldId="1870"/>
            <ac:spMk id="62" creationId="{154CF5B5-F437-45F1-A976-C79FCB53F4A6}"/>
          </ac:spMkLst>
        </pc:spChg>
        <pc:spChg chg="add mod">
          <ac:chgData name="Joe Losinski" userId="2c50846a-156e-4934-a017-909bc0490263" providerId="ADAL" clId="{E5F723D5-CB29-43E9-B746-A27A7DCDA92A}" dt="2019-09-20T21:07:46.211" v="1538" actId="164"/>
          <ac:spMkLst>
            <pc:docMk/>
            <pc:sldMk cId="513070885" sldId="1870"/>
            <ac:spMk id="63" creationId="{73EB0B56-18E7-4128-BDE5-3BE8DBDD6DF9}"/>
          </ac:spMkLst>
        </pc:spChg>
        <pc:spChg chg="add mod">
          <ac:chgData name="Joe Losinski" userId="2c50846a-156e-4934-a017-909bc0490263" providerId="ADAL" clId="{E5F723D5-CB29-43E9-B746-A27A7DCDA92A}" dt="2019-09-20T21:07:46.211" v="1538" actId="164"/>
          <ac:spMkLst>
            <pc:docMk/>
            <pc:sldMk cId="513070885" sldId="1870"/>
            <ac:spMk id="64" creationId="{578925C5-C0EF-4C25-9EDE-E04AFE008A9A}"/>
          </ac:spMkLst>
        </pc:spChg>
        <pc:spChg chg="add mod">
          <ac:chgData name="Joe Losinski" userId="2c50846a-156e-4934-a017-909bc0490263" providerId="ADAL" clId="{E5F723D5-CB29-43E9-B746-A27A7DCDA92A}" dt="2019-09-20T21:07:46.211" v="1538" actId="164"/>
          <ac:spMkLst>
            <pc:docMk/>
            <pc:sldMk cId="513070885" sldId="1870"/>
            <ac:spMk id="65" creationId="{B925DEBF-A327-4BC9-97F3-B7168EAA4C17}"/>
          </ac:spMkLst>
        </pc:spChg>
        <pc:spChg chg="add mod">
          <ac:chgData name="Joe Losinski" userId="2c50846a-156e-4934-a017-909bc0490263" providerId="ADAL" clId="{E5F723D5-CB29-43E9-B746-A27A7DCDA92A}" dt="2019-09-20T21:11:31.216" v="1643" actId="1076"/>
          <ac:spMkLst>
            <pc:docMk/>
            <pc:sldMk cId="513070885" sldId="1870"/>
            <ac:spMk id="69" creationId="{E9258D24-CD6A-44E3-AD84-B5528BAD6A13}"/>
          </ac:spMkLst>
        </pc:spChg>
        <pc:grpChg chg="add mod">
          <ac:chgData name="Joe Losinski" userId="2c50846a-156e-4934-a017-909bc0490263" providerId="ADAL" clId="{E5F723D5-CB29-43E9-B746-A27A7DCDA92A}" dt="2019-09-20T20:47:58.517" v="1368" actId="164"/>
          <ac:grpSpMkLst>
            <pc:docMk/>
            <pc:sldMk cId="513070885" sldId="1870"/>
            <ac:grpSpMk id="21" creationId="{DE1BF9C0-C99E-44D5-A004-2272E417C66C}"/>
          </ac:grpSpMkLst>
        </pc:grpChg>
        <pc:grpChg chg="add mod">
          <ac:chgData name="Joe Losinski" userId="2c50846a-156e-4934-a017-909bc0490263" providerId="ADAL" clId="{E5F723D5-CB29-43E9-B746-A27A7DCDA92A}" dt="2019-09-20T20:49:44.170" v="1399" actId="164"/>
          <ac:grpSpMkLst>
            <pc:docMk/>
            <pc:sldMk cId="513070885" sldId="1870"/>
            <ac:grpSpMk id="28" creationId="{0C42648B-9E08-461E-9047-350932CBC4D4}"/>
          </ac:grpSpMkLst>
        </pc:grpChg>
        <pc:grpChg chg="add mod">
          <ac:chgData name="Joe Losinski" userId="2c50846a-156e-4934-a017-909bc0490263" providerId="ADAL" clId="{E5F723D5-CB29-43E9-B746-A27A7DCDA92A}" dt="2019-09-20T20:49:58.532" v="1402" actId="164"/>
          <ac:grpSpMkLst>
            <pc:docMk/>
            <pc:sldMk cId="513070885" sldId="1870"/>
            <ac:grpSpMk id="29" creationId="{E1E75999-13E8-4E80-A838-82FA3FC7DC0E}"/>
          </ac:grpSpMkLst>
        </pc:grpChg>
        <pc:grpChg chg="add mod ord">
          <ac:chgData name="Joe Losinski" userId="2c50846a-156e-4934-a017-909bc0490263" providerId="ADAL" clId="{E5F723D5-CB29-43E9-B746-A27A7DCDA92A}" dt="2019-09-20T20:53:43.043" v="1451" actId="1076"/>
          <ac:grpSpMkLst>
            <pc:docMk/>
            <pc:sldMk cId="513070885" sldId="1870"/>
            <ac:grpSpMk id="34" creationId="{AC54CCC6-8BD9-4A6D-89E4-7140F5194E07}"/>
          </ac:grpSpMkLst>
        </pc:grpChg>
        <pc:grpChg chg="add del mod">
          <ac:chgData name="Joe Losinski" userId="2c50846a-156e-4934-a017-909bc0490263" providerId="ADAL" clId="{E5F723D5-CB29-43E9-B746-A27A7DCDA92A}" dt="2019-09-20T21:04:34.638" v="1495" actId="478"/>
          <ac:grpSpMkLst>
            <pc:docMk/>
            <pc:sldMk cId="513070885" sldId="1870"/>
            <ac:grpSpMk id="40" creationId="{E808FD7F-D878-4BE1-BFA4-D81771DDD8EB}"/>
          </ac:grpSpMkLst>
        </pc:grpChg>
        <pc:grpChg chg="add del mod topLvl">
          <ac:chgData name="Joe Losinski" userId="2c50846a-156e-4934-a017-909bc0490263" providerId="ADAL" clId="{E5F723D5-CB29-43E9-B746-A27A7DCDA92A}" dt="2019-09-20T21:08:53.419" v="1555" actId="165"/>
          <ac:grpSpMkLst>
            <pc:docMk/>
            <pc:sldMk cId="513070885" sldId="1870"/>
            <ac:grpSpMk id="48" creationId="{53DE96E5-54DF-4E9A-B125-1BE60B09BB9B}"/>
          </ac:grpSpMkLst>
        </pc:grpChg>
        <pc:grpChg chg="add del mod">
          <ac:chgData name="Joe Losinski" userId="2c50846a-156e-4934-a017-909bc0490263" providerId="ADAL" clId="{E5F723D5-CB29-43E9-B746-A27A7DCDA92A}" dt="2019-09-20T21:04:46.076" v="1498" actId="478"/>
          <ac:grpSpMkLst>
            <pc:docMk/>
            <pc:sldMk cId="513070885" sldId="1870"/>
            <ac:grpSpMk id="51" creationId="{0E3D5CB5-CFDC-47FE-86D9-1BACA6F3506A}"/>
          </ac:grpSpMkLst>
        </pc:grpChg>
        <pc:grpChg chg="add mod">
          <ac:chgData name="Joe Losinski" userId="2c50846a-156e-4934-a017-909bc0490263" providerId="ADAL" clId="{E5F723D5-CB29-43E9-B746-A27A7DCDA92A}" dt="2019-09-20T21:07:46.211" v="1538" actId="164"/>
          <ac:grpSpMkLst>
            <pc:docMk/>
            <pc:sldMk cId="513070885" sldId="1870"/>
            <ac:grpSpMk id="66" creationId="{B9F44B8D-A61F-403C-AD8C-7ADF53CC9CB2}"/>
          </ac:grpSpMkLst>
        </pc:grpChg>
        <pc:grpChg chg="add del mod">
          <ac:chgData name="Joe Losinski" userId="2c50846a-156e-4934-a017-909bc0490263" providerId="ADAL" clId="{E5F723D5-CB29-43E9-B746-A27A7DCDA92A}" dt="2019-09-20T21:08:43.620" v="1554" actId="165"/>
          <ac:grpSpMkLst>
            <pc:docMk/>
            <pc:sldMk cId="513070885" sldId="1870"/>
            <ac:grpSpMk id="67" creationId="{B8760849-2969-41A0-AA38-8F36CC778561}"/>
          </ac:grpSpMkLst>
        </pc:grpChg>
        <pc:grpChg chg="add mod">
          <ac:chgData name="Joe Losinski" userId="2c50846a-156e-4934-a017-909bc0490263" providerId="ADAL" clId="{E5F723D5-CB29-43E9-B746-A27A7DCDA92A}" dt="2019-09-20T21:09:09.384" v="1556" actId="164"/>
          <ac:grpSpMkLst>
            <pc:docMk/>
            <pc:sldMk cId="513070885" sldId="1870"/>
            <ac:grpSpMk id="68" creationId="{E871853B-DBEE-449A-B555-E11CDE1ED984}"/>
          </ac:grpSpMkLst>
        </pc:grpChg>
        <pc:picChg chg="add del mod">
          <ac:chgData name="Joe Losinski" userId="2c50846a-156e-4934-a017-909bc0490263" providerId="ADAL" clId="{E5F723D5-CB29-43E9-B746-A27A7DCDA92A}" dt="2019-09-20T20:34:02.291" v="1198" actId="478"/>
          <ac:picMkLst>
            <pc:docMk/>
            <pc:sldMk cId="513070885" sldId="1870"/>
            <ac:picMk id="4" creationId="{222DAD3F-4DE2-4430-9476-CCBD61AE7699}"/>
          </ac:picMkLst>
        </pc:picChg>
        <pc:picChg chg="add del mod">
          <ac:chgData name="Joe Losinski" userId="2c50846a-156e-4934-a017-909bc0490263" providerId="ADAL" clId="{E5F723D5-CB29-43E9-B746-A27A7DCDA92A}" dt="2019-09-20T20:32:52.263" v="1184" actId="478"/>
          <ac:picMkLst>
            <pc:docMk/>
            <pc:sldMk cId="513070885" sldId="1870"/>
            <ac:picMk id="6" creationId="{29011EA2-4969-4CF3-A27A-C155C59A9E9D}"/>
          </ac:picMkLst>
        </pc:picChg>
        <pc:picChg chg="add del mod">
          <ac:chgData name="Joe Losinski" userId="2c50846a-156e-4934-a017-909bc0490263" providerId="ADAL" clId="{E5F723D5-CB29-43E9-B746-A27A7DCDA92A}" dt="2019-09-20T20:33:12.055" v="1192" actId="478"/>
          <ac:picMkLst>
            <pc:docMk/>
            <pc:sldMk cId="513070885" sldId="1870"/>
            <ac:picMk id="8" creationId="{816FDE14-0DF6-4A6E-9C16-68159ADA9D8F}"/>
          </ac:picMkLst>
        </pc:picChg>
        <pc:picChg chg="add mod">
          <ac:chgData name="Joe Losinski" userId="2c50846a-156e-4934-a017-909bc0490263" providerId="ADAL" clId="{E5F723D5-CB29-43E9-B746-A27A7DCDA92A}" dt="2019-09-20T20:53:49.327" v="1454" actId="1076"/>
          <ac:picMkLst>
            <pc:docMk/>
            <pc:sldMk cId="513070885" sldId="1870"/>
            <ac:picMk id="11" creationId="{9DBE12E7-FB59-43C7-9996-B57232D29FE2}"/>
          </ac:picMkLst>
        </pc:picChg>
        <pc:picChg chg="add del mod">
          <ac:chgData name="Joe Losinski" userId="2c50846a-156e-4934-a017-909bc0490263" providerId="ADAL" clId="{E5F723D5-CB29-43E9-B746-A27A7DCDA92A}" dt="2019-09-20T20:40:30.625" v="1249" actId="478"/>
          <ac:picMkLst>
            <pc:docMk/>
            <pc:sldMk cId="513070885" sldId="1870"/>
            <ac:picMk id="12" creationId="{B8782570-D264-48F5-8382-6FEC950729AC}"/>
          </ac:picMkLst>
        </pc:picChg>
        <pc:picChg chg="add mod ord">
          <ac:chgData name="Joe Losinski" userId="2c50846a-156e-4934-a017-909bc0490263" providerId="ADAL" clId="{E5F723D5-CB29-43E9-B746-A27A7DCDA92A}" dt="2019-09-20T20:53:53.713" v="1455" actId="1076"/>
          <ac:picMkLst>
            <pc:docMk/>
            <pc:sldMk cId="513070885" sldId="1870"/>
            <ac:picMk id="14" creationId="{B31B2438-DA48-4EAC-9892-0FB2C8CE736C}"/>
          </ac:picMkLst>
        </pc:picChg>
        <pc:picChg chg="add mod ord">
          <ac:chgData name="Joe Losinski" userId="2c50846a-156e-4934-a017-909bc0490263" providerId="ADAL" clId="{E5F723D5-CB29-43E9-B746-A27A7DCDA92A}" dt="2019-09-20T20:53:29.681" v="1447" actId="166"/>
          <ac:picMkLst>
            <pc:docMk/>
            <pc:sldMk cId="513070885" sldId="1870"/>
            <ac:picMk id="33" creationId="{7C5170B0-50EC-417E-8C09-09D1901E9A18}"/>
          </ac:picMkLst>
        </pc:picChg>
        <pc:picChg chg="add mod">
          <ac:chgData name="Joe Losinski" userId="2c50846a-156e-4934-a017-909bc0490263" providerId="ADAL" clId="{E5F723D5-CB29-43E9-B746-A27A7DCDA92A}" dt="2019-09-20T21:01:24.158" v="1460" actId="1440"/>
          <ac:picMkLst>
            <pc:docMk/>
            <pc:sldMk cId="513070885" sldId="1870"/>
            <ac:picMk id="35" creationId="{3B39EBF4-EE42-4EB0-BF40-7812958DD3DF}"/>
          </ac:picMkLst>
        </pc:picChg>
        <pc:picChg chg="add mod">
          <ac:chgData name="Joe Losinski" userId="2c50846a-156e-4934-a017-909bc0490263" providerId="ADAL" clId="{E5F723D5-CB29-43E9-B746-A27A7DCDA92A}" dt="2019-09-20T21:02:41.936" v="1465" actId="1076"/>
          <ac:picMkLst>
            <pc:docMk/>
            <pc:sldMk cId="513070885" sldId="1870"/>
            <ac:picMk id="36" creationId="{B498208F-EE13-47D7-A9FE-79EA1F73A079}"/>
          </ac:picMkLst>
        </pc:picChg>
        <pc:cxnChg chg="add mod">
          <ac:chgData name="Joe Losinski" userId="2c50846a-156e-4934-a017-909bc0490263" providerId="ADAL" clId="{E5F723D5-CB29-43E9-B746-A27A7DCDA92A}" dt="2019-09-20T20:49:44.170" v="1399" actId="164"/>
          <ac:cxnSpMkLst>
            <pc:docMk/>
            <pc:sldMk cId="513070885" sldId="1870"/>
            <ac:cxnSpMk id="25" creationId="{81EBC9E9-366A-42F9-930E-1D18B8E48628}"/>
          </ac:cxnSpMkLst>
        </pc:cxnChg>
        <pc:cxnChg chg="add mod">
          <ac:chgData name="Joe Losinski" userId="2c50846a-156e-4934-a017-909bc0490263" providerId="ADAL" clId="{E5F723D5-CB29-43E9-B746-A27A7DCDA92A}" dt="2019-09-20T20:49:58.532" v="1402" actId="164"/>
          <ac:cxnSpMkLst>
            <pc:docMk/>
            <pc:sldMk cId="513070885" sldId="1870"/>
            <ac:cxnSpMk id="27" creationId="{1B8D7B1B-B366-41B7-8553-3B50C95167DC}"/>
          </ac:cxnSpMkLst>
        </pc:cxnChg>
        <pc:cxnChg chg="mod topLvl">
          <ac:chgData name="Joe Losinski" userId="2c50846a-156e-4934-a017-909bc0490263" providerId="ADAL" clId="{E5F723D5-CB29-43E9-B746-A27A7DCDA92A}" dt="2019-09-20T21:09:09.384" v="1556" actId="164"/>
          <ac:cxnSpMkLst>
            <pc:docMk/>
            <pc:sldMk cId="513070885" sldId="1870"/>
            <ac:cxnSpMk id="50" creationId="{76EF4108-1801-4306-97A8-39215D3426F0}"/>
          </ac:cxnSpMkLst>
        </pc:cxnChg>
        <pc:cxnChg chg="add mod topLvl">
          <ac:chgData name="Joe Losinski" userId="2c50846a-156e-4934-a017-909bc0490263" providerId="ADAL" clId="{E5F723D5-CB29-43E9-B746-A27A7DCDA92A}" dt="2019-09-20T21:09:09.384" v="1556" actId="164"/>
          <ac:cxnSpMkLst>
            <pc:docMk/>
            <pc:sldMk cId="513070885" sldId="1870"/>
            <ac:cxnSpMk id="55" creationId="{9AE3E5B4-3F70-4B23-B9CF-B0665EBC5436}"/>
          </ac:cxnSpMkLst>
        </pc:cxnChg>
        <pc:cxnChg chg="add del">
          <ac:chgData name="Joe Losinski" userId="2c50846a-156e-4934-a017-909bc0490263" providerId="ADAL" clId="{E5F723D5-CB29-43E9-B746-A27A7DCDA92A}" dt="2019-09-20T21:05:43.131" v="1510"/>
          <ac:cxnSpMkLst>
            <pc:docMk/>
            <pc:sldMk cId="513070885" sldId="1870"/>
            <ac:cxnSpMk id="57" creationId="{06E0D3D9-00DF-4AB8-9876-F8AB269343B1}"/>
          </ac:cxnSpMkLst>
        </pc:cxnChg>
        <pc:cxnChg chg="add mod topLvl">
          <ac:chgData name="Joe Losinski" userId="2c50846a-156e-4934-a017-909bc0490263" providerId="ADAL" clId="{E5F723D5-CB29-43E9-B746-A27A7DCDA92A}" dt="2019-09-20T21:09:09.384" v="1556" actId="164"/>
          <ac:cxnSpMkLst>
            <pc:docMk/>
            <pc:sldMk cId="513070885" sldId="1870"/>
            <ac:cxnSpMk id="60" creationId="{B613B259-927A-463C-AE11-21B23B8DCE33}"/>
          </ac:cxnSpMkLst>
        </pc:cxnChg>
      </pc:sldChg>
      <pc:sldChg chg="addSp delSp modSp add modNotesTx">
        <pc:chgData name="Joe Losinski" userId="2c50846a-156e-4934-a017-909bc0490263" providerId="ADAL" clId="{E5F723D5-CB29-43E9-B746-A27A7DCDA92A}" dt="2019-09-20T23:15:26.324" v="1847"/>
        <pc:sldMkLst>
          <pc:docMk/>
          <pc:sldMk cId="1362055829" sldId="1871"/>
        </pc:sldMkLst>
        <pc:picChg chg="add mod">
          <ac:chgData name="Joe Losinski" userId="2c50846a-156e-4934-a017-909bc0490263" providerId="ADAL" clId="{E5F723D5-CB29-43E9-B746-A27A7DCDA92A}" dt="2019-09-20T23:12:39.410" v="1825" actId="1076"/>
          <ac:picMkLst>
            <pc:docMk/>
            <pc:sldMk cId="1362055829" sldId="1871"/>
            <ac:picMk id="4" creationId="{1D6923DF-2AAB-4128-946F-6F20E7058AEC}"/>
          </ac:picMkLst>
        </pc:picChg>
        <pc:picChg chg="add del mod">
          <ac:chgData name="Joe Losinski" userId="2c50846a-156e-4934-a017-909bc0490263" providerId="ADAL" clId="{E5F723D5-CB29-43E9-B746-A27A7DCDA92A}" dt="2019-09-20T23:12:28.668" v="1820" actId="478"/>
          <ac:picMkLst>
            <pc:docMk/>
            <pc:sldMk cId="1362055829" sldId="1871"/>
            <ac:picMk id="5" creationId="{5D5EBF4A-6EF0-4B68-876A-C4C8A752A053}"/>
          </ac:picMkLst>
        </pc:picChg>
        <pc:picChg chg="add mod">
          <ac:chgData name="Joe Losinski" userId="2c50846a-156e-4934-a017-909bc0490263" providerId="ADAL" clId="{E5F723D5-CB29-43E9-B746-A27A7DCDA92A}" dt="2019-09-20T23:12:42.510" v="1826" actId="1076"/>
          <ac:picMkLst>
            <pc:docMk/>
            <pc:sldMk cId="1362055829" sldId="1871"/>
            <ac:picMk id="6" creationId="{D5AB3C2C-F260-4341-818F-E3CCE5F8E70A}"/>
          </ac:picMkLst>
        </pc:picChg>
        <pc:picChg chg="add mod">
          <ac:chgData name="Joe Losinski" userId="2c50846a-156e-4934-a017-909bc0490263" providerId="ADAL" clId="{E5F723D5-CB29-43E9-B746-A27A7DCDA92A}" dt="2019-09-20T23:13:38.709" v="1828" actId="1076"/>
          <ac:picMkLst>
            <pc:docMk/>
            <pc:sldMk cId="1362055829" sldId="1871"/>
            <ac:picMk id="7" creationId="{0809F308-453B-4A4C-B4E1-A652F19043FF}"/>
          </ac:picMkLst>
        </pc:picChg>
        <pc:picChg chg="add del">
          <ac:chgData name="Joe Losinski" userId="2c50846a-156e-4934-a017-909bc0490263" providerId="ADAL" clId="{E5F723D5-CB29-43E9-B746-A27A7DCDA92A}" dt="2019-09-20T23:15:14.428" v="1846" actId="478"/>
          <ac:picMkLst>
            <pc:docMk/>
            <pc:sldMk cId="1362055829" sldId="1871"/>
            <ac:picMk id="8" creationId="{51C54FC2-3CDC-4508-8011-2CE007A9A4D8}"/>
          </ac:picMkLst>
        </pc:picChg>
        <pc:picChg chg="add">
          <ac:chgData name="Joe Losinski" userId="2c50846a-156e-4934-a017-909bc0490263" providerId="ADAL" clId="{E5F723D5-CB29-43E9-B746-A27A7DCDA92A}" dt="2019-09-20T23:15:26.324" v="1847"/>
          <ac:picMkLst>
            <pc:docMk/>
            <pc:sldMk cId="1362055829" sldId="1871"/>
            <ac:picMk id="9" creationId="{8D6280DE-E241-43F4-B2E0-6737585124E4}"/>
          </ac:picMkLst>
        </pc:picChg>
      </pc:sldChg>
      <pc:sldChg chg="addSp modSp add">
        <pc:chgData name="Joe Losinski" userId="2c50846a-156e-4934-a017-909bc0490263" providerId="ADAL" clId="{E5F723D5-CB29-43E9-B746-A27A7DCDA92A}" dt="2019-09-20T23:14:39.114" v="1844" actId="1076"/>
        <pc:sldMkLst>
          <pc:docMk/>
          <pc:sldMk cId="617311344" sldId="1872"/>
        </pc:sldMkLst>
        <pc:picChg chg="add mod">
          <ac:chgData name="Joe Losinski" userId="2c50846a-156e-4934-a017-909bc0490263" providerId="ADAL" clId="{E5F723D5-CB29-43E9-B746-A27A7DCDA92A}" dt="2019-09-20T23:14:39.114" v="1844" actId="1076"/>
          <ac:picMkLst>
            <pc:docMk/>
            <pc:sldMk cId="617311344" sldId="1872"/>
            <ac:picMk id="4" creationId="{B49E7457-9440-4B45-B7F4-6E8776A6093A}"/>
          </ac:picMkLst>
        </pc:picChg>
      </pc:sldChg>
      <pc:sldChg chg="addSp delSp modSp add ord modNotesTx">
        <pc:chgData name="Joe Losinski" userId="2c50846a-156e-4934-a017-909bc0490263" providerId="ADAL" clId="{E5F723D5-CB29-43E9-B746-A27A7DCDA92A}" dt="2019-09-20T23:41:31.059" v="2235" actId="1076"/>
        <pc:sldMkLst>
          <pc:docMk/>
          <pc:sldMk cId="380544401" sldId="1873"/>
        </pc:sldMkLst>
        <pc:spChg chg="mod">
          <ac:chgData name="Joe Losinski" userId="2c50846a-156e-4934-a017-909bc0490263" providerId="ADAL" clId="{E5F723D5-CB29-43E9-B746-A27A7DCDA92A}" dt="2019-09-20T23:18:25.490" v="1949" actId="20577"/>
          <ac:spMkLst>
            <pc:docMk/>
            <pc:sldMk cId="380544401" sldId="1873"/>
            <ac:spMk id="2" creationId="{3FCDBC84-599E-484F-8A35-CD9B406F70BF}"/>
          </ac:spMkLst>
        </pc:spChg>
        <pc:spChg chg="mod">
          <ac:chgData name="Joe Losinski" userId="2c50846a-156e-4934-a017-909bc0490263" providerId="ADAL" clId="{E5F723D5-CB29-43E9-B746-A27A7DCDA92A}" dt="2019-09-20T23:18:14.061" v="1918"/>
          <ac:spMkLst>
            <pc:docMk/>
            <pc:sldMk cId="380544401" sldId="1873"/>
            <ac:spMk id="3" creationId="{1B74194D-6D27-4FAF-9A2D-A5C58E68231D}"/>
          </ac:spMkLst>
        </pc:spChg>
        <pc:spChg chg="add mod">
          <ac:chgData name="Joe Losinski" userId="2c50846a-156e-4934-a017-909bc0490263" providerId="ADAL" clId="{E5F723D5-CB29-43E9-B746-A27A7DCDA92A}" dt="2019-09-20T23:37:33.595" v="2162" actId="164"/>
          <ac:spMkLst>
            <pc:docMk/>
            <pc:sldMk cId="380544401" sldId="1873"/>
            <ac:spMk id="4" creationId="{7AA15E4F-3CE9-46CC-9D2F-1F7D2204B9E0}"/>
          </ac:spMkLst>
        </pc:spChg>
        <pc:spChg chg="add del">
          <ac:chgData name="Joe Losinski" userId="2c50846a-156e-4934-a017-909bc0490263" providerId="ADAL" clId="{E5F723D5-CB29-43E9-B746-A27A7DCDA92A}" dt="2019-09-20T23:25:14.250" v="1974"/>
          <ac:spMkLst>
            <pc:docMk/>
            <pc:sldMk cId="380544401" sldId="1873"/>
            <ac:spMk id="19" creationId="{64172316-CAFD-44F4-9ECC-87FEABFE67BE}"/>
          </ac:spMkLst>
        </pc:spChg>
        <pc:spChg chg="add mod">
          <ac:chgData name="Joe Losinski" userId="2c50846a-156e-4934-a017-909bc0490263" providerId="ADAL" clId="{E5F723D5-CB29-43E9-B746-A27A7DCDA92A}" dt="2019-09-20T23:37:33.595" v="2162" actId="164"/>
          <ac:spMkLst>
            <pc:docMk/>
            <pc:sldMk cId="380544401" sldId="1873"/>
            <ac:spMk id="20" creationId="{2EE1B226-7D34-44E0-B0FF-80DB560BCF3C}"/>
          </ac:spMkLst>
        </pc:spChg>
        <pc:spChg chg="add mod">
          <ac:chgData name="Joe Losinski" userId="2c50846a-156e-4934-a017-909bc0490263" providerId="ADAL" clId="{E5F723D5-CB29-43E9-B746-A27A7DCDA92A}" dt="2019-09-20T23:37:33.595" v="2162" actId="164"/>
          <ac:spMkLst>
            <pc:docMk/>
            <pc:sldMk cId="380544401" sldId="1873"/>
            <ac:spMk id="21" creationId="{CB6D0B42-EF66-427E-BFD1-B8A24A8269FB}"/>
          </ac:spMkLst>
        </pc:spChg>
        <pc:spChg chg="add mod">
          <ac:chgData name="Joe Losinski" userId="2c50846a-156e-4934-a017-909bc0490263" providerId="ADAL" clId="{E5F723D5-CB29-43E9-B746-A27A7DCDA92A}" dt="2019-09-20T23:37:33.595" v="2162" actId="164"/>
          <ac:spMkLst>
            <pc:docMk/>
            <pc:sldMk cId="380544401" sldId="1873"/>
            <ac:spMk id="22" creationId="{7577B522-E725-4CAE-8A9D-5921D9375E3F}"/>
          </ac:spMkLst>
        </pc:spChg>
        <pc:spChg chg="add mod">
          <ac:chgData name="Joe Losinski" userId="2c50846a-156e-4934-a017-909bc0490263" providerId="ADAL" clId="{E5F723D5-CB29-43E9-B746-A27A7DCDA92A}" dt="2019-09-20T23:37:33.595" v="2162" actId="164"/>
          <ac:spMkLst>
            <pc:docMk/>
            <pc:sldMk cId="380544401" sldId="1873"/>
            <ac:spMk id="23" creationId="{1D3EE9FB-AD0D-4B1B-84E3-A8860A6A1A92}"/>
          </ac:spMkLst>
        </pc:spChg>
        <pc:spChg chg="add mod">
          <ac:chgData name="Joe Losinski" userId="2c50846a-156e-4934-a017-909bc0490263" providerId="ADAL" clId="{E5F723D5-CB29-43E9-B746-A27A7DCDA92A}" dt="2019-09-20T23:37:33.595" v="2162" actId="164"/>
          <ac:spMkLst>
            <pc:docMk/>
            <pc:sldMk cId="380544401" sldId="1873"/>
            <ac:spMk id="24" creationId="{92293A4D-6263-4874-A552-52B6AF533B62}"/>
          </ac:spMkLst>
        </pc:spChg>
        <pc:spChg chg="add mod">
          <ac:chgData name="Joe Losinski" userId="2c50846a-156e-4934-a017-909bc0490263" providerId="ADAL" clId="{E5F723D5-CB29-43E9-B746-A27A7DCDA92A}" dt="2019-09-20T23:37:33.595" v="2162" actId="164"/>
          <ac:spMkLst>
            <pc:docMk/>
            <pc:sldMk cId="380544401" sldId="1873"/>
            <ac:spMk id="31" creationId="{813BB59E-DE22-4680-A727-64715847EDD8}"/>
          </ac:spMkLst>
        </pc:spChg>
        <pc:spChg chg="add mod">
          <ac:chgData name="Joe Losinski" userId="2c50846a-156e-4934-a017-909bc0490263" providerId="ADAL" clId="{E5F723D5-CB29-43E9-B746-A27A7DCDA92A}" dt="2019-09-20T23:37:33.595" v="2162" actId="164"/>
          <ac:spMkLst>
            <pc:docMk/>
            <pc:sldMk cId="380544401" sldId="1873"/>
            <ac:spMk id="32" creationId="{E14C2060-A817-47B3-908F-12E420A54C35}"/>
          </ac:spMkLst>
        </pc:spChg>
        <pc:spChg chg="add mod">
          <ac:chgData name="Joe Losinski" userId="2c50846a-156e-4934-a017-909bc0490263" providerId="ADAL" clId="{E5F723D5-CB29-43E9-B746-A27A7DCDA92A}" dt="2019-09-20T23:37:33.595" v="2162" actId="164"/>
          <ac:spMkLst>
            <pc:docMk/>
            <pc:sldMk cId="380544401" sldId="1873"/>
            <ac:spMk id="33" creationId="{5246D41C-15AC-4F2D-BF5B-7C499150B03D}"/>
          </ac:spMkLst>
        </pc:spChg>
        <pc:spChg chg="add mod">
          <ac:chgData name="Joe Losinski" userId="2c50846a-156e-4934-a017-909bc0490263" providerId="ADAL" clId="{E5F723D5-CB29-43E9-B746-A27A7DCDA92A}" dt="2019-09-20T23:37:33.595" v="2162" actId="164"/>
          <ac:spMkLst>
            <pc:docMk/>
            <pc:sldMk cId="380544401" sldId="1873"/>
            <ac:spMk id="34" creationId="{CBBE59F3-34EC-4239-8649-3E4C3E5EBCB7}"/>
          </ac:spMkLst>
        </pc:spChg>
        <pc:spChg chg="add mod">
          <ac:chgData name="Joe Losinski" userId="2c50846a-156e-4934-a017-909bc0490263" providerId="ADAL" clId="{E5F723D5-CB29-43E9-B746-A27A7DCDA92A}" dt="2019-09-20T23:38:14.059" v="2164" actId="20577"/>
          <ac:spMkLst>
            <pc:docMk/>
            <pc:sldMk cId="380544401" sldId="1873"/>
            <ac:spMk id="35" creationId="{630229C1-8C34-4EF2-9DEE-193D98B2E3F3}"/>
          </ac:spMkLst>
        </pc:spChg>
        <pc:spChg chg="add mod">
          <ac:chgData name="Joe Losinski" userId="2c50846a-156e-4934-a017-909bc0490263" providerId="ADAL" clId="{E5F723D5-CB29-43E9-B746-A27A7DCDA92A}" dt="2019-09-20T23:38:24.979" v="2165" actId="20577"/>
          <ac:spMkLst>
            <pc:docMk/>
            <pc:sldMk cId="380544401" sldId="1873"/>
            <ac:spMk id="36" creationId="{D541E4B7-D358-472E-830F-F3801282729F}"/>
          </ac:spMkLst>
        </pc:spChg>
        <pc:spChg chg="add mod">
          <ac:chgData name="Joe Losinski" userId="2c50846a-156e-4934-a017-909bc0490263" providerId="ADAL" clId="{E5F723D5-CB29-43E9-B746-A27A7DCDA92A}" dt="2019-09-20T23:41:31.059" v="2235" actId="1076"/>
          <ac:spMkLst>
            <pc:docMk/>
            <pc:sldMk cId="380544401" sldId="1873"/>
            <ac:spMk id="38" creationId="{0BA62AA1-EADF-48D0-942D-807E9F71C5FE}"/>
          </ac:spMkLst>
        </pc:spChg>
        <pc:grpChg chg="add mod">
          <ac:chgData name="Joe Losinski" userId="2c50846a-156e-4934-a017-909bc0490263" providerId="ADAL" clId="{E5F723D5-CB29-43E9-B746-A27A7DCDA92A}" dt="2019-09-20T23:37:38.089" v="2163" actId="1076"/>
          <ac:grpSpMkLst>
            <pc:docMk/>
            <pc:sldMk cId="380544401" sldId="1873"/>
            <ac:grpSpMk id="37" creationId="{1F3E1CA3-8E22-4D7D-84BB-CC6F2A564FCB}"/>
          </ac:grpSpMkLst>
        </pc:grpChg>
        <pc:picChg chg="add mod ord">
          <ac:chgData name="Joe Losinski" userId="2c50846a-156e-4934-a017-909bc0490263" providerId="ADAL" clId="{E5F723D5-CB29-43E9-B746-A27A7DCDA92A}" dt="2019-09-20T23:37:33.595" v="2162" actId="164"/>
          <ac:picMkLst>
            <pc:docMk/>
            <pc:sldMk cId="380544401" sldId="1873"/>
            <ac:picMk id="6" creationId="{95BC1809-A691-4F79-8EA3-FA4F5D869240}"/>
          </ac:picMkLst>
        </pc:picChg>
        <pc:picChg chg="add mod">
          <ac:chgData name="Joe Losinski" userId="2c50846a-156e-4934-a017-909bc0490263" providerId="ADAL" clId="{E5F723D5-CB29-43E9-B746-A27A7DCDA92A}" dt="2019-09-20T23:37:33.595" v="2162" actId="164"/>
          <ac:picMkLst>
            <pc:docMk/>
            <pc:sldMk cId="380544401" sldId="1873"/>
            <ac:picMk id="8" creationId="{B9A3D281-CD23-4664-908B-57CF6406D89F}"/>
          </ac:picMkLst>
        </pc:picChg>
        <pc:picChg chg="add del mod">
          <ac:chgData name="Joe Losinski" userId="2c50846a-156e-4934-a017-909bc0490263" providerId="ADAL" clId="{E5F723D5-CB29-43E9-B746-A27A7DCDA92A}" dt="2019-09-20T23:31:47.273" v="2020" actId="478"/>
          <ac:picMkLst>
            <pc:docMk/>
            <pc:sldMk cId="380544401" sldId="1873"/>
            <ac:picMk id="10" creationId="{EADA9921-D43E-4C14-AA3E-2A37ABB540AE}"/>
          </ac:picMkLst>
        </pc:picChg>
        <pc:picChg chg="add del mod">
          <ac:chgData name="Joe Losinski" userId="2c50846a-156e-4934-a017-909bc0490263" providerId="ADAL" clId="{E5F723D5-CB29-43E9-B746-A27A7DCDA92A}" dt="2019-09-20T23:31:17.190" v="2012" actId="478"/>
          <ac:picMkLst>
            <pc:docMk/>
            <pc:sldMk cId="380544401" sldId="1873"/>
            <ac:picMk id="12" creationId="{E3A5FC0E-3AAB-4BE4-87B9-3BE417500F42}"/>
          </ac:picMkLst>
        </pc:picChg>
        <pc:picChg chg="add mod ord">
          <ac:chgData name="Joe Losinski" userId="2c50846a-156e-4934-a017-909bc0490263" providerId="ADAL" clId="{E5F723D5-CB29-43E9-B746-A27A7DCDA92A}" dt="2019-09-20T23:37:33.595" v="2162" actId="164"/>
          <ac:picMkLst>
            <pc:docMk/>
            <pc:sldMk cId="380544401" sldId="1873"/>
            <ac:picMk id="14" creationId="{DEA3AB20-C732-447D-99ED-2B33C0B89636}"/>
          </ac:picMkLst>
        </pc:picChg>
        <pc:picChg chg="add mod ord">
          <ac:chgData name="Joe Losinski" userId="2c50846a-156e-4934-a017-909bc0490263" providerId="ADAL" clId="{E5F723D5-CB29-43E9-B746-A27A7DCDA92A}" dt="2019-09-20T23:37:33.595" v="2162" actId="164"/>
          <ac:picMkLst>
            <pc:docMk/>
            <pc:sldMk cId="380544401" sldId="1873"/>
            <ac:picMk id="16" creationId="{FE2850A0-AC08-4117-8520-4713BBF5B77D}"/>
          </ac:picMkLst>
        </pc:picChg>
        <pc:picChg chg="add del mod">
          <ac:chgData name="Joe Losinski" userId="2c50846a-156e-4934-a017-909bc0490263" providerId="ADAL" clId="{E5F723D5-CB29-43E9-B746-A27A7DCDA92A}" dt="2019-09-20T23:24:08.254" v="1961" actId="478"/>
          <ac:picMkLst>
            <pc:docMk/>
            <pc:sldMk cId="380544401" sldId="1873"/>
            <ac:picMk id="18" creationId="{A62BABCE-A473-4787-9978-11B345B1F4FA}"/>
          </ac:picMkLst>
        </pc:picChg>
        <pc:picChg chg="add mod">
          <ac:chgData name="Joe Losinski" userId="2c50846a-156e-4934-a017-909bc0490263" providerId="ADAL" clId="{E5F723D5-CB29-43E9-B746-A27A7DCDA92A}" dt="2019-09-20T23:37:33.595" v="2162" actId="164"/>
          <ac:picMkLst>
            <pc:docMk/>
            <pc:sldMk cId="380544401" sldId="1873"/>
            <ac:picMk id="26" creationId="{853148DE-082C-4835-BC99-56049C77DD53}"/>
          </ac:picMkLst>
        </pc:picChg>
        <pc:picChg chg="add mod">
          <ac:chgData name="Joe Losinski" userId="2c50846a-156e-4934-a017-909bc0490263" providerId="ADAL" clId="{E5F723D5-CB29-43E9-B746-A27A7DCDA92A}" dt="2019-09-20T23:37:33.595" v="2162" actId="164"/>
          <ac:picMkLst>
            <pc:docMk/>
            <pc:sldMk cId="380544401" sldId="1873"/>
            <ac:picMk id="28" creationId="{9B2853AE-4DC4-42DF-B051-4DBD29FEB41D}"/>
          </ac:picMkLst>
        </pc:picChg>
        <pc:picChg chg="add del mod">
          <ac:chgData name="Joe Losinski" userId="2c50846a-156e-4934-a017-909bc0490263" providerId="ADAL" clId="{E5F723D5-CB29-43E9-B746-A27A7DCDA92A}" dt="2019-09-20T23:31:22.578" v="2014" actId="478"/>
          <ac:picMkLst>
            <pc:docMk/>
            <pc:sldMk cId="380544401" sldId="1873"/>
            <ac:picMk id="30" creationId="{92F5F02D-8F08-4E2B-85FF-86DC4B33EAA9}"/>
          </ac:picMkLst>
        </pc:picChg>
      </pc:sldChg>
      <pc:sldChg chg="add del">
        <pc:chgData name="Joe Losinski" userId="2c50846a-156e-4934-a017-909bc0490263" providerId="ADAL" clId="{E5F723D5-CB29-43E9-B746-A27A7DCDA92A}" dt="2019-09-20T23:16:40.950" v="1849" actId="47"/>
        <pc:sldMkLst>
          <pc:docMk/>
          <pc:sldMk cId="893369414" sldId="1873"/>
        </pc:sldMkLst>
      </pc:sldChg>
      <pc:sldMasterChg chg="delSldLayout">
        <pc:chgData name="Joe Losinski" userId="2c50846a-156e-4934-a017-909bc0490263" providerId="ADAL" clId="{E5F723D5-CB29-43E9-B746-A27A7DCDA92A}" dt="2019-09-20T21:46:38.153" v="1757" actId="47"/>
        <pc:sldMasterMkLst>
          <pc:docMk/>
          <pc:sldMasterMk cId="2423972755" sldId="2147483864"/>
        </pc:sldMasterMkLst>
        <pc:sldLayoutChg chg="del">
          <pc:chgData name="Joe Losinski" userId="2c50846a-156e-4934-a017-909bc0490263" providerId="ADAL" clId="{E5F723D5-CB29-43E9-B746-A27A7DCDA92A}" dt="2019-09-19T00:10:19.110" v="0" actId="47"/>
          <pc:sldLayoutMkLst>
            <pc:docMk/>
            <pc:sldMasterMk cId="2423972755" sldId="2147483864"/>
            <pc:sldLayoutMk cId="3869594313" sldId="2147483897"/>
          </pc:sldLayoutMkLst>
        </pc:sldLayoutChg>
        <pc:sldLayoutChg chg="del">
          <pc:chgData name="Joe Losinski" userId="2c50846a-156e-4934-a017-909bc0490263" providerId="ADAL" clId="{E5F723D5-CB29-43E9-B746-A27A7DCDA92A}" dt="2019-09-20T21:46:38.153" v="1757" actId="47"/>
          <pc:sldLayoutMkLst>
            <pc:docMk/>
            <pc:sldMasterMk cId="2423972755" sldId="2147483864"/>
            <pc:sldLayoutMk cId="2402485536" sldId="2147483903"/>
          </pc:sldLayoutMkLst>
        </pc:sldLayoutChg>
        <pc:sldLayoutChg chg="del">
          <pc:chgData name="Joe Losinski" userId="2c50846a-156e-4934-a017-909bc0490263" providerId="ADAL" clId="{E5F723D5-CB29-43E9-B746-A27A7DCDA92A}" dt="2019-09-20T21:46:38.153" v="1757" actId="47"/>
          <pc:sldLayoutMkLst>
            <pc:docMk/>
            <pc:sldMasterMk cId="2423972755" sldId="2147483864"/>
            <pc:sldLayoutMk cId="1430850925" sldId="2147483927"/>
          </pc:sldLayoutMkLst>
        </pc:sldLayoutChg>
        <pc:sldLayoutChg chg="del">
          <pc:chgData name="Joe Losinski" userId="2c50846a-156e-4934-a017-909bc0490263" providerId="ADAL" clId="{E5F723D5-CB29-43E9-B746-A27A7DCDA92A}" dt="2019-09-20T21:46:38.153" v="1757" actId="47"/>
          <pc:sldLayoutMkLst>
            <pc:docMk/>
            <pc:sldMasterMk cId="2423972755" sldId="2147483864"/>
            <pc:sldLayoutMk cId="3696946620" sldId="2147483928"/>
          </pc:sldLayoutMkLst>
        </pc:sldLayoutChg>
      </pc:sldMasterChg>
      <pc:sldMasterChg chg="del delSldLayout">
        <pc:chgData name="Joe Losinski" userId="2c50846a-156e-4934-a017-909bc0490263" providerId="ADAL" clId="{E5F723D5-CB29-43E9-B746-A27A7DCDA92A}" dt="2019-09-20T21:46:44.345" v="1758" actId="47"/>
        <pc:sldMasterMkLst>
          <pc:docMk/>
          <pc:sldMasterMk cId="2243545349" sldId="2147483904"/>
        </pc:sldMasterMkLst>
        <pc:sldLayoutChg chg="del">
          <pc:chgData name="Joe Losinski" userId="2c50846a-156e-4934-a017-909bc0490263" providerId="ADAL" clId="{E5F723D5-CB29-43E9-B746-A27A7DCDA92A}" dt="2019-09-20T21:46:44.345" v="1758" actId="47"/>
          <pc:sldLayoutMkLst>
            <pc:docMk/>
            <pc:sldMasterMk cId="2243545349" sldId="2147483904"/>
            <pc:sldLayoutMk cId="1284879781" sldId="2147483905"/>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4055476844" sldId="2147483906"/>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068620377" sldId="2147483907"/>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1575114801" sldId="2147483908"/>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365004094" sldId="2147483909"/>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032910641" sldId="2147483910"/>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1662987057" sldId="2147483911"/>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904722484" sldId="2147483912"/>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954174709" sldId="2147483913"/>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266580142" sldId="2147483914"/>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158908657" sldId="2147483915"/>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3532103057" sldId="2147483916"/>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514792339" sldId="2147483917"/>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949785822" sldId="2147483918"/>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365959101" sldId="2147483919"/>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697569345" sldId="2147483920"/>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308694186" sldId="2147483921"/>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435639491" sldId="2147483922"/>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1427595146" sldId="2147483923"/>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296854398" sldId="2147483924"/>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3094609204" sldId="2147483925"/>
          </pc:sldLayoutMkLst>
        </pc:sldLayoutChg>
        <pc:sldLayoutChg chg="del">
          <pc:chgData name="Joe Losinski" userId="2c50846a-156e-4934-a017-909bc0490263" providerId="ADAL" clId="{E5F723D5-CB29-43E9-B746-A27A7DCDA92A}" dt="2019-09-20T21:46:44.345" v="1758" actId="47"/>
          <pc:sldLayoutMkLst>
            <pc:docMk/>
            <pc:sldMasterMk cId="2243545349" sldId="2147483904"/>
            <pc:sldLayoutMk cId="957984491" sldId="2147483926"/>
          </pc:sldLayoutMkLst>
        </pc:sldLayoutChg>
      </pc:sldMasterChg>
    </pc:docChg>
  </pc:docChgLst>
  <pc:docChgLst>
    <pc:chgData name="Joe Losinski" userId="2c50846a-156e-4934-a017-909bc0490263" providerId="ADAL" clId="{DD6D799C-2753-466F-AE82-2EF5753D964F}"/>
    <pc:docChg chg="addSld delSld modSld sldOrd">
      <pc:chgData name="Joe Losinski" userId="2c50846a-156e-4934-a017-909bc0490263" providerId="ADAL" clId="{DD6D799C-2753-466F-AE82-2EF5753D964F}" dt="2019-09-23T01:42:17.734" v="525"/>
      <pc:docMkLst>
        <pc:docMk/>
      </pc:docMkLst>
      <pc:sldChg chg="addSp delSp ord">
        <pc:chgData name="Joe Losinski" userId="2c50846a-156e-4934-a017-909bc0490263" providerId="ADAL" clId="{DD6D799C-2753-466F-AE82-2EF5753D964F}" dt="2019-09-23T00:40:14.538" v="370" actId="21"/>
        <pc:sldMkLst>
          <pc:docMk/>
          <pc:sldMk cId="1451010544" sldId="332"/>
        </pc:sldMkLst>
        <pc:spChg chg="add">
          <ac:chgData name="Joe Losinski" userId="2c50846a-156e-4934-a017-909bc0490263" providerId="ADAL" clId="{DD6D799C-2753-466F-AE82-2EF5753D964F}" dt="2019-09-23T00:39:14.411" v="362"/>
          <ac:spMkLst>
            <pc:docMk/>
            <pc:sldMk cId="1451010544" sldId="332"/>
            <ac:spMk id="38" creationId="{CD93E5A0-C038-4B21-B679-A60A7B669929}"/>
          </ac:spMkLst>
        </pc:spChg>
        <pc:spChg chg="del">
          <ac:chgData name="Joe Losinski" userId="2c50846a-156e-4934-a017-909bc0490263" providerId="ADAL" clId="{DD6D799C-2753-466F-AE82-2EF5753D964F}" dt="2019-09-23T00:40:14.538" v="370" actId="21"/>
          <ac:spMkLst>
            <pc:docMk/>
            <pc:sldMk cId="1451010544" sldId="332"/>
            <ac:spMk id="41" creationId="{00000000-0000-0000-0000-000000000000}"/>
          </ac:spMkLst>
        </pc:spChg>
        <pc:spChg chg="del">
          <ac:chgData name="Joe Losinski" userId="2c50846a-156e-4934-a017-909bc0490263" providerId="ADAL" clId="{DD6D799C-2753-466F-AE82-2EF5753D964F}" dt="2019-09-23T00:40:14.538" v="370" actId="21"/>
          <ac:spMkLst>
            <pc:docMk/>
            <pc:sldMk cId="1451010544" sldId="332"/>
            <ac:spMk id="62" creationId="{00000000-0000-0000-0000-000000000000}"/>
          </ac:spMkLst>
        </pc:spChg>
        <pc:spChg chg="del">
          <ac:chgData name="Joe Losinski" userId="2c50846a-156e-4934-a017-909bc0490263" providerId="ADAL" clId="{DD6D799C-2753-466F-AE82-2EF5753D964F}" dt="2019-09-23T00:40:14.538" v="370" actId="21"/>
          <ac:spMkLst>
            <pc:docMk/>
            <pc:sldMk cId="1451010544" sldId="332"/>
            <ac:spMk id="73" creationId="{00000000-0000-0000-0000-000000000000}"/>
          </ac:spMkLst>
        </pc:spChg>
        <pc:grpChg chg="del">
          <ac:chgData name="Joe Losinski" userId="2c50846a-156e-4934-a017-909bc0490263" providerId="ADAL" clId="{DD6D799C-2753-466F-AE82-2EF5753D964F}" dt="2019-09-23T00:40:14.538" v="370" actId="21"/>
          <ac:grpSpMkLst>
            <pc:docMk/>
            <pc:sldMk cId="1451010544" sldId="332"/>
            <ac:grpSpMk id="42" creationId="{00000000-0000-0000-0000-000000000000}"/>
          </ac:grpSpMkLst>
        </pc:grpChg>
        <pc:grpChg chg="del">
          <ac:chgData name="Joe Losinski" userId="2c50846a-156e-4934-a017-909bc0490263" providerId="ADAL" clId="{DD6D799C-2753-466F-AE82-2EF5753D964F}" dt="2019-09-23T00:40:14.538" v="370" actId="21"/>
          <ac:grpSpMkLst>
            <pc:docMk/>
            <pc:sldMk cId="1451010544" sldId="332"/>
            <ac:grpSpMk id="49" creationId="{00000000-0000-0000-0000-000000000000}"/>
          </ac:grpSpMkLst>
        </pc:grpChg>
      </pc:sldChg>
      <pc:sldChg chg="addSp modSp">
        <pc:chgData name="Joe Losinski" userId="2c50846a-156e-4934-a017-909bc0490263" providerId="ADAL" clId="{DD6D799C-2753-466F-AE82-2EF5753D964F}" dt="2019-09-23T01:16:34.056" v="475"/>
        <pc:sldMkLst>
          <pc:docMk/>
          <pc:sldMk cId="3946190951" sldId="449"/>
        </pc:sldMkLst>
        <pc:spChg chg="add">
          <ac:chgData name="Joe Losinski" userId="2c50846a-156e-4934-a017-909bc0490263" providerId="ADAL" clId="{DD6D799C-2753-466F-AE82-2EF5753D964F}" dt="2019-09-23T01:15:45.352" v="468"/>
          <ac:spMkLst>
            <pc:docMk/>
            <pc:sldMk cId="3946190951" sldId="449"/>
            <ac:spMk id="96" creationId="{A254C3F3-7C8D-4F21-9CF6-4CD7056319F1}"/>
          </ac:spMkLst>
        </pc:spChg>
        <pc:spChg chg="add mod">
          <ac:chgData name="Joe Losinski" userId="2c50846a-156e-4934-a017-909bc0490263" providerId="ADAL" clId="{DD6D799C-2753-466F-AE82-2EF5753D964F}" dt="2019-09-23T01:16:34.056" v="475"/>
          <ac:spMkLst>
            <pc:docMk/>
            <pc:sldMk cId="3946190951" sldId="449"/>
            <ac:spMk id="97" creationId="{898138E5-463C-48F7-A2D8-A8CD3A869574}"/>
          </ac:spMkLst>
        </pc:spChg>
      </pc:sldChg>
      <pc:sldChg chg="addSp modSp">
        <pc:chgData name="Joe Losinski" userId="2c50846a-156e-4934-a017-909bc0490263" providerId="ADAL" clId="{DD6D799C-2753-466F-AE82-2EF5753D964F}" dt="2019-09-23T01:18:09.687" v="491"/>
        <pc:sldMkLst>
          <pc:docMk/>
          <pc:sldMk cId="3429148299" sldId="452"/>
        </pc:sldMkLst>
        <pc:spChg chg="add">
          <ac:chgData name="Joe Losinski" userId="2c50846a-156e-4934-a017-909bc0490263" providerId="ADAL" clId="{DD6D799C-2753-466F-AE82-2EF5753D964F}" dt="2019-09-23T01:17:06.092" v="477"/>
          <ac:spMkLst>
            <pc:docMk/>
            <pc:sldMk cId="3429148299" sldId="452"/>
            <ac:spMk id="69" creationId="{EB81A752-AC42-4663-A4C6-923EFC09F9C9}"/>
          </ac:spMkLst>
        </pc:spChg>
        <pc:spChg chg="add mod">
          <ac:chgData name="Joe Losinski" userId="2c50846a-156e-4934-a017-909bc0490263" providerId="ADAL" clId="{DD6D799C-2753-466F-AE82-2EF5753D964F}" dt="2019-09-23T01:18:09.687" v="491"/>
          <ac:spMkLst>
            <pc:docMk/>
            <pc:sldMk cId="3429148299" sldId="452"/>
            <ac:spMk id="70" creationId="{E864F3B2-E17A-4BD8-8DA4-8DE814A95CD5}"/>
          </ac:spMkLst>
        </pc:spChg>
      </pc:sldChg>
      <pc:sldChg chg="addSp modSp">
        <pc:chgData name="Joe Losinski" userId="2c50846a-156e-4934-a017-909bc0490263" providerId="ADAL" clId="{DD6D799C-2753-466F-AE82-2EF5753D964F}" dt="2019-09-23T01:20:13.814" v="497"/>
        <pc:sldMkLst>
          <pc:docMk/>
          <pc:sldMk cId="1366264411" sldId="456"/>
        </pc:sldMkLst>
        <pc:spChg chg="add">
          <ac:chgData name="Joe Losinski" userId="2c50846a-156e-4934-a017-909bc0490263" providerId="ADAL" clId="{DD6D799C-2753-466F-AE82-2EF5753D964F}" dt="2019-09-23T01:17:19.905" v="483"/>
          <ac:spMkLst>
            <pc:docMk/>
            <pc:sldMk cId="1366264411" sldId="456"/>
            <ac:spMk id="65" creationId="{23C4EFDE-2964-404B-985D-CFBE26E600CC}"/>
          </ac:spMkLst>
        </pc:spChg>
        <pc:spChg chg="add mod">
          <ac:chgData name="Joe Losinski" userId="2c50846a-156e-4934-a017-909bc0490263" providerId="ADAL" clId="{DD6D799C-2753-466F-AE82-2EF5753D964F}" dt="2019-09-23T01:20:13.814" v="497"/>
          <ac:spMkLst>
            <pc:docMk/>
            <pc:sldMk cId="1366264411" sldId="456"/>
            <ac:spMk id="66" creationId="{621EC15E-3C7B-4513-A7B5-58593D69C03D}"/>
          </ac:spMkLst>
        </pc:spChg>
      </pc:sldChg>
      <pc:sldChg chg="addSp modSp">
        <pc:chgData name="Joe Losinski" userId="2c50846a-156e-4934-a017-909bc0490263" providerId="ADAL" clId="{DD6D799C-2753-466F-AE82-2EF5753D964F}" dt="2019-09-23T01:20:27.064" v="498"/>
        <pc:sldMkLst>
          <pc:docMk/>
          <pc:sldMk cId="414287519" sldId="459"/>
        </pc:sldMkLst>
        <pc:spChg chg="add">
          <ac:chgData name="Joe Losinski" userId="2c50846a-156e-4934-a017-909bc0490263" providerId="ADAL" clId="{DD6D799C-2753-466F-AE82-2EF5753D964F}" dt="2019-09-23T01:17:21.976" v="484"/>
          <ac:spMkLst>
            <pc:docMk/>
            <pc:sldMk cId="414287519" sldId="459"/>
            <ac:spMk id="36" creationId="{6D87099C-5F8E-4FDF-B4B6-E9AF0C7B5E13}"/>
          </ac:spMkLst>
        </pc:spChg>
        <pc:spChg chg="add mod">
          <ac:chgData name="Joe Losinski" userId="2c50846a-156e-4934-a017-909bc0490263" providerId="ADAL" clId="{DD6D799C-2753-466F-AE82-2EF5753D964F}" dt="2019-09-23T01:20:27.064" v="498"/>
          <ac:spMkLst>
            <pc:docMk/>
            <pc:sldMk cId="414287519" sldId="459"/>
            <ac:spMk id="37" creationId="{1E90FDE7-625B-47F3-A8A7-1F89185952D8}"/>
          </ac:spMkLst>
        </pc:spChg>
      </pc:sldChg>
      <pc:sldChg chg="addSp modSp">
        <pc:chgData name="Joe Losinski" userId="2c50846a-156e-4934-a017-909bc0490263" providerId="ADAL" clId="{DD6D799C-2753-466F-AE82-2EF5753D964F}" dt="2019-09-23T01:18:40.451" v="493"/>
        <pc:sldMkLst>
          <pc:docMk/>
          <pc:sldMk cId="3762621894" sldId="484"/>
        </pc:sldMkLst>
        <pc:spChg chg="add">
          <ac:chgData name="Joe Losinski" userId="2c50846a-156e-4934-a017-909bc0490263" providerId="ADAL" clId="{DD6D799C-2753-466F-AE82-2EF5753D964F}" dt="2019-09-23T01:17:10.342" v="479"/>
          <ac:spMkLst>
            <pc:docMk/>
            <pc:sldMk cId="3762621894" sldId="484"/>
            <ac:spMk id="65" creationId="{33BCC49C-3450-40C8-9AAA-0B973855B277}"/>
          </ac:spMkLst>
        </pc:spChg>
        <pc:spChg chg="add mod">
          <ac:chgData name="Joe Losinski" userId="2c50846a-156e-4934-a017-909bc0490263" providerId="ADAL" clId="{DD6D799C-2753-466F-AE82-2EF5753D964F}" dt="2019-09-23T01:18:40.451" v="493"/>
          <ac:spMkLst>
            <pc:docMk/>
            <pc:sldMk cId="3762621894" sldId="484"/>
            <ac:spMk id="67" creationId="{1069E550-F854-419A-8392-0D69E9FD247A}"/>
          </ac:spMkLst>
        </pc:spChg>
      </pc:sldChg>
      <pc:sldChg chg="addSp modSp">
        <pc:chgData name="Joe Losinski" userId="2c50846a-156e-4934-a017-909bc0490263" providerId="ADAL" clId="{DD6D799C-2753-466F-AE82-2EF5753D964F}" dt="2019-09-23T01:21:47.384" v="503"/>
        <pc:sldMkLst>
          <pc:docMk/>
          <pc:sldMk cId="3485718745" sldId="487"/>
        </pc:sldMkLst>
        <pc:spChg chg="add">
          <ac:chgData name="Joe Losinski" userId="2c50846a-156e-4934-a017-909bc0490263" providerId="ADAL" clId="{DD6D799C-2753-466F-AE82-2EF5753D964F}" dt="2019-09-23T01:17:34.515" v="489"/>
          <ac:spMkLst>
            <pc:docMk/>
            <pc:sldMk cId="3485718745" sldId="487"/>
            <ac:spMk id="32" creationId="{B7E0D692-C4C8-48EF-9C12-770585CA22BA}"/>
          </ac:spMkLst>
        </pc:spChg>
        <pc:spChg chg="add mod">
          <ac:chgData name="Joe Losinski" userId="2c50846a-156e-4934-a017-909bc0490263" providerId="ADAL" clId="{DD6D799C-2753-466F-AE82-2EF5753D964F}" dt="2019-09-23T01:21:47.384" v="503"/>
          <ac:spMkLst>
            <pc:docMk/>
            <pc:sldMk cId="3485718745" sldId="487"/>
            <ac:spMk id="33" creationId="{D86BD3D4-EE11-4470-A7A2-D587C33B14DE}"/>
          </ac:spMkLst>
        </pc:spChg>
      </pc:sldChg>
      <pc:sldChg chg="addSp modSp">
        <pc:chgData name="Joe Losinski" userId="2c50846a-156e-4934-a017-909bc0490263" providerId="ADAL" clId="{DD6D799C-2753-466F-AE82-2EF5753D964F}" dt="2019-09-23T01:21:17.765" v="501"/>
        <pc:sldMkLst>
          <pc:docMk/>
          <pc:sldMk cId="1530839585" sldId="488"/>
        </pc:sldMkLst>
        <pc:spChg chg="add">
          <ac:chgData name="Joe Losinski" userId="2c50846a-156e-4934-a017-909bc0490263" providerId="ADAL" clId="{DD6D799C-2753-466F-AE82-2EF5753D964F}" dt="2019-09-23T01:17:30.090" v="487"/>
          <ac:spMkLst>
            <pc:docMk/>
            <pc:sldMk cId="1530839585" sldId="488"/>
            <ac:spMk id="82" creationId="{1DEC29FB-201E-4C06-800E-3BBF52F85F6B}"/>
          </ac:spMkLst>
        </pc:spChg>
        <pc:spChg chg="add mod">
          <ac:chgData name="Joe Losinski" userId="2c50846a-156e-4934-a017-909bc0490263" providerId="ADAL" clId="{DD6D799C-2753-466F-AE82-2EF5753D964F}" dt="2019-09-23T01:21:17.765" v="501"/>
          <ac:spMkLst>
            <pc:docMk/>
            <pc:sldMk cId="1530839585" sldId="488"/>
            <ac:spMk id="85" creationId="{9215E9B7-5F10-4E53-80FC-FF4403147A18}"/>
          </ac:spMkLst>
        </pc:spChg>
      </pc:sldChg>
      <pc:sldChg chg="addSp modSp">
        <pc:chgData name="Joe Losinski" userId="2c50846a-156e-4934-a017-909bc0490263" providerId="ADAL" clId="{DD6D799C-2753-466F-AE82-2EF5753D964F}" dt="2019-09-23T01:21:29.968" v="502"/>
        <pc:sldMkLst>
          <pc:docMk/>
          <pc:sldMk cId="1222775657" sldId="489"/>
        </pc:sldMkLst>
        <pc:spChg chg="add">
          <ac:chgData name="Joe Losinski" userId="2c50846a-156e-4934-a017-909bc0490263" providerId="ADAL" clId="{DD6D799C-2753-466F-AE82-2EF5753D964F}" dt="2019-09-23T01:17:32.210" v="488"/>
          <ac:spMkLst>
            <pc:docMk/>
            <pc:sldMk cId="1222775657" sldId="489"/>
            <ac:spMk id="41" creationId="{AC7C6617-7C20-487D-9694-82FE0CD7151B}"/>
          </ac:spMkLst>
        </pc:spChg>
        <pc:spChg chg="add mod">
          <ac:chgData name="Joe Losinski" userId="2c50846a-156e-4934-a017-909bc0490263" providerId="ADAL" clId="{DD6D799C-2753-466F-AE82-2EF5753D964F}" dt="2019-09-23T01:21:29.968" v="502"/>
          <ac:spMkLst>
            <pc:docMk/>
            <pc:sldMk cId="1222775657" sldId="489"/>
            <ac:spMk id="42" creationId="{8F75FDB3-F812-4520-8573-0A7DC3075ED6}"/>
          </ac:spMkLst>
        </pc:spChg>
      </pc:sldChg>
      <pc:sldChg chg="addSp modSp">
        <pc:chgData name="Joe Losinski" userId="2c50846a-156e-4934-a017-909bc0490263" providerId="ADAL" clId="{DD6D799C-2753-466F-AE82-2EF5753D964F}" dt="2019-09-23T01:21:04.773" v="500"/>
        <pc:sldMkLst>
          <pc:docMk/>
          <pc:sldMk cId="2164785353" sldId="490"/>
        </pc:sldMkLst>
        <pc:spChg chg="add">
          <ac:chgData name="Joe Losinski" userId="2c50846a-156e-4934-a017-909bc0490263" providerId="ADAL" clId="{DD6D799C-2753-466F-AE82-2EF5753D964F}" dt="2019-09-23T01:17:27.786" v="486"/>
          <ac:spMkLst>
            <pc:docMk/>
            <pc:sldMk cId="2164785353" sldId="490"/>
            <ac:spMk id="24" creationId="{8935652E-3F1B-4D11-98F9-8CC5C2A722E2}"/>
          </ac:spMkLst>
        </pc:spChg>
        <pc:spChg chg="add mod">
          <ac:chgData name="Joe Losinski" userId="2c50846a-156e-4934-a017-909bc0490263" providerId="ADAL" clId="{DD6D799C-2753-466F-AE82-2EF5753D964F}" dt="2019-09-23T01:21:04.773" v="500"/>
          <ac:spMkLst>
            <pc:docMk/>
            <pc:sldMk cId="2164785353" sldId="490"/>
            <ac:spMk id="25" creationId="{2C8C4BD8-450A-4A9F-9970-CFE761E93026}"/>
          </ac:spMkLst>
        </pc:spChg>
      </pc:sldChg>
      <pc:sldChg chg="addSp modSp">
        <pc:chgData name="Joe Losinski" userId="2c50846a-156e-4934-a017-909bc0490263" providerId="ADAL" clId="{DD6D799C-2753-466F-AE82-2EF5753D964F}" dt="2019-09-23T01:19:11.903" v="495"/>
        <pc:sldMkLst>
          <pc:docMk/>
          <pc:sldMk cId="960102103" sldId="492"/>
        </pc:sldMkLst>
        <pc:spChg chg="add">
          <ac:chgData name="Joe Losinski" userId="2c50846a-156e-4934-a017-909bc0490263" providerId="ADAL" clId="{DD6D799C-2753-466F-AE82-2EF5753D964F}" dt="2019-09-23T01:17:15.136" v="481"/>
          <ac:spMkLst>
            <pc:docMk/>
            <pc:sldMk cId="960102103" sldId="492"/>
            <ac:spMk id="40" creationId="{9860D960-D795-4F0D-BA4B-5C57F86F4950}"/>
          </ac:spMkLst>
        </pc:spChg>
        <pc:spChg chg="add mod">
          <ac:chgData name="Joe Losinski" userId="2c50846a-156e-4934-a017-909bc0490263" providerId="ADAL" clId="{DD6D799C-2753-466F-AE82-2EF5753D964F}" dt="2019-09-23T01:19:11.903" v="495"/>
          <ac:spMkLst>
            <pc:docMk/>
            <pc:sldMk cId="960102103" sldId="492"/>
            <ac:spMk id="41" creationId="{031F43B0-AD66-47DC-8330-3CD1A4454C1F}"/>
          </ac:spMkLst>
        </pc:spChg>
      </pc:sldChg>
      <pc:sldChg chg="addSp modSp">
        <pc:chgData name="Joe Losinski" userId="2c50846a-156e-4934-a017-909bc0490263" providerId="ADAL" clId="{DD6D799C-2753-466F-AE82-2EF5753D964F}" dt="2019-09-23T01:19:34.739" v="496"/>
        <pc:sldMkLst>
          <pc:docMk/>
          <pc:sldMk cId="2031375338" sldId="493"/>
        </pc:sldMkLst>
        <pc:spChg chg="add">
          <ac:chgData name="Joe Losinski" userId="2c50846a-156e-4934-a017-909bc0490263" providerId="ADAL" clId="{DD6D799C-2753-466F-AE82-2EF5753D964F}" dt="2019-09-23T01:17:17.017" v="482"/>
          <ac:spMkLst>
            <pc:docMk/>
            <pc:sldMk cId="2031375338" sldId="493"/>
            <ac:spMk id="55" creationId="{E5C416F9-B8D2-4F76-8B97-F1998581EB41}"/>
          </ac:spMkLst>
        </pc:spChg>
        <pc:spChg chg="add mod">
          <ac:chgData name="Joe Losinski" userId="2c50846a-156e-4934-a017-909bc0490263" providerId="ADAL" clId="{DD6D799C-2753-466F-AE82-2EF5753D964F}" dt="2019-09-23T01:19:34.739" v="496"/>
          <ac:spMkLst>
            <pc:docMk/>
            <pc:sldMk cId="2031375338" sldId="493"/>
            <ac:spMk id="57" creationId="{BD21BE57-89D5-4AB1-97F1-8DA4BCFEC841}"/>
          </ac:spMkLst>
        </pc:spChg>
      </pc:sldChg>
      <pc:sldChg chg="addSp modSp">
        <pc:chgData name="Joe Losinski" userId="2c50846a-156e-4934-a017-909bc0490263" providerId="ADAL" clId="{DD6D799C-2753-466F-AE82-2EF5753D964F}" dt="2019-09-23T01:18:54.934" v="494"/>
        <pc:sldMkLst>
          <pc:docMk/>
          <pc:sldMk cId="1678553916" sldId="494"/>
        </pc:sldMkLst>
        <pc:spChg chg="add">
          <ac:chgData name="Joe Losinski" userId="2c50846a-156e-4934-a017-909bc0490263" providerId="ADAL" clId="{DD6D799C-2753-466F-AE82-2EF5753D964F}" dt="2019-09-23T01:17:13.315" v="480"/>
          <ac:spMkLst>
            <pc:docMk/>
            <pc:sldMk cId="1678553916" sldId="494"/>
            <ac:spMk id="25" creationId="{392BBE52-5883-4282-BE64-A5755DA04786}"/>
          </ac:spMkLst>
        </pc:spChg>
        <pc:spChg chg="add mod">
          <ac:chgData name="Joe Losinski" userId="2c50846a-156e-4934-a017-909bc0490263" providerId="ADAL" clId="{DD6D799C-2753-466F-AE82-2EF5753D964F}" dt="2019-09-23T01:18:54.934" v="494"/>
          <ac:spMkLst>
            <pc:docMk/>
            <pc:sldMk cId="1678553916" sldId="494"/>
            <ac:spMk id="26" creationId="{988118AE-A318-4356-BF00-C1E795322ECB}"/>
          </ac:spMkLst>
        </pc:spChg>
      </pc:sldChg>
      <pc:sldChg chg="addSp modSp">
        <pc:chgData name="Joe Losinski" userId="2c50846a-156e-4934-a017-909bc0490263" providerId="ADAL" clId="{DD6D799C-2753-466F-AE82-2EF5753D964F}" dt="2019-09-23T01:18:21.607" v="492"/>
        <pc:sldMkLst>
          <pc:docMk/>
          <pc:sldMk cId="780970053" sldId="500"/>
        </pc:sldMkLst>
        <pc:spChg chg="add">
          <ac:chgData name="Joe Losinski" userId="2c50846a-156e-4934-a017-909bc0490263" providerId="ADAL" clId="{DD6D799C-2753-466F-AE82-2EF5753D964F}" dt="2019-09-23T01:17:08.685" v="478"/>
          <ac:spMkLst>
            <pc:docMk/>
            <pc:sldMk cId="780970053" sldId="500"/>
            <ac:spMk id="95" creationId="{FB737B90-635A-4E8E-B0C5-AEC40A01C0F2}"/>
          </ac:spMkLst>
        </pc:spChg>
        <pc:spChg chg="add mod">
          <ac:chgData name="Joe Losinski" userId="2c50846a-156e-4934-a017-909bc0490263" providerId="ADAL" clId="{DD6D799C-2753-466F-AE82-2EF5753D964F}" dt="2019-09-23T01:18:21.607" v="492"/>
          <ac:spMkLst>
            <pc:docMk/>
            <pc:sldMk cId="780970053" sldId="500"/>
            <ac:spMk id="112" creationId="{9053E1AB-CA5F-480D-B1B7-587A9A22E47D}"/>
          </ac:spMkLst>
        </pc:spChg>
      </pc:sldChg>
      <pc:sldChg chg="ord">
        <pc:chgData name="Joe Losinski" userId="2c50846a-156e-4934-a017-909bc0490263" providerId="ADAL" clId="{DD6D799C-2753-466F-AE82-2EF5753D964F}" dt="2019-09-23T01:22:38.980" v="504"/>
        <pc:sldMkLst>
          <pc:docMk/>
          <pc:sldMk cId="2112183180" sldId="521"/>
        </pc:sldMkLst>
      </pc:sldChg>
      <pc:sldChg chg="addSp delSp">
        <pc:chgData name="Joe Losinski" userId="2c50846a-156e-4934-a017-909bc0490263" providerId="ADAL" clId="{DD6D799C-2753-466F-AE82-2EF5753D964F}" dt="2019-09-23T01:16:04.901" v="471"/>
        <pc:sldMkLst>
          <pc:docMk/>
          <pc:sldMk cId="4230486908" sldId="533"/>
        </pc:sldMkLst>
        <pc:spChg chg="add">
          <ac:chgData name="Joe Losinski" userId="2c50846a-156e-4934-a017-909bc0490263" providerId="ADAL" clId="{DD6D799C-2753-466F-AE82-2EF5753D964F}" dt="2019-09-23T01:15:27.119" v="467"/>
          <ac:spMkLst>
            <pc:docMk/>
            <pc:sldMk cId="4230486908" sldId="533"/>
            <ac:spMk id="85" creationId="{BE9ACA51-937E-4747-83AC-52352BF37313}"/>
          </ac:spMkLst>
        </pc:spChg>
        <pc:spChg chg="add del">
          <ac:chgData name="Joe Losinski" userId="2c50846a-156e-4934-a017-909bc0490263" providerId="ADAL" clId="{DD6D799C-2753-466F-AE82-2EF5753D964F}" dt="2019-09-23T01:16:02.110" v="470"/>
          <ac:spMkLst>
            <pc:docMk/>
            <pc:sldMk cId="4230486908" sldId="533"/>
            <ac:spMk id="86" creationId="{8E9EE7C4-1FF1-44C2-B0AF-E8308F5E2402}"/>
          </ac:spMkLst>
        </pc:spChg>
        <pc:spChg chg="add">
          <ac:chgData name="Joe Losinski" userId="2c50846a-156e-4934-a017-909bc0490263" providerId="ADAL" clId="{DD6D799C-2753-466F-AE82-2EF5753D964F}" dt="2019-09-23T01:16:04.901" v="471"/>
          <ac:spMkLst>
            <pc:docMk/>
            <pc:sldMk cId="4230486908" sldId="533"/>
            <ac:spMk id="87" creationId="{1EF7FFC2-BBE6-4EEB-9EE8-B8257D8EF935}"/>
          </ac:spMkLst>
        </pc:spChg>
      </pc:sldChg>
      <pc:sldChg chg="addSp modSp">
        <pc:chgData name="Joe Losinski" userId="2c50846a-156e-4934-a017-909bc0490263" providerId="ADAL" clId="{DD6D799C-2753-466F-AE82-2EF5753D964F}" dt="2019-09-23T01:17:51.145" v="490"/>
        <pc:sldMkLst>
          <pc:docMk/>
          <pc:sldMk cId="171060775" sldId="534"/>
        </pc:sldMkLst>
        <pc:spChg chg="add">
          <ac:chgData name="Joe Losinski" userId="2c50846a-156e-4934-a017-909bc0490263" providerId="ADAL" clId="{DD6D799C-2753-466F-AE82-2EF5753D964F}" dt="2019-09-23T01:16:58.509" v="476"/>
          <ac:spMkLst>
            <pc:docMk/>
            <pc:sldMk cId="171060775" sldId="534"/>
            <ac:spMk id="44" creationId="{0DF2711E-F310-47E0-8766-2396284B9E43}"/>
          </ac:spMkLst>
        </pc:spChg>
        <pc:spChg chg="add mod">
          <ac:chgData name="Joe Losinski" userId="2c50846a-156e-4934-a017-909bc0490263" providerId="ADAL" clId="{DD6D799C-2753-466F-AE82-2EF5753D964F}" dt="2019-09-23T01:17:51.145" v="490"/>
          <ac:spMkLst>
            <pc:docMk/>
            <pc:sldMk cId="171060775" sldId="534"/>
            <ac:spMk id="47" creationId="{3A02D243-D0E6-4D33-AF7A-F56419EAA6D7}"/>
          </ac:spMkLst>
        </pc:spChg>
      </pc:sldChg>
      <pc:sldChg chg="addSp modSp">
        <pc:chgData name="Joe Losinski" userId="2c50846a-156e-4934-a017-909bc0490263" providerId="ADAL" clId="{DD6D799C-2753-466F-AE82-2EF5753D964F}" dt="2019-09-23T01:20:46.751" v="499"/>
        <pc:sldMkLst>
          <pc:docMk/>
          <pc:sldMk cId="292919703" sldId="537"/>
        </pc:sldMkLst>
        <pc:spChg chg="add">
          <ac:chgData name="Joe Losinski" userId="2c50846a-156e-4934-a017-909bc0490263" providerId="ADAL" clId="{DD6D799C-2753-466F-AE82-2EF5753D964F}" dt="2019-09-23T01:17:25.477" v="485"/>
          <ac:spMkLst>
            <pc:docMk/>
            <pc:sldMk cId="292919703" sldId="537"/>
            <ac:spMk id="34" creationId="{E2D1CE62-7E37-4965-A204-73D9DA258B02}"/>
          </ac:spMkLst>
        </pc:spChg>
        <pc:spChg chg="add mod">
          <ac:chgData name="Joe Losinski" userId="2c50846a-156e-4934-a017-909bc0490263" providerId="ADAL" clId="{DD6D799C-2753-466F-AE82-2EF5753D964F}" dt="2019-09-23T01:20:46.751" v="499"/>
          <ac:spMkLst>
            <pc:docMk/>
            <pc:sldMk cId="292919703" sldId="537"/>
            <ac:spMk id="35" creationId="{E2E6E724-35E6-46E2-9A02-AE670697684F}"/>
          </ac:spMkLst>
        </pc:spChg>
      </pc:sldChg>
      <pc:sldChg chg="ord">
        <pc:chgData name="Joe Losinski" userId="2c50846a-156e-4934-a017-909bc0490263" providerId="ADAL" clId="{DD6D799C-2753-466F-AE82-2EF5753D964F}" dt="2019-09-22T19:53:27.620" v="186"/>
        <pc:sldMkLst>
          <pc:docMk/>
          <pc:sldMk cId="2552310604" sldId="1496"/>
        </pc:sldMkLst>
      </pc:sldChg>
      <pc:sldChg chg="addSp delSp modSp">
        <pc:chgData name="Joe Losinski" userId="2c50846a-156e-4934-a017-909bc0490263" providerId="ADAL" clId="{DD6D799C-2753-466F-AE82-2EF5753D964F}" dt="2019-09-22T22:13:18.044" v="323"/>
        <pc:sldMkLst>
          <pc:docMk/>
          <pc:sldMk cId="148697367" sldId="1503"/>
        </pc:sldMkLst>
        <pc:spChg chg="mod">
          <ac:chgData name="Joe Losinski" userId="2c50846a-156e-4934-a017-909bc0490263" providerId="ADAL" clId="{DD6D799C-2753-466F-AE82-2EF5753D964F}" dt="2019-09-22T22:13:18.044" v="323"/>
          <ac:spMkLst>
            <pc:docMk/>
            <pc:sldMk cId="148697367" sldId="1503"/>
            <ac:spMk id="3" creationId="{00000000-0000-0000-0000-000000000000}"/>
          </ac:spMkLst>
        </pc:spChg>
        <pc:spChg chg="add del">
          <ac:chgData name="Joe Losinski" userId="2c50846a-156e-4934-a017-909bc0490263" providerId="ADAL" clId="{DD6D799C-2753-466F-AE82-2EF5753D964F}" dt="2019-09-22T22:12:30.478" v="319"/>
          <ac:spMkLst>
            <pc:docMk/>
            <pc:sldMk cId="148697367" sldId="1503"/>
            <ac:spMk id="4" creationId="{87040EC4-D770-4300-BE77-6385C5A93E20}"/>
          </ac:spMkLst>
        </pc:spChg>
        <pc:spChg chg="add del">
          <ac:chgData name="Joe Losinski" userId="2c50846a-156e-4934-a017-909bc0490263" providerId="ADAL" clId="{DD6D799C-2753-466F-AE82-2EF5753D964F}" dt="2019-09-22T22:12:42.348" v="321"/>
          <ac:spMkLst>
            <pc:docMk/>
            <pc:sldMk cId="148697367" sldId="1503"/>
            <ac:spMk id="7" creationId="{772EA0FD-959E-4E57-962C-4206C5D86465}"/>
          </ac:spMkLst>
        </pc:spChg>
        <pc:spChg chg="add">
          <ac:chgData name="Joe Losinski" userId="2c50846a-156e-4934-a017-909bc0490263" providerId="ADAL" clId="{DD6D799C-2753-466F-AE82-2EF5753D964F}" dt="2019-09-22T22:12:47.668" v="322"/>
          <ac:spMkLst>
            <pc:docMk/>
            <pc:sldMk cId="148697367" sldId="1503"/>
            <ac:spMk id="8" creationId="{B3705C8B-4CAA-4607-8667-16C8B3535CA8}"/>
          </ac:spMkLst>
        </pc:spChg>
        <pc:picChg chg="mod">
          <ac:chgData name="Joe Losinski" userId="2c50846a-156e-4934-a017-909bc0490263" providerId="ADAL" clId="{DD6D799C-2753-466F-AE82-2EF5753D964F}" dt="2019-09-22T22:10:57.618" v="317" actId="1076"/>
          <ac:picMkLst>
            <pc:docMk/>
            <pc:sldMk cId="148697367" sldId="1503"/>
            <ac:picMk id="1026" creationId="{00000000-0000-0000-0000-000000000000}"/>
          </ac:picMkLst>
        </pc:picChg>
      </pc:sldChg>
      <pc:sldChg chg="addSp ord setBg">
        <pc:chgData name="Joe Losinski" userId="2c50846a-156e-4934-a017-909bc0490263" providerId="ADAL" clId="{DD6D799C-2753-466F-AE82-2EF5753D964F}" dt="2019-09-23T00:27:02.761" v="355"/>
        <pc:sldMkLst>
          <pc:docMk/>
          <pc:sldMk cId="1785923345" sldId="1516"/>
        </pc:sldMkLst>
        <pc:spChg chg="add">
          <ac:chgData name="Joe Losinski" userId="2c50846a-156e-4934-a017-909bc0490263" providerId="ADAL" clId="{DD6D799C-2753-466F-AE82-2EF5753D964F}" dt="2019-09-22T23:49:27.868" v="338"/>
          <ac:spMkLst>
            <pc:docMk/>
            <pc:sldMk cId="1785923345" sldId="1516"/>
            <ac:spMk id="7" creationId="{DE896C01-4FA5-4F90-8CC5-23FB5F2DB51E}"/>
          </ac:spMkLst>
        </pc:spChg>
        <pc:spChg chg="add">
          <ac:chgData name="Joe Losinski" userId="2c50846a-156e-4934-a017-909bc0490263" providerId="ADAL" clId="{DD6D799C-2753-466F-AE82-2EF5753D964F}" dt="2019-09-22T23:50:12.972" v="340"/>
          <ac:spMkLst>
            <pc:docMk/>
            <pc:sldMk cId="1785923345" sldId="1516"/>
            <ac:spMk id="8" creationId="{BBFE2F77-7444-4966-B172-11E5D00B0FE1}"/>
          </ac:spMkLst>
        </pc:spChg>
      </pc:sldChg>
      <pc:sldChg chg="addSp ord">
        <pc:chgData name="Joe Losinski" userId="2c50846a-156e-4934-a017-909bc0490263" providerId="ADAL" clId="{DD6D799C-2753-466F-AE82-2EF5753D964F}" dt="2019-09-23T00:24:59.439" v="354"/>
        <pc:sldMkLst>
          <pc:docMk/>
          <pc:sldMk cId="4181004927" sldId="1517"/>
        </pc:sldMkLst>
        <pc:spChg chg="add">
          <ac:chgData name="Joe Losinski" userId="2c50846a-156e-4934-a017-909bc0490263" providerId="ADAL" clId="{DD6D799C-2753-466F-AE82-2EF5753D964F}" dt="2019-09-22T23:49:18.379" v="337"/>
          <ac:spMkLst>
            <pc:docMk/>
            <pc:sldMk cId="4181004927" sldId="1517"/>
            <ac:spMk id="7" creationId="{16F5F5FD-1C54-477E-9EFF-332C83CBAF0B}"/>
          </ac:spMkLst>
        </pc:spChg>
      </pc:sldChg>
      <pc:sldChg chg="addSp delSp">
        <pc:chgData name="Joe Losinski" userId="2c50846a-156e-4934-a017-909bc0490263" providerId="ADAL" clId="{DD6D799C-2753-466F-AE82-2EF5753D964F}" dt="2019-09-22T23:49:07.940" v="336"/>
        <pc:sldMkLst>
          <pc:docMk/>
          <pc:sldMk cId="2196132455" sldId="1518"/>
        </pc:sldMkLst>
        <pc:spChg chg="add del">
          <ac:chgData name="Joe Losinski" userId="2c50846a-156e-4934-a017-909bc0490263" providerId="ADAL" clId="{DD6D799C-2753-466F-AE82-2EF5753D964F}" dt="2019-09-22T23:49:05.215" v="335"/>
          <ac:spMkLst>
            <pc:docMk/>
            <pc:sldMk cId="2196132455" sldId="1518"/>
            <ac:spMk id="8" creationId="{D3D48191-5B59-4F34-9BE2-6E8791F6DFBF}"/>
          </ac:spMkLst>
        </pc:spChg>
        <pc:spChg chg="add">
          <ac:chgData name="Joe Losinski" userId="2c50846a-156e-4934-a017-909bc0490263" providerId="ADAL" clId="{DD6D799C-2753-466F-AE82-2EF5753D964F}" dt="2019-09-22T23:49:07.940" v="336"/>
          <ac:spMkLst>
            <pc:docMk/>
            <pc:sldMk cId="2196132455" sldId="1518"/>
            <ac:spMk id="9" creationId="{ECA39A7B-A15D-491D-A1AC-E23692DEC80D}"/>
          </ac:spMkLst>
        </pc:spChg>
      </pc:sldChg>
      <pc:sldChg chg="addSp ord">
        <pc:chgData name="Joe Losinski" userId="2c50846a-156e-4934-a017-909bc0490263" providerId="ADAL" clId="{DD6D799C-2753-466F-AE82-2EF5753D964F}" dt="2019-09-23T00:38:29.163" v="360"/>
        <pc:sldMkLst>
          <pc:docMk/>
          <pc:sldMk cId="833723479" sldId="1532"/>
        </pc:sldMkLst>
        <pc:spChg chg="add">
          <ac:chgData name="Joe Losinski" userId="2c50846a-156e-4934-a017-909bc0490263" providerId="ADAL" clId="{DD6D799C-2753-466F-AE82-2EF5753D964F}" dt="2019-09-23T00:37:53.778" v="359"/>
          <ac:spMkLst>
            <pc:docMk/>
            <pc:sldMk cId="833723479" sldId="1532"/>
            <ac:spMk id="46" creationId="{4756A8D3-F057-47DB-8799-D9BB3FEB8AA9}"/>
          </ac:spMkLst>
        </pc:spChg>
      </pc:sldChg>
      <pc:sldChg chg="setBg">
        <pc:chgData name="Joe Losinski" userId="2c50846a-156e-4934-a017-909bc0490263" providerId="ADAL" clId="{DD6D799C-2753-466F-AE82-2EF5753D964F}" dt="2019-09-22T22:24:03.272" v="328"/>
        <pc:sldMkLst>
          <pc:docMk/>
          <pc:sldMk cId="2413588218" sldId="1569"/>
        </pc:sldMkLst>
      </pc:sldChg>
      <pc:sldChg chg="addSp delSp ord">
        <pc:chgData name="Joe Losinski" userId="2c50846a-156e-4934-a017-909bc0490263" providerId="ADAL" clId="{DD6D799C-2753-466F-AE82-2EF5753D964F}" dt="2019-09-23T01:08:54.076" v="456"/>
        <pc:sldMkLst>
          <pc:docMk/>
          <pc:sldMk cId="2705917549" sldId="1573"/>
        </pc:sldMkLst>
        <pc:spChg chg="add">
          <ac:chgData name="Joe Losinski" userId="2c50846a-156e-4934-a017-909bc0490263" providerId="ADAL" clId="{DD6D799C-2753-466F-AE82-2EF5753D964F}" dt="2019-09-23T00:36:54.669" v="358"/>
          <ac:spMkLst>
            <pc:docMk/>
            <pc:sldMk cId="2705917549" sldId="1573"/>
            <ac:spMk id="10" creationId="{4220C4CD-6110-45C7-BE5D-65EB3ECDD443}"/>
          </ac:spMkLst>
        </pc:spChg>
        <pc:spChg chg="add">
          <ac:chgData name="Joe Losinski" userId="2c50846a-156e-4934-a017-909bc0490263" providerId="ADAL" clId="{DD6D799C-2753-466F-AE82-2EF5753D964F}" dt="2019-09-23T00:36:41.647" v="357"/>
          <ac:spMkLst>
            <pc:docMk/>
            <pc:sldMk cId="2705917549" sldId="1573"/>
            <ac:spMk id="112" creationId="{FA28649E-A2EF-4ED6-865F-21F1B2218F47}"/>
          </ac:spMkLst>
        </pc:spChg>
        <pc:spChg chg="add del">
          <ac:chgData name="Joe Losinski" userId="2c50846a-156e-4934-a017-909bc0490263" providerId="ADAL" clId="{DD6D799C-2753-466F-AE82-2EF5753D964F}" dt="2019-09-23T01:08:50.809" v="455"/>
          <ac:spMkLst>
            <pc:docMk/>
            <pc:sldMk cId="2705917549" sldId="1573"/>
            <ac:spMk id="156" creationId="{8A1FA148-7AA4-4CAC-89B5-866CE698DA4B}"/>
          </ac:spMkLst>
        </pc:spChg>
        <pc:spChg chg="add">
          <ac:chgData name="Joe Losinski" userId="2c50846a-156e-4934-a017-909bc0490263" providerId="ADAL" clId="{DD6D799C-2753-466F-AE82-2EF5753D964F}" dt="2019-09-23T01:08:54.076" v="456"/>
          <ac:spMkLst>
            <pc:docMk/>
            <pc:sldMk cId="2705917549" sldId="1573"/>
            <ac:spMk id="157" creationId="{0735391B-4296-4BE2-9F71-2A90711759E3}"/>
          </ac:spMkLst>
        </pc:spChg>
      </pc:sldChg>
      <pc:sldChg chg="ord">
        <pc:chgData name="Joe Losinski" userId="2c50846a-156e-4934-a017-909bc0490263" providerId="ADAL" clId="{DD6D799C-2753-466F-AE82-2EF5753D964F}" dt="2019-09-22T19:05:19.029" v="7"/>
        <pc:sldMkLst>
          <pc:docMk/>
          <pc:sldMk cId="3643290622" sldId="1687"/>
        </pc:sldMkLst>
      </pc:sldChg>
      <pc:sldChg chg="ord">
        <pc:chgData name="Joe Losinski" userId="2c50846a-156e-4934-a017-909bc0490263" providerId="ADAL" clId="{DD6D799C-2753-466F-AE82-2EF5753D964F}" dt="2019-09-23T00:24:45.511" v="352"/>
        <pc:sldMkLst>
          <pc:docMk/>
          <pc:sldMk cId="1419331529" sldId="1842"/>
        </pc:sldMkLst>
      </pc:sldChg>
      <pc:sldChg chg="ord">
        <pc:chgData name="Joe Losinski" userId="2c50846a-156e-4934-a017-909bc0490263" providerId="ADAL" clId="{DD6D799C-2753-466F-AE82-2EF5753D964F}" dt="2019-09-23T00:24:45.511" v="352"/>
        <pc:sldMkLst>
          <pc:docMk/>
          <pc:sldMk cId="1037153322" sldId="1844"/>
        </pc:sldMkLst>
      </pc:sldChg>
      <pc:sldChg chg="ord">
        <pc:chgData name="Joe Losinski" userId="2c50846a-156e-4934-a017-909bc0490263" providerId="ADAL" clId="{DD6D799C-2753-466F-AE82-2EF5753D964F}" dt="2019-09-22T19:05:07.699" v="6"/>
        <pc:sldMkLst>
          <pc:docMk/>
          <pc:sldMk cId="1682178707" sldId="1856"/>
        </pc:sldMkLst>
      </pc:sldChg>
      <pc:sldChg chg="ord">
        <pc:chgData name="Joe Losinski" userId="2c50846a-156e-4934-a017-909bc0490263" providerId="ADAL" clId="{DD6D799C-2753-466F-AE82-2EF5753D964F}" dt="2019-09-22T19:03:20.738" v="5"/>
        <pc:sldMkLst>
          <pc:docMk/>
          <pc:sldMk cId="4177809184" sldId="1857"/>
        </pc:sldMkLst>
      </pc:sldChg>
      <pc:sldChg chg="ord">
        <pc:chgData name="Joe Losinski" userId="2c50846a-156e-4934-a017-909bc0490263" providerId="ADAL" clId="{DD6D799C-2753-466F-AE82-2EF5753D964F}" dt="2019-09-23T00:24:48.158" v="353"/>
        <pc:sldMkLst>
          <pc:docMk/>
          <pc:sldMk cId="1933098817" sldId="1859"/>
        </pc:sldMkLst>
      </pc:sldChg>
      <pc:sldChg chg="addSp modSp">
        <pc:chgData name="Joe Losinski" userId="2c50846a-156e-4934-a017-909bc0490263" providerId="ADAL" clId="{DD6D799C-2753-466F-AE82-2EF5753D964F}" dt="2019-09-22T19:00:05.724" v="3" actId="1076"/>
        <pc:sldMkLst>
          <pc:docMk/>
          <pc:sldMk cId="2475571096" sldId="1868"/>
        </pc:sldMkLst>
        <pc:spChg chg="add">
          <ac:chgData name="Joe Losinski" userId="2c50846a-156e-4934-a017-909bc0490263" providerId="ADAL" clId="{DD6D799C-2753-466F-AE82-2EF5753D964F}" dt="2019-09-22T18:59:33.794" v="0"/>
          <ac:spMkLst>
            <pc:docMk/>
            <pc:sldMk cId="2475571096" sldId="1868"/>
            <ac:spMk id="21" creationId="{F8F20DA2-F6BE-46A0-888A-6872F470722B}"/>
          </ac:spMkLst>
        </pc:spChg>
        <pc:spChg chg="add">
          <ac:chgData name="Joe Losinski" userId="2c50846a-156e-4934-a017-909bc0490263" providerId="ADAL" clId="{DD6D799C-2753-466F-AE82-2EF5753D964F}" dt="2019-09-22T18:59:49.746" v="1"/>
          <ac:spMkLst>
            <pc:docMk/>
            <pc:sldMk cId="2475571096" sldId="1868"/>
            <ac:spMk id="22" creationId="{15A5C2C8-876D-4F19-98E2-7AE2CAF38ED8}"/>
          </ac:spMkLst>
        </pc:spChg>
        <pc:picChg chg="mod">
          <ac:chgData name="Joe Losinski" userId="2c50846a-156e-4934-a017-909bc0490263" providerId="ADAL" clId="{DD6D799C-2753-466F-AE82-2EF5753D964F}" dt="2019-09-22T19:00:05.724" v="3" actId="1076"/>
          <ac:picMkLst>
            <pc:docMk/>
            <pc:sldMk cId="2475571096" sldId="1868"/>
            <ac:picMk id="1026" creationId="{B2C303EB-DFE0-4D13-AC48-CD99E8CC5249}"/>
          </ac:picMkLst>
        </pc:picChg>
      </pc:sldChg>
      <pc:sldChg chg="addSp delSp modSp ord">
        <pc:chgData name="Joe Losinski" userId="2c50846a-156e-4934-a017-909bc0490263" providerId="ADAL" clId="{DD6D799C-2753-466F-AE82-2EF5753D964F}" dt="2019-09-22T20:42:37.669" v="264"/>
        <pc:sldMkLst>
          <pc:docMk/>
          <pc:sldMk cId="1362055829" sldId="1871"/>
        </pc:sldMkLst>
        <pc:spChg chg="mod">
          <ac:chgData name="Joe Losinski" userId="2c50846a-156e-4934-a017-909bc0490263" providerId="ADAL" clId="{DD6D799C-2753-466F-AE82-2EF5753D964F}" dt="2019-09-22T19:53:53.550" v="187"/>
          <ac:spMkLst>
            <pc:docMk/>
            <pc:sldMk cId="1362055829" sldId="1871"/>
            <ac:spMk id="2" creationId="{179C92A1-E308-4E55-ADE4-1BFD53B8B191}"/>
          </ac:spMkLst>
        </pc:spChg>
        <pc:spChg chg="add">
          <ac:chgData name="Joe Losinski" userId="2c50846a-156e-4934-a017-909bc0490263" providerId="ADAL" clId="{DD6D799C-2753-466F-AE82-2EF5753D964F}" dt="2019-09-22T20:19:15.697" v="232"/>
          <ac:spMkLst>
            <pc:docMk/>
            <pc:sldMk cId="1362055829" sldId="1871"/>
            <ac:spMk id="8" creationId="{5DE77758-FC7B-462B-8C7A-A31E1FDF2123}"/>
          </ac:spMkLst>
        </pc:spChg>
        <pc:spChg chg="add">
          <ac:chgData name="Joe Losinski" userId="2c50846a-156e-4934-a017-909bc0490263" providerId="ADAL" clId="{DD6D799C-2753-466F-AE82-2EF5753D964F}" dt="2019-09-22T20:37:03.792" v="257"/>
          <ac:spMkLst>
            <pc:docMk/>
            <pc:sldMk cId="1362055829" sldId="1871"/>
            <ac:spMk id="13" creationId="{1FE11DA6-A61C-4BBD-9AFF-53A1656E0FFF}"/>
          </ac:spMkLst>
        </pc:spChg>
        <pc:spChg chg="add">
          <ac:chgData name="Joe Losinski" userId="2c50846a-156e-4934-a017-909bc0490263" providerId="ADAL" clId="{DD6D799C-2753-466F-AE82-2EF5753D964F}" dt="2019-09-22T20:42:37.669" v="264"/>
          <ac:spMkLst>
            <pc:docMk/>
            <pc:sldMk cId="1362055829" sldId="1871"/>
            <ac:spMk id="14" creationId="{513B2552-FECD-4BEA-862E-114FD88D138A}"/>
          </ac:spMkLst>
        </pc:spChg>
        <pc:graphicFrameChg chg="add del mod">
          <ac:chgData name="Joe Losinski" userId="2c50846a-156e-4934-a017-909bc0490263" providerId="ADAL" clId="{DD6D799C-2753-466F-AE82-2EF5753D964F}" dt="2019-09-22T20:41:10.300" v="263" actId="207"/>
          <ac:graphicFrameMkLst>
            <pc:docMk/>
            <pc:sldMk cId="1362055829" sldId="1871"/>
            <ac:graphicFrameMk id="12" creationId="{DBF5BA64-C33E-4537-8E5E-B71960036524}"/>
          </ac:graphicFrameMkLst>
        </pc:graphicFrameChg>
        <pc:picChg chg="add">
          <ac:chgData name="Joe Losinski" userId="2c50846a-156e-4934-a017-909bc0490263" providerId="ADAL" clId="{DD6D799C-2753-466F-AE82-2EF5753D964F}" dt="2019-09-22T20:20:08.041" v="233"/>
          <ac:picMkLst>
            <pc:docMk/>
            <pc:sldMk cId="1362055829" sldId="1871"/>
            <ac:picMk id="10" creationId="{5F58F0DC-1443-4459-BE7B-8F6CD5A0BD12}"/>
          </ac:picMkLst>
        </pc:picChg>
      </pc:sldChg>
      <pc:sldChg chg="addSp modSp ord">
        <pc:chgData name="Joe Losinski" userId="2c50846a-156e-4934-a017-909bc0490263" providerId="ADAL" clId="{DD6D799C-2753-466F-AE82-2EF5753D964F}" dt="2019-09-22T20:04:46.539" v="197" actId="164"/>
        <pc:sldMkLst>
          <pc:docMk/>
          <pc:sldMk cId="617311344" sldId="1872"/>
        </pc:sldMkLst>
        <pc:spChg chg="mod">
          <ac:chgData name="Joe Losinski" userId="2c50846a-156e-4934-a017-909bc0490263" providerId="ADAL" clId="{DD6D799C-2753-466F-AE82-2EF5753D964F}" dt="2019-09-22T19:54:17.547" v="188"/>
          <ac:spMkLst>
            <pc:docMk/>
            <pc:sldMk cId="617311344" sldId="1872"/>
            <ac:spMk id="2" creationId="{F58E630E-1EAF-4C57-B841-DD7FD204C085}"/>
          </ac:spMkLst>
        </pc:spChg>
        <pc:spChg chg="add">
          <ac:chgData name="Joe Losinski" userId="2c50846a-156e-4934-a017-909bc0490263" providerId="ADAL" clId="{DD6D799C-2753-466F-AE82-2EF5753D964F}" dt="2019-09-22T19:58:57.421" v="191"/>
          <ac:spMkLst>
            <pc:docMk/>
            <pc:sldMk cId="617311344" sldId="1872"/>
            <ac:spMk id="7" creationId="{E78995B7-F57D-414D-B391-C756AAF30CB9}"/>
          </ac:spMkLst>
        </pc:spChg>
        <pc:spChg chg="add">
          <ac:chgData name="Joe Losinski" userId="2c50846a-156e-4934-a017-909bc0490263" providerId="ADAL" clId="{DD6D799C-2753-466F-AE82-2EF5753D964F}" dt="2019-09-22T19:59:35.150" v="192"/>
          <ac:spMkLst>
            <pc:docMk/>
            <pc:sldMk cId="617311344" sldId="1872"/>
            <ac:spMk id="8" creationId="{E619E48C-4554-4BD0-BC3D-229385A020BB}"/>
          </ac:spMkLst>
        </pc:spChg>
        <pc:spChg chg="add mod">
          <ac:chgData name="Joe Losinski" userId="2c50846a-156e-4934-a017-909bc0490263" providerId="ADAL" clId="{DD6D799C-2753-466F-AE82-2EF5753D964F}" dt="2019-09-22T20:04:46.539" v="197" actId="164"/>
          <ac:spMkLst>
            <pc:docMk/>
            <pc:sldMk cId="617311344" sldId="1872"/>
            <ac:spMk id="9" creationId="{218BD725-DED4-447F-8E76-A4DCE17C5F41}"/>
          </ac:spMkLst>
        </pc:spChg>
        <pc:spChg chg="mod">
          <ac:chgData name="Joe Losinski" userId="2c50846a-156e-4934-a017-909bc0490263" providerId="ADAL" clId="{DD6D799C-2753-466F-AE82-2EF5753D964F}" dt="2019-09-22T20:04:46.539" v="197" actId="164"/>
          <ac:spMkLst>
            <pc:docMk/>
            <pc:sldMk cId="617311344" sldId="1872"/>
            <ac:spMk id="10" creationId="{A611220E-251F-46C9-A33E-274A4E62DCD8}"/>
          </ac:spMkLst>
        </pc:spChg>
        <pc:spChg chg="add mod">
          <ac:chgData name="Joe Losinski" userId="2c50846a-156e-4934-a017-909bc0490263" providerId="ADAL" clId="{DD6D799C-2753-466F-AE82-2EF5753D964F}" dt="2019-09-22T20:04:46.539" v="197" actId="164"/>
          <ac:spMkLst>
            <pc:docMk/>
            <pc:sldMk cId="617311344" sldId="1872"/>
            <ac:spMk id="11" creationId="{2EDCCC46-0653-4459-B93D-F08A2BFB3EFA}"/>
          </ac:spMkLst>
        </pc:spChg>
        <pc:grpChg chg="add mod">
          <ac:chgData name="Joe Losinski" userId="2c50846a-156e-4934-a017-909bc0490263" providerId="ADAL" clId="{DD6D799C-2753-466F-AE82-2EF5753D964F}" dt="2019-09-22T20:04:46.539" v="197" actId="164"/>
          <ac:grpSpMkLst>
            <pc:docMk/>
            <pc:sldMk cId="617311344" sldId="1872"/>
            <ac:grpSpMk id="22" creationId="{C0739ED2-B8AA-48B0-9EA7-6C44812AE18C}"/>
          </ac:grpSpMkLst>
        </pc:grpChg>
        <pc:picChg chg="add">
          <ac:chgData name="Joe Losinski" userId="2c50846a-156e-4934-a017-909bc0490263" providerId="ADAL" clId="{DD6D799C-2753-466F-AE82-2EF5753D964F}" dt="2019-09-22T19:57:45.234" v="189"/>
          <ac:picMkLst>
            <pc:docMk/>
            <pc:sldMk cId="617311344" sldId="1872"/>
            <ac:picMk id="5" creationId="{7AE4101C-7344-462F-A92F-C7ADB0441F17}"/>
          </ac:picMkLst>
        </pc:picChg>
        <pc:picChg chg="add">
          <ac:chgData name="Joe Losinski" userId="2c50846a-156e-4934-a017-909bc0490263" providerId="ADAL" clId="{DD6D799C-2753-466F-AE82-2EF5753D964F}" dt="2019-09-22T19:58:24.367" v="190"/>
          <ac:picMkLst>
            <pc:docMk/>
            <pc:sldMk cId="617311344" sldId="1872"/>
            <ac:picMk id="6" creationId="{A1C45CE5-3528-4069-BC58-78FC07F06D91}"/>
          </ac:picMkLst>
        </pc:picChg>
        <pc:cxnChg chg="mod">
          <ac:chgData name="Joe Losinski" userId="2c50846a-156e-4934-a017-909bc0490263" providerId="ADAL" clId="{DD6D799C-2753-466F-AE82-2EF5753D964F}" dt="2019-09-22T20:04:46.539" v="197" actId="164"/>
          <ac:cxnSpMkLst>
            <pc:docMk/>
            <pc:sldMk cId="617311344" sldId="1872"/>
            <ac:cxnSpMk id="13" creationId="{4B2E36DC-0C15-4FCB-B2BF-8F75E02699DD}"/>
          </ac:cxnSpMkLst>
        </pc:cxnChg>
        <pc:cxnChg chg="add mod">
          <ac:chgData name="Joe Losinski" userId="2c50846a-156e-4934-a017-909bc0490263" providerId="ADAL" clId="{DD6D799C-2753-466F-AE82-2EF5753D964F}" dt="2019-09-22T20:04:46.539" v="197" actId="164"/>
          <ac:cxnSpMkLst>
            <pc:docMk/>
            <pc:sldMk cId="617311344" sldId="1872"/>
            <ac:cxnSpMk id="14" creationId="{B79BCDB0-3D2B-425D-B8B7-EE83403245C1}"/>
          </ac:cxnSpMkLst>
        </pc:cxnChg>
      </pc:sldChg>
      <pc:sldChg chg="addSp delSp modSp ord modAnim">
        <pc:chgData name="Joe Losinski" userId="2c50846a-156e-4934-a017-909bc0490263" providerId="ADAL" clId="{DD6D799C-2753-466F-AE82-2EF5753D964F}" dt="2019-09-22T20:45:15.056" v="265"/>
        <pc:sldMkLst>
          <pc:docMk/>
          <pc:sldMk cId="3207520877" sldId="1872"/>
        </pc:sldMkLst>
        <pc:spChg chg="mod">
          <ac:chgData name="Joe Losinski" userId="2c50846a-156e-4934-a017-909bc0490263" providerId="ADAL" clId="{DD6D799C-2753-466F-AE82-2EF5753D964F}" dt="2019-09-22T20:09:07.590" v="201" actId="164"/>
          <ac:spMkLst>
            <pc:docMk/>
            <pc:sldMk cId="3207520877" sldId="1872"/>
            <ac:spMk id="7" creationId="{E78995B7-F57D-414D-B391-C756AAF30CB9}"/>
          </ac:spMkLst>
        </pc:spChg>
        <pc:spChg chg="mod">
          <ac:chgData name="Joe Losinski" userId="2c50846a-156e-4934-a017-909bc0490263" providerId="ADAL" clId="{DD6D799C-2753-466F-AE82-2EF5753D964F}" dt="2019-09-22T20:09:07.590" v="201" actId="164"/>
          <ac:spMkLst>
            <pc:docMk/>
            <pc:sldMk cId="3207520877" sldId="1872"/>
            <ac:spMk id="8" creationId="{E619E48C-4554-4BD0-BC3D-229385A020BB}"/>
          </ac:spMkLst>
        </pc:spChg>
        <pc:spChg chg="mod topLvl">
          <ac:chgData name="Joe Losinski" userId="2c50846a-156e-4934-a017-909bc0490263" providerId="ADAL" clId="{DD6D799C-2753-466F-AE82-2EF5753D964F}" dt="2019-09-22T20:09:33.507" v="202" actId="165"/>
          <ac:spMkLst>
            <pc:docMk/>
            <pc:sldMk cId="3207520877" sldId="1872"/>
            <ac:spMk id="9" creationId="{218BD725-DED4-447F-8E76-A4DCE17C5F41}"/>
          </ac:spMkLst>
        </pc:spChg>
        <pc:spChg chg="mod topLvl">
          <ac:chgData name="Joe Losinski" userId="2c50846a-156e-4934-a017-909bc0490263" providerId="ADAL" clId="{DD6D799C-2753-466F-AE82-2EF5753D964F}" dt="2019-09-22T20:09:45.419" v="203" actId="164"/>
          <ac:spMkLst>
            <pc:docMk/>
            <pc:sldMk cId="3207520877" sldId="1872"/>
            <ac:spMk id="10" creationId="{A611220E-251F-46C9-A33E-274A4E62DCD8}"/>
          </ac:spMkLst>
        </pc:spChg>
        <pc:spChg chg="mod topLvl">
          <ac:chgData name="Joe Losinski" userId="2c50846a-156e-4934-a017-909bc0490263" providerId="ADAL" clId="{DD6D799C-2753-466F-AE82-2EF5753D964F}" dt="2019-09-22T20:09:45.419" v="203" actId="164"/>
          <ac:spMkLst>
            <pc:docMk/>
            <pc:sldMk cId="3207520877" sldId="1872"/>
            <ac:spMk id="11" creationId="{2EDCCC46-0653-4459-B93D-F08A2BFB3EFA}"/>
          </ac:spMkLst>
        </pc:spChg>
        <pc:spChg chg="add">
          <ac:chgData name="Joe Losinski" userId="2c50846a-156e-4934-a017-909bc0490263" providerId="ADAL" clId="{DD6D799C-2753-466F-AE82-2EF5753D964F}" dt="2019-09-22T20:45:15.056" v="265"/>
          <ac:spMkLst>
            <pc:docMk/>
            <pc:sldMk cId="3207520877" sldId="1872"/>
            <ac:spMk id="19" creationId="{9C89056D-A5C8-42D9-96F7-B18AB6F91735}"/>
          </ac:spMkLst>
        </pc:spChg>
        <pc:grpChg chg="add mod">
          <ac:chgData name="Joe Losinski" userId="2c50846a-156e-4934-a017-909bc0490263" providerId="ADAL" clId="{DD6D799C-2753-466F-AE82-2EF5753D964F}" dt="2019-09-22T20:09:07.590" v="201" actId="164"/>
          <ac:grpSpMkLst>
            <pc:docMk/>
            <pc:sldMk cId="3207520877" sldId="1872"/>
            <ac:grpSpMk id="15" creationId="{A24F443E-8F36-407F-AD9C-D1B5E459AA40}"/>
          </ac:grpSpMkLst>
        </pc:grpChg>
        <pc:grpChg chg="add mod">
          <ac:chgData name="Joe Losinski" userId="2c50846a-156e-4934-a017-909bc0490263" providerId="ADAL" clId="{DD6D799C-2753-466F-AE82-2EF5753D964F}" dt="2019-09-22T20:09:45.419" v="203" actId="164"/>
          <ac:grpSpMkLst>
            <pc:docMk/>
            <pc:sldMk cId="3207520877" sldId="1872"/>
            <ac:grpSpMk id="17" creationId="{550C0C34-828D-4597-9976-E28B9B983EFF}"/>
          </ac:grpSpMkLst>
        </pc:grpChg>
        <pc:grpChg chg="del">
          <ac:chgData name="Joe Losinski" userId="2c50846a-156e-4934-a017-909bc0490263" providerId="ADAL" clId="{DD6D799C-2753-466F-AE82-2EF5753D964F}" dt="2019-09-22T20:09:33.507" v="202" actId="165"/>
          <ac:grpSpMkLst>
            <pc:docMk/>
            <pc:sldMk cId="3207520877" sldId="1872"/>
            <ac:grpSpMk id="22" creationId="{C0739ED2-B8AA-48B0-9EA7-6C44812AE18C}"/>
          </ac:grpSpMkLst>
        </pc:grpChg>
        <pc:picChg chg="mod">
          <ac:chgData name="Joe Losinski" userId="2c50846a-156e-4934-a017-909bc0490263" providerId="ADAL" clId="{DD6D799C-2753-466F-AE82-2EF5753D964F}" dt="2019-09-22T20:09:07.590" v="201" actId="164"/>
          <ac:picMkLst>
            <pc:docMk/>
            <pc:sldMk cId="3207520877" sldId="1872"/>
            <ac:picMk id="4" creationId="{B49E7457-9440-4B45-B7F4-6E8776A6093A}"/>
          </ac:picMkLst>
        </pc:picChg>
        <pc:picChg chg="mod">
          <ac:chgData name="Joe Losinski" userId="2c50846a-156e-4934-a017-909bc0490263" providerId="ADAL" clId="{DD6D799C-2753-466F-AE82-2EF5753D964F}" dt="2019-09-22T20:09:07.590" v="201" actId="164"/>
          <ac:picMkLst>
            <pc:docMk/>
            <pc:sldMk cId="3207520877" sldId="1872"/>
            <ac:picMk id="6" creationId="{A1C45CE5-3528-4069-BC58-78FC07F06D91}"/>
          </ac:picMkLst>
        </pc:picChg>
        <pc:picChg chg="add">
          <ac:chgData name="Joe Losinski" userId="2c50846a-156e-4934-a017-909bc0490263" providerId="ADAL" clId="{DD6D799C-2753-466F-AE82-2EF5753D964F}" dt="2019-09-22T20:08:25.898" v="200"/>
          <ac:picMkLst>
            <pc:docMk/>
            <pc:sldMk cId="3207520877" sldId="1872"/>
            <ac:picMk id="16" creationId="{31FC67E8-7185-4058-B1CE-43DAEE723716}"/>
          </ac:picMkLst>
        </pc:picChg>
        <pc:cxnChg chg="mod topLvl">
          <ac:chgData name="Joe Losinski" userId="2c50846a-156e-4934-a017-909bc0490263" providerId="ADAL" clId="{DD6D799C-2753-466F-AE82-2EF5753D964F}" dt="2019-09-22T20:09:45.419" v="203" actId="164"/>
          <ac:cxnSpMkLst>
            <pc:docMk/>
            <pc:sldMk cId="3207520877" sldId="1872"/>
            <ac:cxnSpMk id="13" creationId="{4B2E36DC-0C15-4FCB-B2BF-8F75E02699DD}"/>
          </ac:cxnSpMkLst>
        </pc:cxnChg>
        <pc:cxnChg chg="mod topLvl">
          <ac:chgData name="Joe Losinski" userId="2c50846a-156e-4934-a017-909bc0490263" providerId="ADAL" clId="{DD6D799C-2753-466F-AE82-2EF5753D964F}" dt="2019-09-22T20:09:45.419" v="203" actId="164"/>
          <ac:cxnSpMkLst>
            <pc:docMk/>
            <pc:sldMk cId="3207520877" sldId="1872"/>
            <ac:cxnSpMk id="14" creationId="{B79BCDB0-3D2B-425D-B8B7-EE83403245C1}"/>
          </ac:cxnSpMkLst>
        </pc:cxnChg>
      </pc:sldChg>
      <pc:sldChg chg="addSp modSp">
        <pc:chgData name="Joe Losinski" userId="2c50846a-156e-4934-a017-909bc0490263" providerId="ADAL" clId="{DD6D799C-2753-466F-AE82-2EF5753D964F}" dt="2019-09-22T19:23:25.796" v="113"/>
        <pc:sldMkLst>
          <pc:docMk/>
          <pc:sldMk cId="380544401" sldId="1873"/>
        </pc:sldMkLst>
        <pc:picChg chg="add mod">
          <ac:chgData name="Joe Losinski" userId="2c50846a-156e-4934-a017-909bc0490263" providerId="ADAL" clId="{DD6D799C-2753-466F-AE82-2EF5753D964F}" dt="2019-09-22T19:22:41.495" v="110" actId="931"/>
          <ac:picMkLst>
            <pc:docMk/>
            <pc:sldMk cId="380544401" sldId="1873"/>
            <ac:picMk id="7" creationId="{D6A382D9-CC1A-4908-B46F-5E11AE415BCA}"/>
          </ac:picMkLst>
        </pc:picChg>
        <pc:picChg chg="add">
          <ac:chgData name="Joe Losinski" userId="2c50846a-156e-4934-a017-909bc0490263" providerId="ADAL" clId="{DD6D799C-2753-466F-AE82-2EF5753D964F}" dt="2019-09-22T19:23:09.071" v="111"/>
          <ac:picMkLst>
            <pc:docMk/>
            <pc:sldMk cId="380544401" sldId="1873"/>
            <ac:picMk id="27" creationId="{D2FCD939-8F03-4216-B106-2A0C273512E3}"/>
          </ac:picMkLst>
        </pc:picChg>
        <pc:picChg chg="add">
          <ac:chgData name="Joe Losinski" userId="2c50846a-156e-4934-a017-909bc0490263" providerId="ADAL" clId="{DD6D799C-2753-466F-AE82-2EF5753D964F}" dt="2019-09-22T19:23:17.200" v="112"/>
          <ac:picMkLst>
            <pc:docMk/>
            <pc:sldMk cId="380544401" sldId="1873"/>
            <ac:picMk id="29" creationId="{3E249B28-3E38-4A3B-8028-8637FBE7DF3F}"/>
          </ac:picMkLst>
        </pc:picChg>
        <pc:picChg chg="add">
          <ac:chgData name="Joe Losinski" userId="2c50846a-156e-4934-a017-909bc0490263" providerId="ADAL" clId="{DD6D799C-2753-466F-AE82-2EF5753D964F}" dt="2019-09-22T19:23:25.796" v="113"/>
          <ac:picMkLst>
            <pc:docMk/>
            <pc:sldMk cId="380544401" sldId="1873"/>
            <ac:picMk id="30" creationId="{3EC97D11-002F-4AF7-9CEA-398BD52F2D0D}"/>
          </ac:picMkLst>
        </pc:picChg>
      </pc:sldChg>
      <pc:sldChg chg="addSp delSp modSp add modAnim">
        <pc:chgData name="Joe Losinski" userId="2c50846a-156e-4934-a017-909bc0490263" providerId="ADAL" clId="{DD6D799C-2753-466F-AE82-2EF5753D964F}" dt="2019-09-22T19:17:35.701" v="107"/>
        <pc:sldMkLst>
          <pc:docMk/>
          <pc:sldMk cId="165631640" sldId="1879"/>
        </pc:sldMkLst>
        <pc:spChg chg="mod">
          <ac:chgData name="Joe Losinski" userId="2c50846a-156e-4934-a017-909bc0490263" providerId="ADAL" clId="{DD6D799C-2753-466F-AE82-2EF5753D964F}" dt="2019-09-22T19:10:02.866" v="12"/>
          <ac:spMkLst>
            <pc:docMk/>
            <pc:sldMk cId="165631640" sldId="1879"/>
            <ac:spMk id="3" creationId="{2F621546-8AE2-4393-8ABA-2BB23D22FC01}"/>
          </ac:spMkLst>
        </pc:spChg>
        <pc:spChg chg="mod">
          <ac:chgData name="Joe Losinski" userId="2c50846a-156e-4934-a017-909bc0490263" providerId="ADAL" clId="{DD6D799C-2753-466F-AE82-2EF5753D964F}" dt="2019-09-22T19:11:22.475" v="13" actId="207"/>
          <ac:spMkLst>
            <pc:docMk/>
            <pc:sldMk cId="165631640" sldId="1879"/>
            <ac:spMk id="9" creationId="{E0E4DC58-C215-451D-84A6-FC4B49D487E8}"/>
          </ac:spMkLst>
        </pc:spChg>
        <pc:spChg chg="add del">
          <ac:chgData name="Joe Losinski" userId="2c50846a-156e-4934-a017-909bc0490263" providerId="ADAL" clId="{DD6D799C-2753-466F-AE82-2EF5753D964F}" dt="2019-09-22T19:11:42.531" v="15"/>
          <ac:spMkLst>
            <pc:docMk/>
            <pc:sldMk cId="165631640" sldId="1879"/>
            <ac:spMk id="10" creationId="{80AC771C-B2B8-45C0-8F8D-5C272CA0DF05}"/>
          </ac:spMkLst>
        </pc:spChg>
        <pc:spChg chg="add del">
          <ac:chgData name="Joe Losinski" userId="2c50846a-156e-4934-a017-909bc0490263" providerId="ADAL" clId="{DD6D799C-2753-466F-AE82-2EF5753D964F}" dt="2019-09-22T19:11:49.642" v="17"/>
          <ac:spMkLst>
            <pc:docMk/>
            <pc:sldMk cId="165631640" sldId="1879"/>
            <ac:spMk id="11" creationId="{8218B6DE-DBBB-4CBB-B703-109A26EBC788}"/>
          </ac:spMkLst>
        </pc:spChg>
        <pc:spChg chg="add del">
          <ac:chgData name="Joe Losinski" userId="2c50846a-156e-4934-a017-909bc0490263" providerId="ADAL" clId="{DD6D799C-2753-466F-AE82-2EF5753D964F}" dt="2019-09-22T19:11:52.036" v="19"/>
          <ac:spMkLst>
            <pc:docMk/>
            <pc:sldMk cId="165631640" sldId="1879"/>
            <ac:spMk id="12" creationId="{5FDF15E2-EACC-461B-A427-34CF6A54A95D}"/>
          </ac:spMkLst>
        </pc:spChg>
        <pc:spChg chg="add mod">
          <ac:chgData name="Joe Losinski" userId="2c50846a-156e-4934-a017-909bc0490263" providerId="ADAL" clId="{DD6D799C-2753-466F-AE82-2EF5753D964F}" dt="2019-09-22T19:16:03.365" v="64"/>
          <ac:spMkLst>
            <pc:docMk/>
            <pc:sldMk cId="165631640" sldId="1879"/>
            <ac:spMk id="18" creationId="{7C9F7C8B-C6B6-4308-BEAC-C85DEBA067B6}"/>
          </ac:spMkLst>
        </pc:spChg>
        <pc:spChg chg="add mod">
          <ac:chgData name="Joe Losinski" userId="2c50846a-156e-4934-a017-909bc0490263" providerId="ADAL" clId="{DD6D799C-2753-466F-AE82-2EF5753D964F}" dt="2019-09-22T19:15:47.993" v="63"/>
          <ac:spMkLst>
            <pc:docMk/>
            <pc:sldMk cId="165631640" sldId="1879"/>
            <ac:spMk id="19" creationId="{D6F3B05D-92AE-4C14-A3AC-5813C4EB9A33}"/>
          </ac:spMkLst>
        </pc:spChg>
        <pc:spChg chg="add mod">
          <ac:chgData name="Joe Losinski" userId="2c50846a-156e-4934-a017-909bc0490263" providerId="ADAL" clId="{DD6D799C-2753-466F-AE82-2EF5753D964F}" dt="2019-09-22T19:16:33.368" v="90"/>
          <ac:spMkLst>
            <pc:docMk/>
            <pc:sldMk cId="165631640" sldId="1879"/>
            <ac:spMk id="20" creationId="{E2A51641-86D7-4995-A09F-3EF0848CE429}"/>
          </ac:spMkLst>
        </pc:spChg>
        <pc:spChg chg="add mod">
          <ac:chgData name="Joe Losinski" userId="2c50846a-156e-4934-a017-909bc0490263" providerId="ADAL" clId="{DD6D799C-2753-466F-AE82-2EF5753D964F}" dt="2019-09-22T19:16:55.387" v="104"/>
          <ac:spMkLst>
            <pc:docMk/>
            <pc:sldMk cId="165631640" sldId="1879"/>
            <ac:spMk id="21" creationId="{0DE00EF8-9635-4351-BF41-1C6D87744C2A}"/>
          </ac:spMkLst>
        </pc:spChg>
        <pc:spChg chg="add mod">
          <ac:chgData name="Joe Losinski" userId="2c50846a-156e-4934-a017-909bc0490263" providerId="ADAL" clId="{DD6D799C-2753-466F-AE82-2EF5753D964F}" dt="2019-09-22T19:17:35.701" v="107"/>
          <ac:spMkLst>
            <pc:docMk/>
            <pc:sldMk cId="165631640" sldId="1879"/>
            <ac:spMk id="22" creationId="{93C7D08A-0801-4BD1-97FA-3FE3EE646BAF}"/>
          </ac:spMkLst>
        </pc:spChg>
        <pc:grpChg chg="add mod">
          <ac:chgData name="Joe Losinski" userId="2c50846a-156e-4934-a017-909bc0490263" providerId="ADAL" clId="{DD6D799C-2753-466F-AE82-2EF5753D964F}" dt="2019-09-22T19:13:32.597" v="24" actId="164"/>
          <ac:grpSpMkLst>
            <pc:docMk/>
            <pc:sldMk cId="165631640" sldId="1879"/>
            <ac:grpSpMk id="17" creationId="{F7FCCDDA-C047-469A-AB79-497DD5D5CAA5}"/>
          </ac:grpSpMkLst>
        </pc:grpChg>
        <pc:picChg chg="add">
          <ac:chgData name="Joe Losinski" userId="2c50846a-156e-4934-a017-909bc0490263" providerId="ADAL" clId="{DD6D799C-2753-466F-AE82-2EF5753D964F}" dt="2019-09-22T19:09:53.941" v="11"/>
          <ac:picMkLst>
            <pc:docMk/>
            <pc:sldMk cId="165631640" sldId="1879"/>
            <ac:picMk id="4" creationId="{71AC6377-99A3-4EC7-9E43-39037B8C729E}"/>
          </ac:picMkLst>
        </pc:picChg>
        <pc:picChg chg="add mod">
          <ac:chgData name="Joe Losinski" userId="2c50846a-156e-4934-a017-909bc0490263" providerId="ADAL" clId="{DD6D799C-2753-466F-AE82-2EF5753D964F}" dt="2019-09-22T19:13:32.597" v="24" actId="164"/>
          <ac:picMkLst>
            <pc:docMk/>
            <pc:sldMk cId="165631640" sldId="1879"/>
            <ac:picMk id="13" creationId="{41FD7451-60B5-4486-94FD-706ECDDF4222}"/>
          </ac:picMkLst>
        </pc:picChg>
        <pc:picChg chg="add mod">
          <ac:chgData name="Joe Losinski" userId="2c50846a-156e-4934-a017-909bc0490263" providerId="ADAL" clId="{DD6D799C-2753-466F-AE82-2EF5753D964F}" dt="2019-09-22T19:13:32.597" v="24" actId="164"/>
          <ac:picMkLst>
            <pc:docMk/>
            <pc:sldMk cId="165631640" sldId="1879"/>
            <ac:picMk id="14" creationId="{C791DFD1-2CB2-480C-A622-01D4FAF9037B}"/>
          </ac:picMkLst>
        </pc:picChg>
        <pc:picChg chg="add mod">
          <ac:chgData name="Joe Losinski" userId="2c50846a-156e-4934-a017-909bc0490263" providerId="ADAL" clId="{DD6D799C-2753-466F-AE82-2EF5753D964F}" dt="2019-09-22T19:13:32.597" v="24" actId="164"/>
          <ac:picMkLst>
            <pc:docMk/>
            <pc:sldMk cId="165631640" sldId="1879"/>
            <ac:picMk id="15" creationId="{85D0BFFD-C534-4E6D-853C-D1EE5072DEEF}"/>
          </ac:picMkLst>
        </pc:picChg>
        <pc:picChg chg="add mod">
          <ac:chgData name="Joe Losinski" userId="2c50846a-156e-4934-a017-909bc0490263" providerId="ADAL" clId="{DD6D799C-2753-466F-AE82-2EF5753D964F}" dt="2019-09-22T19:13:32.597" v="24" actId="164"/>
          <ac:picMkLst>
            <pc:docMk/>
            <pc:sldMk cId="165631640" sldId="1879"/>
            <ac:picMk id="16" creationId="{5447CC6F-B0B6-47D8-BDDD-E699D8C11F7F}"/>
          </ac:picMkLst>
        </pc:picChg>
      </pc:sldChg>
      <pc:sldChg chg="addSp modSp modAnim">
        <pc:chgData name="Joe Losinski" userId="2c50846a-156e-4934-a017-909bc0490263" providerId="ADAL" clId="{DD6D799C-2753-466F-AE82-2EF5753D964F}" dt="2019-09-22T19:49:05.882" v="180" actId="207"/>
        <pc:sldMkLst>
          <pc:docMk/>
          <pc:sldMk cId="1020080809" sldId="1880"/>
        </pc:sldMkLst>
        <pc:spChg chg="add mod">
          <ac:chgData name="Joe Losinski" userId="2c50846a-156e-4934-a017-909bc0490263" providerId="ADAL" clId="{DD6D799C-2753-466F-AE82-2EF5753D964F}" dt="2019-09-22T19:49:05.882" v="180" actId="207"/>
          <ac:spMkLst>
            <pc:docMk/>
            <pc:sldMk cId="1020080809" sldId="1880"/>
            <ac:spMk id="5" creationId="{7F0C3E62-B310-4FD6-8120-35A7AA50B29F}"/>
          </ac:spMkLst>
        </pc:spChg>
        <pc:grpChg chg="add mod">
          <ac:chgData name="Joe Losinski" userId="2c50846a-156e-4934-a017-909bc0490263" providerId="ADAL" clId="{DD6D799C-2753-466F-AE82-2EF5753D964F}" dt="2019-09-22T19:46:28.144" v="133" actId="164"/>
          <ac:grpSpMkLst>
            <pc:docMk/>
            <pc:sldMk cId="1020080809" sldId="1880"/>
            <ac:grpSpMk id="9" creationId="{23CE164F-D0D2-4AE0-9AFB-933C44D6A6C8}"/>
          </ac:grpSpMkLst>
        </pc:grpChg>
        <pc:picChg chg="mod">
          <ac:chgData name="Joe Losinski" userId="2c50846a-156e-4934-a017-909bc0490263" providerId="ADAL" clId="{DD6D799C-2753-466F-AE82-2EF5753D964F}" dt="2019-09-22T19:46:28.144" v="133" actId="164"/>
          <ac:picMkLst>
            <pc:docMk/>
            <pc:sldMk cId="1020080809" sldId="1880"/>
            <ac:picMk id="7" creationId="{D6A382D9-CC1A-4908-B46F-5E11AE415BCA}"/>
          </ac:picMkLst>
        </pc:picChg>
        <pc:picChg chg="mod">
          <ac:chgData name="Joe Losinski" userId="2c50846a-156e-4934-a017-909bc0490263" providerId="ADAL" clId="{DD6D799C-2753-466F-AE82-2EF5753D964F}" dt="2019-09-22T19:46:28.144" v="133" actId="164"/>
          <ac:picMkLst>
            <pc:docMk/>
            <pc:sldMk cId="1020080809" sldId="1880"/>
            <ac:picMk id="27" creationId="{D2FCD939-8F03-4216-B106-2A0C273512E3}"/>
          </ac:picMkLst>
        </pc:picChg>
        <pc:picChg chg="mod">
          <ac:chgData name="Joe Losinski" userId="2c50846a-156e-4934-a017-909bc0490263" providerId="ADAL" clId="{DD6D799C-2753-466F-AE82-2EF5753D964F}" dt="2019-09-22T19:46:28.144" v="133" actId="164"/>
          <ac:picMkLst>
            <pc:docMk/>
            <pc:sldMk cId="1020080809" sldId="1880"/>
            <ac:picMk id="29" creationId="{3E249B28-3E38-4A3B-8028-8637FBE7DF3F}"/>
          </ac:picMkLst>
        </pc:picChg>
        <pc:picChg chg="mod">
          <ac:chgData name="Joe Losinski" userId="2c50846a-156e-4934-a017-909bc0490263" providerId="ADAL" clId="{DD6D799C-2753-466F-AE82-2EF5753D964F}" dt="2019-09-22T19:46:28.144" v="133" actId="164"/>
          <ac:picMkLst>
            <pc:docMk/>
            <pc:sldMk cId="1020080809" sldId="1880"/>
            <ac:picMk id="30" creationId="{3EC97D11-002F-4AF7-9CEA-398BD52F2D0D}"/>
          </ac:picMkLst>
        </pc:picChg>
      </pc:sldChg>
      <pc:sldChg chg="addSp delSp modSp add">
        <pc:chgData name="Joe Losinski" userId="2c50846a-156e-4934-a017-909bc0490263" providerId="ADAL" clId="{DD6D799C-2753-466F-AE82-2EF5753D964F}" dt="2019-09-22T21:47:51.922" v="316" actId="931"/>
        <pc:sldMkLst>
          <pc:docMk/>
          <pc:sldMk cId="1735653377" sldId="1881"/>
        </pc:sldMkLst>
        <pc:spChg chg="mod">
          <ac:chgData name="Joe Losinski" userId="2c50846a-156e-4934-a017-909bc0490263" providerId="ADAL" clId="{DD6D799C-2753-466F-AE82-2EF5753D964F}" dt="2019-09-22T20:48:02.855" v="267"/>
          <ac:spMkLst>
            <pc:docMk/>
            <pc:sldMk cId="1735653377" sldId="1881"/>
            <ac:spMk id="2" creationId="{39C1CE5D-6A67-41D1-8B72-507607A0352F}"/>
          </ac:spMkLst>
        </pc:spChg>
        <pc:spChg chg="add mod">
          <ac:chgData name="Joe Losinski" userId="2c50846a-156e-4934-a017-909bc0490263" providerId="ADAL" clId="{DD6D799C-2753-466F-AE82-2EF5753D964F}" dt="2019-09-22T21:29:12.008" v="296" actId="164"/>
          <ac:spMkLst>
            <pc:docMk/>
            <pc:sldMk cId="1735653377" sldId="1881"/>
            <ac:spMk id="4" creationId="{ABEAB30D-EF3E-443D-816E-66F0C13864D8}"/>
          </ac:spMkLst>
        </pc:spChg>
        <pc:spChg chg="add mod">
          <ac:chgData name="Joe Losinski" userId="2c50846a-156e-4934-a017-909bc0490263" providerId="ADAL" clId="{DD6D799C-2753-466F-AE82-2EF5753D964F}" dt="2019-09-22T21:25:34.685" v="294" actId="164"/>
          <ac:spMkLst>
            <pc:docMk/>
            <pc:sldMk cId="1735653377" sldId="1881"/>
            <ac:spMk id="5" creationId="{1EAF3426-556E-4B85-8DE7-35CED40B6C8F}"/>
          </ac:spMkLst>
        </pc:spChg>
        <pc:spChg chg="add mod">
          <ac:chgData name="Joe Losinski" userId="2c50846a-156e-4934-a017-909bc0490263" providerId="ADAL" clId="{DD6D799C-2753-466F-AE82-2EF5753D964F}" dt="2019-09-22T21:29:12.008" v="296" actId="164"/>
          <ac:spMkLst>
            <pc:docMk/>
            <pc:sldMk cId="1735653377" sldId="1881"/>
            <ac:spMk id="6" creationId="{AF8020AA-3387-4302-BBD8-ECFF284E04D8}"/>
          </ac:spMkLst>
        </pc:spChg>
        <pc:spChg chg="mod">
          <ac:chgData name="Joe Losinski" userId="2c50846a-156e-4934-a017-909bc0490263" providerId="ADAL" clId="{DD6D799C-2753-466F-AE82-2EF5753D964F}" dt="2019-09-22T21:00:32.363" v="283" actId="207"/>
          <ac:spMkLst>
            <pc:docMk/>
            <pc:sldMk cId="1735653377" sldId="1881"/>
            <ac:spMk id="7" creationId="{AF68884F-1C16-437E-9BD0-DA9EDB182426}"/>
          </ac:spMkLst>
        </pc:spChg>
        <pc:spChg chg="add mod">
          <ac:chgData name="Joe Losinski" userId="2c50846a-156e-4934-a017-909bc0490263" providerId="ADAL" clId="{DD6D799C-2753-466F-AE82-2EF5753D964F}" dt="2019-09-22T21:00:22.233" v="282" actId="207"/>
          <ac:spMkLst>
            <pc:docMk/>
            <pc:sldMk cId="1735653377" sldId="1881"/>
            <ac:spMk id="8" creationId="{9FCADE5C-484A-4C40-BD1E-89E20F4BFC31}"/>
          </ac:spMkLst>
        </pc:spChg>
        <pc:spChg chg="add del">
          <ac:chgData name="Joe Losinski" userId="2c50846a-156e-4934-a017-909bc0490263" providerId="ADAL" clId="{DD6D799C-2753-466F-AE82-2EF5753D964F}" dt="2019-09-22T20:57:00.274" v="275"/>
          <ac:spMkLst>
            <pc:docMk/>
            <pc:sldMk cId="1735653377" sldId="1881"/>
            <ac:spMk id="9" creationId="{9701CF71-139D-4E85-9A72-387D8EBF8365}"/>
          </ac:spMkLst>
        </pc:spChg>
        <pc:spChg chg="add">
          <ac:chgData name="Joe Losinski" userId="2c50846a-156e-4934-a017-909bc0490263" providerId="ADAL" clId="{DD6D799C-2753-466F-AE82-2EF5753D964F}" dt="2019-09-22T20:57:02.545" v="276"/>
          <ac:spMkLst>
            <pc:docMk/>
            <pc:sldMk cId="1735653377" sldId="1881"/>
            <ac:spMk id="10" creationId="{CF9112CB-8854-4D27-B0CA-8C743EB42988}"/>
          </ac:spMkLst>
        </pc:spChg>
        <pc:spChg chg="add mod">
          <ac:chgData name="Joe Losinski" userId="2c50846a-156e-4934-a017-909bc0490263" providerId="ADAL" clId="{DD6D799C-2753-466F-AE82-2EF5753D964F}" dt="2019-09-22T21:25:34.685" v="294" actId="164"/>
          <ac:spMkLst>
            <pc:docMk/>
            <pc:sldMk cId="1735653377" sldId="1881"/>
            <ac:spMk id="11" creationId="{ECAE32D6-F123-42B1-B9ED-5A3FB4B75A29}"/>
          </ac:spMkLst>
        </pc:spChg>
        <pc:spChg chg="add mod">
          <ac:chgData name="Joe Losinski" userId="2c50846a-156e-4934-a017-909bc0490263" providerId="ADAL" clId="{DD6D799C-2753-466F-AE82-2EF5753D964F}" dt="2019-09-22T21:29:12.008" v="296" actId="164"/>
          <ac:spMkLst>
            <pc:docMk/>
            <pc:sldMk cId="1735653377" sldId="1881"/>
            <ac:spMk id="12" creationId="{B5B339C4-CA35-4C09-970F-A5004B712770}"/>
          </ac:spMkLst>
        </pc:spChg>
        <pc:spChg chg="add mod">
          <ac:chgData name="Joe Losinski" userId="2c50846a-156e-4934-a017-909bc0490263" providerId="ADAL" clId="{DD6D799C-2753-466F-AE82-2EF5753D964F}" dt="2019-09-22T21:29:12.008" v="296" actId="164"/>
          <ac:spMkLst>
            <pc:docMk/>
            <pc:sldMk cId="1735653377" sldId="1881"/>
            <ac:spMk id="13" creationId="{2B6DB08F-E3C9-45B0-B46B-C360E1FFD9A9}"/>
          </ac:spMkLst>
        </pc:spChg>
        <pc:spChg chg="add mod">
          <ac:chgData name="Joe Losinski" userId="2c50846a-156e-4934-a017-909bc0490263" providerId="ADAL" clId="{DD6D799C-2753-466F-AE82-2EF5753D964F}" dt="2019-09-22T21:29:12.008" v="296" actId="164"/>
          <ac:spMkLst>
            <pc:docMk/>
            <pc:sldMk cId="1735653377" sldId="1881"/>
            <ac:spMk id="14" creationId="{CF60553F-DE90-4888-9ECE-11FB35AC5DC6}"/>
          </ac:spMkLst>
        </pc:spChg>
        <pc:spChg chg="add mod">
          <ac:chgData name="Joe Losinski" userId="2c50846a-156e-4934-a017-909bc0490263" providerId="ADAL" clId="{DD6D799C-2753-466F-AE82-2EF5753D964F}" dt="2019-09-22T21:25:34.685" v="294" actId="164"/>
          <ac:spMkLst>
            <pc:docMk/>
            <pc:sldMk cId="1735653377" sldId="1881"/>
            <ac:spMk id="15" creationId="{0E37A9D0-2F44-49F1-B464-7FA70933A8B1}"/>
          </ac:spMkLst>
        </pc:spChg>
        <pc:spChg chg="add mod">
          <ac:chgData name="Joe Losinski" userId="2c50846a-156e-4934-a017-909bc0490263" providerId="ADAL" clId="{DD6D799C-2753-466F-AE82-2EF5753D964F}" dt="2019-09-22T21:29:12.008" v="296" actId="164"/>
          <ac:spMkLst>
            <pc:docMk/>
            <pc:sldMk cId="1735653377" sldId="1881"/>
            <ac:spMk id="16" creationId="{E44DEA87-F497-491B-816D-64EB12FA3AD7}"/>
          </ac:spMkLst>
        </pc:spChg>
        <pc:spChg chg="add mod">
          <ac:chgData name="Joe Losinski" userId="2c50846a-156e-4934-a017-909bc0490263" providerId="ADAL" clId="{DD6D799C-2753-466F-AE82-2EF5753D964F}" dt="2019-09-22T21:16:56.807" v="293" actId="164"/>
          <ac:spMkLst>
            <pc:docMk/>
            <pc:sldMk cId="1735653377" sldId="1881"/>
            <ac:spMk id="17" creationId="{7A31D959-9213-40FD-81CB-81701409DB5B}"/>
          </ac:spMkLst>
        </pc:spChg>
        <pc:spChg chg="mod">
          <ac:chgData name="Joe Losinski" userId="2c50846a-156e-4934-a017-909bc0490263" providerId="ADAL" clId="{DD6D799C-2753-466F-AE82-2EF5753D964F}" dt="2019-09-22T21:29:12.008" v="296" actId="164"/>
          <ac:spMkLst>
            <pc:docMk/>
            <pc:sldMk cId="1735653377" sldId="1881"/>
            <ac:spMk id="18" creationId="{FA23AB1C-8D89-49D5-ACBB-059D6A90CCAD}"/>
          </ac:spMkLst>
        </pc:spChg>
        <pc:spChg chg="add mod">
          <ac:chgData name="Joe Losinski" userId="2c50846a-156e-4934-a017-909bc0490263" providerId="ADAL" clId="{DD6D799C-2753-466F-AE82-2EF5753D964F}" dt="2019-09-22T21:29:12.008" v="296" actId="164"/>
          <ac:spMkLst>
            <pc:docMk/>
            <pc:sldMk cId="1735653377" sldId="1881"/>
            <ac:spMk id="19" creationId="{B6F2DBE0-575A-4E17-9CB1-6A9F47E1AC68}"/>
          </ac:spMkLst>
        </pc:spChg>
        <pc:spChg chg="add mod">
          <ac:chgData name="Joe Losinski" userId="2c50846a-156e-4934-a017-909bc0490263" providerId="ADAL" clId="{DD6D799C-2753-466F-AE82-2EF5753D964F}" dt="2019-09-22T21:29:12.008" v="296" actId="164"/>
          <ac:spMkLst>
            <pc:docMk/>
            <pc:sldMk cId="1735653377" sldId="1881"/>
            <ac:spMk id="25" creationId="{7297F35A-544E-457C-AEA2-1A2B02D4BCE7}"/>
          </ac:spMkLst>
        </pc:spChg>
        <pc:spChg chg="add mod">
          <ac:chgData name="Joe Losinski" userId="2c50846a-156e-4934-a017-909bc0490263" providerId="ADAL" clId="{DD6D799C-2753-466F-AE82-2EF5753D964F}" dt="2019-09-22T21:31:44.217" v="300" actId="164"/>
          <ac:spMkLst>
            <pc:docMk/>
            <pc:sldMk cId="1735653377" sldId="1881"/>
            <ac:spMk id="27" creationId="{B732EFA2-74C5-472C-A3BE-3EEB98A75038}"/>
          </ac:spMkLst>
        </pc:spChg>
        <pc:spChg chg="add mod">
          <ac:chgData name="Joe Losinski" userId="2c50846a-156e-4934-a017-909bc0490263" providerId="ADAL" clId="{DD6D799C-2753-466F-AE82-2EF5753D964F}" dt="2019-09-22T21:31:44.217" v="300" actId="164"/>
          <ac:spMkLst>
            <pc:docMk/>
            <pc:sldMk cId="1735653377" sldId="1881"/>
            <ac:spMk id="28" creationId="{3A201757-956A-45B9-9AA2-DD723AEBB6DC}"/>
          </ac:spMkLst>
        </pc:spChg>
        <pc:spChg chg="mod">
          <ac:chgData name="Joe Losinski" userId="2c50846a-156e-4934-a017-909bc0490263" providerId="ADAL" clId="{DD6D799C-2753-466F-AE82-2EF5753D964F}" dt="2019-09-22T21:42:43.559" v="312" actId="164"/>
          <ac:spMkLst>
            <pc:docMk/>
            <pc:sldMk cId="1735653377" sldId="1881"/>
            <ac:spMk id="37" creationId="{F89C6DCB-8FCA-4E4A-8677-EAB100C010F0}"/>
          </ac:spMkLst>
        </pc:spChg>
        <pc:spChg chg="add">
          <ac:chgData name="Joe Losinski" userId="2c50846a-156e-4934-a017-909bc0490263" providerId="ADAL" clId="{DD6D799C-2753-466F-AE82-2EF5753D964F}" dt="2019-09-22T21:37:02.588" v="304"/>
          <ac:spMkLst>
            <pc:docMk/>
            <pc:sldMk cId="1735653377" sldId="1881"/>
            <ac:spMk id="39" creationId="{AC148938-9AB7-4B11-A8CF-AF33020806C5}"/>
          </ac:spMkLst>
        </pc:spChg>
        <pc:spChg chg="add mod">
          <ac:chgData name="Joe Losinski" userId="2c50846a-156e-4934-a017-909bc0490263" providerId="ADAL" clId="{DD6D799C-2753-466F-AE82-2EF5753D964F}" dt="2019-09-22T21:37:28.162" v="305"/>
          <ac:spMkLst>
            <pc:docMk/>
            <pc:sldMk cId="1735653377" sldId="1881"/>
            <ac:spMk id="40" creationId="{8A9DEDA3-0C3F-401A-996A-4D3AD3803A7F}"/>
          </ac:spMkLst>
        </pc:spChg>
        <pc:spChg chg="add mod">
          <ac:chgData name="Joe Losinski" userId="2c50846a-156e-4934-a017-909bc0490263" providerId="ADAL" clId="{DD6D799C-2753-466F-AE82-2EF5753D964F}" dt="2019-09-22T21:38:32.574" v="308" actId="164"/>
          <ac:spMkLst>
            <pc:docMk/>
            <pc:sldMk cId="1735653377" sldId="1881"/>
            <ac:spMk id="41" creationId="{16F1D56E-F62C-44A8-8A0E-78A04A948075}"/>
          </ac:spMkLst>
        </pc:spChg>
        <pc:spChg chg="add mod">
          <ac:chgData name="Joe Losinski" userId="2c50846a-156e-4934-a017-909bc0490263" providerId="ADAL" clId="{DD6D799C-2753-466F-AE82-2EF5753D964F}" dt="2019-09-22T21:38:32.574" v="308" actId="164"/>
          <ac:spMkLst>
            <pc:docMk/>
            <pc:sldMk cId="1735653377" sldId="1881"/>
            <ac:spMk id="42" creationId="{CED632A2-159A-4B62-85AA-8A4C52E962FC}"/>
          </ac:spMkLst>
        </pc:spChg>
        <pc:spChg chg="mod">
          <ac:chgData name="Joe Losinski" userId="2c50846a-156e-4934-a017-909bc0490263" providerId="ADAL" clId="{DD6D799C-2753-466F-AE82-2EF5753D964F}" dt="2019-09-22T21:46:29.846" v="314" actId="207"/>
          <ac:spMkLst>
            <pc:docMk/>
            <pc:sldMk cId="1735653377" sldId="1881"/>
            <ac:spMk id="50" creationId="{0FE0C797-39D2-4FF6-A06F-CFC2D430C6C2}"/>
          </ac:spMkLst>
        </pc:spChg>
        <pc:grpChg chg="add mod">
          <ac:chgData name="Joe Losinski" userId="2c50846a-156e-4934-a017-909bc0490263" providerId="ADAL" clId="{DD6D799C-2753-466F-AE82-2EF5753D964F}" dt="2019-09-22T21:16:56.807" v="293" actId="164"/>
          <ac:grpSpMkLst>
            <pc:docMk/>
            <pc:sldMk cId="1735653377" sldId="1881"/>
            <ac:grpSpMk id="23" creationId="{A332302C-2647-4344-AB1E-511AFB4E3D46}"/>
          </ac:grpSpMkLst>
        </pc:grpChg>
        <pc:grpChg chg="add mod">
          <ac:chgData name="Joe Losinski" userId="2c50846a-156e-4934-a017-909bc0490263" providerId="ADAL" clId="{DD6D799C-2753-466F-AE82-2EF5753D964F}" dt="2019-09-22T21:29:12.008" v="296" actId="164"/>
          <ac:grpSpMkLst>
            <pc:docMk/>
            <pc:sldMk cId="1735653377" sldId="1881"/>
            <ac:grpSpMk id="24" creationId="{43F949BC-961A-4F54-B46B-EFCA2CBEB33B}"/>
          </ac:grpSpMkLst>
        </pc:grpChg>
        <pc:grpChg chg="add mod">
          <ac:chgData name="Joe Losinski" userId="2c50846a-156e-4934-a017-909bc0490263" providerId="ADAL" clId="{DD6D799C-2753-466F-AE82-2EF5753D964F}" dt="2019-09-22T21:31:44.217" v="300" actId="164"/>
          <ac:grpSpMkLst>
            <pc:docMk/>
            <pc:sldMk cId="1735653377" sldId="1881"/>
            <ac:grpSpMk id="26" creationId="{423E5F48-3E91-4903-B2EB-5C89C70E4D81}"/>
          </ac:grpSpMkLst>
        </pc:grpChg>
        <pc:grpChg chg="add mod">
          <ac:chgData name="Joe Losinski" userId="2c50846a-156e-4934-a017-909bc0490263" providerId="ADAL" clId="{DD6D799C-2753-466F-AE82-2EF5753D964F}" dt="2019-09-22T21:38:32.574" v="308" actId="164"/>
          <ac:grpSpMkLst>
            <pc:docMk/>
            <pc:sldMk cId="1735653377" sldId="1881"/>
            <ac:grpSpMk id="29" creationId="{04913DFE-CA3B-4C83-A751-6086E357A1E2}"/>
          </ac:grpSpMkLst>
        </pc:grpChg>
        <pc:grpChg chg="add mod">
          <ac:chgData name="Joe Losinski" userId="2c50846a-156e-4934-a017-909bc0490263" providerId="ADAL" clId="{DD6D799C-2753-466F-AE82-2EF5753D964F}" dt="2019-09-22T21:31:57.125" v="301"/>
          <ac:grpSpMkLst>
            <pc:docMk/>
            <pc:sldMk cId="1735653377" sldId="1881"/>
            <ac:grpSpMk id="30" creationId="{99A9B27F-F39A-4EA4-AF2B-49B909962E69}"/>
          </ac:grpSpMkLst>
        </pc:grpChg>
        <pc:grpChg chg="add mod">
          <ac:chgData name="Joe Losinski" userId="2c50846a-156e-4934-a017-909bc0490263" providerId="ADAL" clId="{DD6D799C-2753-466F-AE82-2EF5753D964F}" dt="2019-09-22T21:32:15.600" v="302"/>
          <ac:grpSpMkLst>
            <pc:docMk/>
            <pc:sldMk cId="1735653377" sldId="1881"/>
            <ac:grpSpMk id="33" creationId="{C2AD0162-9BFB-4EF9-9B25-BE121E4869F2}"/>
          </ac:grpSpMkLst>
        </pc:grpChg>
        <pc:grpChg chg="add mod">
          <ac:chgData name="Joe Losinski" userId="2c50846a-156e-4934-a017-909bc0490263" providerId="ADAL" clId="{DD6D799C-2753-466F-AE82-2EF5753D964F}" dt="2019-09-22T21:35:46.941" v="303"/>
          <ac:grpSpMkLst>
            <pc:docMk/>
            <pc:sldMk cId="1735653377" sldId="1881"/>
            <ac:grpSpMk id="36" creationId="{CD193CF1-EF8B-4E9B-9F08-4E95353726D2}"/>
          </ac:grpSpMkLst>
        </pc:grpChg>
        <pc:grpChg chg="add mod">
          <ac:chgData name="Joe Losinski" userId="2c50846a-156e-4934-a017-909bc0490263" providerId="ADAL" clId="{DD6D799C-2753-466F-AE82-2EF5753D964F}" dt="2019-09-22T21:38:32.574" v="308" actId="164"/>
          <ac:grpSpMkLst>
            <pc:docMk/>
            <pc:sldMk cId="1735653377" sldId="1881"/>
            <ac:grpSpMk id="43" creationId="{6AB12534-CEAD-45B3-B336-A7AC9A13BAEB}"/>
          </ac:grpSpMkLst>
        </pc:grpChg>
        <pc:grpChg chg="add mod">
          <ac:chgData name="Joe Losinski" userId="2c50846a-156e-4934-a017-909bc0490263" providerId="ADAL" clId="{DD6D799C-2753-466F-AE82-2EF5753D964F}" dt="2019-09-22T21:42:43.559" v="312" actId="164"/>
          <ac:grpSpMkLst>
            <pc:docMk/>
            <pc:sldMk cId="1735653377" sldId="1881"/>
            <ac:grpSpMk id="48" creationId="{3BC16874-2413-4763-9D9A-96EBEEE489A0}"/>
          </ac:grpSpMkLst>
        </pc:grpChg>
        <pc:grpChg chg="add mod">
          <ac:chgData name="Joe Losinski" userId="2c50846a-156e-4934-a017-909bc0490263" providerId="ADAL" clId="{DD6D799C-2753-466F-AE82-2EF5753D964F}" dt="2019-09-22T21:42:56.217" v="313"/>
          <ac:grpSpMkLst>
            <pc:docMk/>
            <pc:sldMk cId="1735653377" sldId="1881"/>
            <ac:grpSpMk id="49" creationId="{5DD136C7-93C9-4423-8EFC-B936DCA7F2C8}"/>
          </ac:grpSpMkLst>
        </pc:grpChg>
        <pc:picChg chg="add mod">
          <ac:chgData name="Joe Losinski" userId="2c50846a-156e-4934-a017-909bc0490263" providerId="ADAL" clId="{DD6D799C-2753-466F-AE82-2EF5753D964F}" dt="2019-09-22T21:16:56.807" v="293" actId="164"/>
          <ac:picMkLst>
            <pc:docMk/>
            <pc:sldMk cId="1735653377" sldId="1881"/>
            <ac:picMk id="22" creationId="{02357D2C-173F-4B18-8BBC-79D41B3B407E}"/>
          </ac:picMkLst>
        </pc:picChg>
        <pc:picChg chg="add mod">
          <ac:chgData name="Joe Losinski" userId="2c50846a-156e-4934-a017-909bc0490263" providerId="ADAL" clId="{DD6D799C-2753-466F-AE82-2EF5753D964F}" dt="2019-09-22T21:41:28.648" v="310" actId="931"/>
          <ac:picMkLst>
            <pc:docMk/>
            <pc:sldMk cId="1735653377" sldId="1881"/>
            <ac:picMk id="45" creationId="{037AA55C-5863-4404-BF19-68A123041D9E}"/>
          </ac:picMkLst>
        </pc:picChg>
        <pc:picChg chg="add mod">
          <ac:chgData name="Joe Losinski" userId="2c50846a-156e-4934-a017-909bc0490263" providerId="ADAL" clId="{DD6D799C-2753-466F-AE82-2EF5753D964F}" dt="2019-09-22T21:42:43.559" v="312" actId="164"/>
          <ac:picMkLst>
            <pc:docMk/>
            <pc:sldMk cId="1735653377" sldId="1881"/>
            <ac:picMk id="47" creationId="{3A55F656-5EE3-4620-887B-592355AC8ACF}"/>
          </ac:picMkLst>
        </pc:picChg>
        <pc:picChg chg="add mod">
          <ac:chgData name="Joe Losinski" userId="2c50846a-156e-4934-a017-909bc0490263" providerId="ADAL" clId="{DD6D799C-2753-466F-AE82-2EF5753D964F}" dt="2019-09-22T21:47:00.418" v="315" actId="931"/>
          <ac:picMkLst>
            <pc:docMk/>
            <pc:sldMk cId="1735653377" sldId="1881"/>
            <ac:picMk id="57" creationId="{A5D9FB12-4B26-45DF-A358-9D7BE4710899}"/>
          </ac:picMkLst>
        </pc:picChg>
        <pc:picChg chg="add mod">
          <ac:chgData name="Joe Losinski" userId="2c50846a-156e-4934-a017-909bc0490263" providerId="ADAL" clId="{DD6D799C-2753-466F-AE82-2EF5753D964F}" dt="2019-09-22T21:47:51.922" v="316" actId="931"/>
          <ac:picMkLst>
            <pc:docMk/>
            <pc:sldMk cId="1735653377" sldId="1881"/>
            <ac:picMk id="59" creationId="{1324C74F-4681-473F-93B1-90B0AC7576AD}"/>
          </ac:picMkLst>
        </pc:picChg>
        <pc:picChg chg="add mod">
          <ac:chgData name="Joe Losinski" userId="2c50846a-156e-4934-a017-909bc0490263" providerId="ADAL" clId="{DD6D799C-2753-466F-AE82-2EF5753D964F}" dt="2019-09-22T21:47:51.922" v="316" actId="931"/>
          <ac:picMkLst>
            <pc:docMk/>
            <pc:sldMk cId="1735653377" sldId="1881"/>
            <ac:picMk id="61" creationId="{AAA005A6-A26C-4C46-B255-0327B4C9919A}"/>
          </ac:picMkLst>
        </pc:picChg>
      </pc:sldChg>
      <pc:sldChg chg="addSp modSp add ord">
        <pc:chgData name="Joe Losinski" userId="2c50846a-156e-4934-a017-909bc0490263" providerId="ADAL" clId="{DD6D799C-2753-466F-AE82-2EF5753D964F}" dt="2019-09-23T01:33:02.394" v="510"/>
        <pc:sldMkLst>
          <pc:docMk/>
          <pc:sldMk cId="3281599263" sldId="1882"/>
        </pc:sldMkLst>
        <pc:picChg chg="add mod">
          <ac:chgData name="Joe Losinski" userId="2c50846a-156e-4934-a017-909bc0490263" providerId="ADAL" clId="{DD6D799C-2753-466F-AE82-2EF5753D964F}" dt="2019-09-22T22:20:02.181" v="325"/>
          <ac:picMkLst>
            <pc:docMk/>
            <pc:sldMk cId="3281599263" sldId="1882"/>
            <ac:picMk id="5" creationId="{3206035C-E10D-4230-8A68-B242E07ACF88}"/>
          </ac:picMkLst>
        </pc:picChg>
      </pc:sldChg>
      <pc:sldChg chg="add">
        <pc:chgData name="Joe Losinski" userId="2c50846a-156e-4934-a017-909bc0490263" providerId="ADAL" clId="{DD6D799C-2753-466F-AE82-2EF5753D964F}" dt="2019-09-22T23:39:56.427" v="329"/>
        <pc:sldMkLst>
          <pc:docMk/>
          <pc:sldMk cId="2475777968" sldId="1883"/>
        </pc:sldMkLst>
      </pc:sldChg>
      <pc:sldChg chg="add del">
        <pc:chgData name="Joe Losinski" userId="2c50846a-156e-4934-a017-909bc0490263" providerId="ADAL" clId="{DD6D799C-2753-466F-AE82-2EF5753D964F}" dt="2019-09-22T23:48:54.287" v="333"/>
        <pc:sldMkLst>
          <pc:docMk/>
          <pc:sldMk cId="2925977013" sldId="1883"/>
        </pc:sldMkLst>
      </pc:sldChg>
      <pc:sldChg chg="add del">
        <pc:chgData name="Joe Losinski" userId="2c50846a-156e-4934-a017-909bc0490263" providerId="ADAL" clId="{DD6D799C-2753-466F-AE82-2EF5753D964F}" dt="2019-09-22T23:48:54.287" v="333"/>
        <pc:sldMkLst>
          <pc:docMk/>
          <pc:sldMk cId="764863110" sldId="1884"/>
        </pc:sldMkLst>
      </pc:sldChg>
      <pc:sldChg chg="add">
        <pc:chgData name="Joe Losinski" userId="2c50846a-156e-4934-a017-909bc0490263" providerId="ADAL" clId="{DD6D799C-2753-466F-AE82-2EF5753D964F}" dt="2019-09-22T23:39:56.515" v="330"/>
        <pc:sldMkLst>
          <pc:docMk/>
          <pc:sldMk cId="1152468359" sldId="1884"/>
        </pc:sldMkLst>
      </pc:sldChg>
      <pc:sldChg chg="add">
        <pc:chgData name="Joe Losinski" userId="2c50846a-156e-4934-a017-909bc0490263" providerId="ADAL" clId="{DD6D799C-2753-466F-AE82-2EF5753D964F}" dt="2019-09-22T23:39:56.680" v="331"/>
        <pc:sldMkLst>
          <pc:docMk/>
          <pc:sldMk cId="248177853" sldId="1885"/>
        </pc:sldMkLst>
      </pc:sldChg>
      <pc:sldChg chg="add del">
        <pc:chgData name="Joe Losinski" userId="2c50846a-156e-4934-a017-909bc0490263" providerId="ADAL" clId="{DD6D799C-2753-466F-AE82-2EF5753D964F}" dt="2019-09-22T23:48:54.287" v="333"/>
        <pc:sldMkLst>
          <pc:docMk/>
          <pc:sldMk cId="1569255482" sldId="1885"/>
        </pc:sldMkLst>
      </pc:sldChg>
      <pc:sldChg chg="addSp delSp modSp ord">
        <pc:chgData name="Joe Losinski" userId="2c50846a-156e-4934-a017-909bc0490263" providerId="ADAL" clId="{DD6D799C-2753-466F-AE82-2EF5753D964F}" dt="2019-09-23T00:22:22.858" v="348"/>
        <pc:sldMkLst>
          <pc:docMk/>
          <pc:sldMk cId="1641850295" sldId="2230"/>
        </pc:sldMkLst>
        <pc:spChg chg="add del">
          <ac:chgData name="Joe Losinski" userId="2c50846a-156e-4934-a017-909bc0490263" providerId="ADAL" clId="{DD6D799C-2753-466F-AE82-2EF5753D964F}" dt="2019-09-23T00:21:57.242" v="345"/>
          <ac:spMkLst>
            <pc:docMk/>
            <pc:sldMk cId="1641850295" sldId="2230"/>
            <ac:spMk id="13" creationId="{92A38767-8251-406F-B346-054E0E1F40D5}"/>
          </ac:spMkLst>
        </pc:spChg>
        <pc:spChg chg="add">
          <ac:chgData name="Joe Losinski" userId="2c50846a-156e-4934-a017-909bc0490263" providerId="ADAL" clId="{DD6D799C-2753-466F-AE82-2EF5753D964F}" dt="2019-09-23T00:22:00.954" v="346"/>
          <ac:spMkLst>
            <pc:docMk/>
            <pc:sldMk cId="1641850295" sldId="2230"/>
            <ac:spMk id="15" creationId="{00B4FC31-21C5-4725-B1C5-F0FB0B95EFEF}"/>
          </ac:spMkLst>
        </pc:spChg>
        <pc:spChg chg="add mod">
          <ac:chgData name="Joe Losinski" userId="2c50846a-156e-4934-a017-909bc0490263" providerId="ADAL" clId="{DD6D799C-2753-466F-AE82-2EF5753D964F}" dt="2019-09-23T00:22:22.858" v="348"/>
          <ac:spMkLst>
            <pc:docMk/>
            <pc:sldMk cId="1641850295" sldId="2230"/>
            <ac:spMk id="16" creationId="{FC0FA847-4990-4903-B031-3A27FDD6B65B}"/>
          </ac:spMkLst>
        </pc:spChg>
      </pc:sldChg>
      <pc:sldChg chg="add">
        <pc:chgData name="Joe Losinski" userId="2c50846a-156e-4934-a017-909bc0490263" providerId="ADAL" clId="{DD6D799C-2753-466F-AE82-2EF5753D964F}" dt="2019-09-23T00:23:11.302" v="349"/>
        <pc:sldMkLst>
          <pc:docMk/>
          <pc:sldMk cId="3662799877" sldId="2292"/>
        </pc:sldMkLst>
      </pc:sldChg>
      <pc:sldChg chg="addSp delSp modSp add ord modAnim">
        <pc:chgData name="Joe Losinski" userId="2c50846a-156e-4934-a017-909bc0490263" providerId="ADAL" clId="{DD6D799C-2753-466F-AE82-2EF5753D964F}" dt="2019-09-23T01:12:33.098" v="465"/>
        <pc:sldMkLst>
          <pc:docMk/>
          <pc:sldMk cId="415726623" sldId="2293"/>
        </pc:sldMkLst>
        <pc:spChg chg="del">
          <ac:chgData name="Joe Losinski" userId="2c50846a-156e-4934-a017-909bc0490263" providerId="ADAL" clId="{DD6D799C-2753-466F-AE82-2EF5753D964F}" dt="2019-09-23T00:39:29.061" v="365"/>
          <ac:spMkLst>
            <pc:docMk/>
            <pc:sldMk cId="415726623" sldId="2293"/>
            <ac:spMk id="2" creationId="{88CE01D7-8F2F-4008-8F7D-1FE5B91CD0FC}"/>
          </ac:spMkLst>
        </pc:spChg>
        <pc:spChg chg="add">
          <ac:chgData name="Joe Losinski" userId="2c50846a-156e-4934-a017-909bc0490263" providerId="ADAL" clId="{DD6D799C-2753-466F-AE82-2EF5753D964F}" dt="2019-09-23T00:39:29.061" v="365"/>
          <ac:spMkLst>
            <pc:docMk/>
            <pc:sldMk cId="415726623" sldId="2293"/>
            <ac:spMk id="4" creationId="{F06CE020-CC0E-49F5-A4C8-A4EBA8FCF0BD}"/>
          </ac:spMkLst>
        </pc:spChg>
        <pc:spChg chg="add mod">
          <ac:chgData name="Joe Losinski" userId="2c50846a-156e-4934-a017-909bc0490263" providerId="ADAL" clId="{DD6D799C-2753-466F-AE82-2EF5753D964F}" dt="2019-09-23T00:41:38.121" v="373"/>
          <ac:spMkLst>
            <pc:docMk/>
            <pc:sldMk cId="415726623" sldId="2293"/>
            <ac:spMk id="5" creationId="{60BFE5B8-E2F7-45FF-B5D5-D0F2F10254EB}"/>
          </ac:spMkLst>
        </pc:spChg>
        <pc:spChg chg="add mod topLvl">
          <ac:chgData name="Joe Losinski" userId="2c50846a-156e-4934-a017-909bc0490263" providerId="ADAL" clId="{DD6D799C-2753-466F-AE82-2EF5753D964F}" dt="2019-09-23T01:11:32.365" v="461" actId="1076"/>
          <ac:spMkLst>
            <pc:docMk/>
            <pc:sldMk cId="415726623" sldId="2293"/>
            <ac:spMk id="6" creationId="{2DEB79F2-4FF8-4C6C-A49C-01FE8E6A35C4}"/>
          </ac:spMkLst>
        </pc:spChg>
        <pc:spChg chg="add mod topLvl">
          <ac:chgData name="Joe Losinski" userId="2c50846a-156e-4934-a017-909bc0490263" providerId="ADAL" clId="{DD6D799C-2753-466F-AE82-2EF5753D964F}" dt="2019-09-23T01:11:32.365" v="461" actId="1076"/>
          <ac:spMkLst>
            <pc:docMk/>
            <pc:sldMk cId="415726623" sldId="2293"/>
            <ac:spMk id="7" creationId="{EE8B2160-B518-457E-9701-A0B8A8C0E5CC}"/>
          </ac:spMkLst>
        </pc:spChg>
        <pc:spChg chg="add mod topLvl">
          <ac:chgData name="Joe Losinski" userId="2c50846a-156e-4934-a017-909bc0490263" providerId="ADAL" clId="{DD6D799C-2753-466F-AE82-2EF5753D964F}" dt="2019-09-23T01:11:32.365" v="461" actId="1076"/>
          <ac:spMkLst>
            <pc:docMk/>
            <pc:sldMk cId="415726623" sldId="2293"/>
            <ac:spMk id="8" creationId="{93629318-2115-458A-8F2A-14F988A59A38}"/>
          </ac:spMkLst>
        </pc:spChg>
        <pc:spChg chg="add mod">
          <ac:chgData name="Joe Losinski" userId="2c50846a-156e-4934-a017-909bc0490263" providerId="ADAL" clId="{DD6D799C-2753-466F-AE82-2EF5753D964F}" dt="2019-09-23T00:47:19.051" v="389" actId="164"/>
          <ac:spMkLst>
            <pc:docMk/>
            <pc:sldMk cId="415726623" sldId="2293"/>
            <ac:spMk id="38" creationId="{8C64345B-0E79-4696-887B-703CCEE16F96}"/>
          </ac:spMkLst>
        </pc:spChg>
        <pc:spChg chg="add mod">
          <ac:chgData name="Joe Losinski" userId="2c50846a-156e-4934-a017-909bc0490263" providerId="ADAL" clId="{DD6D799C-2753-466F-AE82-2EF5753D964F}" dt="2019-09-23T00:45:59.743" v="384" actId="164"/>
          <ac:spMkLst>
            <pc:docMk/>
            <pc:sldMk cId="415726623" sldId="2293"/>
            <ac:spMk id="39" creationId="{4A461CB9-66EA-4D9A-B50A-0DBCC8C5DF3C}"/>
          </ac:spMkLst>
        </pc:spChg>
        <pc:spChg chg="add">
          <ac:chgData name="Joe Losinski" userId="2c50846a-156e-4934-a017-909bc0490263" providerId="ADAL" clId="{DD6D799C-2753-466F-AE82-2EF5753D964F}" dt="2019-09-23T00:45:33.261" v="382"/>
          <ac:spMkLst>
            <pc:docMk/>
            <pc:sldMk cId="415726623" sldId="2293"/>
            <ac:spMk id="40" creationId="{A74BEE3D-6503-40D8-899E-76D74B2529D9}"/>
          </ac:spMkLst>
        </pc:spChg>
        <pc:spChg chg="add">
          <ac:chgData name="Joe Losinski" userId="2c50846a-156e-4934-a017-909bc0490263" providerId="ADAL" clId="{DD6D799C-2753-466F-AE82-2EF5753D964F}" dt="2019-09-23T00:45:33.261" v="382"/>
          <ac:spMkLst>
            <pc:docMk/>
            <pc:sldMk cId="415726623" sldId="2293"/>
            <ac:spMk id="41" creationId="{0ADE7161-90DE-4849-B66C-47575C552132}"/>
          </ac:spMkLst>
        </pc:spChg>
        <pc:spChg chg="add mod">
          <ac:chgData name="Joe Losinski" userId="2c50846a-156e-4934-a017-909bc0490263" providerId="ADAL" clId="{DD6D799C-2753-466F-AE82-2EF5753D964F}" dt="2019-09-23T00:45:59.743" v="384" actId="164"/>
          <ac:spMkLst>
            <pc:docMk/>
            <pc:sldMk cId="415726623" sldId="2293"/>
            <ac:spMk id="42" creationId="{C1B433DE-294C-4A65-B9F8-EDE0B9506389}"/>
          </ac:spMkLst>
        </pc:spChg>
        <pc:spChg chg="mod">
          <ac:chgData name="Joe Losinski" userId="2c50846a-156e-4934-a017-909bc0490263" providerId="ADAL" clId="{DD6D799C-2753-466F-AE82-2EF5753D964F}" dt="2019-09-23T00:47:49.768" v="393" actId="207"/>
          <ac:spMkLst>
            <pc:docMk/>
            <pc:sldMk cId="415726623" sldId="2293"/>
            <ac:spMk id="53" creationId="{60DF63CE-4483-4461-9BEC-54EC216EB001}"/>
          </ac:spMkLst>
        </pc:spChg>
        <pc:spChg chg="add">
          <ac:chgData name="Joe Losinski" userId="2c50846a-156e-4934-a017-909bc0490263" providerId="ADAL" clId="{DD6D799C-2753-466F-AE82-2EF5753D964F}" dt="2019-09-23T00:49:08.615" v="395"/>
          <ac:spMkLst>
            <pc:docMk/>
            <pc:sldMk cId="415726623" sldId="2293"/>
            <ac:spMk id="65" creationId="{0F92BA59-F16B-44D2-A9D9-9908BFE28F61}"/>
          </ac:spMkLst>
        </pc:spChg>
        <pc:spChg chg="add del mod">
          <ac:chgData name="Joe Losinski" userId="2c50846a-156e-4934-a017-909bc0490263" providerId="ADAL" clId="{DD6D799C-2753-466F-AE82-2EF5753D964F}" dt="2019-09-23T01:10:16.734" v="460" actId="478"/>
          <ac:spMkLst>
            <pc:docMk/>
            <pc:sldMk cId="415726623" sldId="2293"/>
            <ac:spMk id="67" creationId="{3DEFE91C-337B-4AE5-BA9B-00C9CEA9F11F}"/>
          </ac:spMkLst>
        </pc:spChg>
        <pc:spChg chg="add del mod">
          <ac:chgData name="Joe Losinski" userId="2c50846a-156e-4934-a017-909bc0490263" providerId="ADAL" clId="{DD6D799C-2753-466F-AE82-2EF5753D964F}" dt="2019-09-23T01:10:16.734" v="460" actId="478"/>
          <ac:spMkLst>
            <pc:docMk/>
            <pc:sldMk cId="415726623" sldId="2293"/>
            <ac:spMk id="68" creationId="{425D18E9-9C22-4CE9-8C63-EC54A7BE42E6}"/>
          </ac:spMkLst>
        </pc:spChg>
        <pc:spChg chg="add mod">
          <ac:chgData name="Joe Losinski" userId="2c50846a-156e-4934-a017-909bc0490263" providerId="ADAL" clId="{DD6D799C-2753-466F-AE82-2EF5753D964F}" dt="2019-09-23T01:12:30.073" v="464" actId="164"/>
          <ac:spMkLst>
            <pc:docMk/>
            <pc:sldMk cId="415726623" sldId="2293"/>
            <ac:spMk id="72" creationId="{222A48D0-EBE3-4136-B18B-BF7020D088D1}"/>
          </ac:spMkLst>
        </pc:spChg>
        <pc:grpChg chg="add mod topLvl">
          <ac:chgData name="Joe Losinski" userId="2c50846a-156e-4934-a017-909bc0490263" providerId="ADAL" clId="{DD6D799C-2753-466F-AE82-2EF5753D964F}" dt="2019-09-23T01:11:32.365" v="461" actId="1076"/>
          <ac:grpSpMkLst>
            <pc:docMk/>
            <pc:sldMk cId="415726623" sldId="2293"/>
            <ac:grpSpMk id="9" creationId="{30C4BECF-E9CA-4E27-9002-8CFDB07A516C}"/>
          </ac:grpSpMkLst>
        </pc:grpChg>
        <pc:grpChg chg="mod">
          <ac:chgData name="Joe Losinski" userId="2c50846a-156e-4934-a017-909bc0490263" providerId="ADAL" clId="{DD6D799C-2753-466F-AE82-2EF5753D964F}" dt="2019-09-23T01:11:32.365" v="461" actId="1076"/>
          <ac:grpSpMkLst>
            <pc:docMk/>
            <pc:sldMk cId="415726623" sldId="2293"/>
            <ac:grpSpMk id="11" creationId="{5222385F-B8F8-4E20-8952-4F4C6FAF34DF}"/>
          </ac:grpSpMkLst>
        </pc:grpChg>
        <pc:grpChg chg="add mod topLvl">
          <ac:chgData name="Joe Losinski" userId="2c50846a-156e-4934-a017-909bc0490263" providerId="ADAL" clId="{DD6D799C-2753-466F-AE82-2EF5753D964F}" dt="2019-09-23T01:11:32.365" v="461" actId="1076"/>
          <ac:grpSpMkLst>
            <pc:docMk/>
            <pc:sldMk cId="415726623" sldId="2293"/>
            <ac:grpSpMk id="16" creationId="{8353EB2B-793F-4379-AAB5-85AB54EBB9EF}"/>
          </ac:grpSpMkLst>
        </pc:grpChg>
        <pc:grpChg chg="mod">
          <ac:chgData name="Joe Losinski" userId="2c50846a-156e-4934-a017-909bc0490263" providerId="ADAL" clId="{DD6D799C-2753-466F-AE82-2EF5753D964F}" dt="2019-09-23T01:11:32.365" v="461" actId="1076"/>
          <ac:grpSpMkLst>
            <pc:docMk/>
            <pc:sldMk cId="415726623" sldId="2293"/>
            <ac:grpSpMk id="17" creationId="{56863ED8-A9C8-4E86-9389-CAD0875B0F99}"/>
          </ac:grpSpMkLst>
        </pc:grpChg>
        <pc:grpChg chg="mod">
          <ac:chgData name="Joe Losinski" userId="2c50846a-156e-4934-a017-909bc0490263" providerId="ADAL" clId="{DD6D799C-2753-466F-AE82-2EF5753D964F}" dt="2019-09-23T01:11:32.365" v="461" actId="1076"/>
          <ac:grpSpMkLst>
            <pc:docMk/>
            <pc:sldMk cId="415726623" sldId="2293"/>
            <ac:grpSpMk id="28" creationId="{823150F9-B3EF-4EC6-88F6-500EC5073F62}"/>
          </ac:grpSpMkLst>
        </pc:grpChg>
        <pc:grpChg chg="add del mod">
          <ac:chgData name="Joe Losinski" userId="2c50846a-156e-4934-a017-909bc0490263" providerId="ADAL" clId="{DD6D799C-2753-466F-AE82-2EF5753D964F}" dt="2019-09-23T00:49:55.377" v="397" actId="165"/>
          <ac:grpSpMkLst>
            <pc:docMk/>
            <pc:sldMk cId="415726623" sldId="2293"/>
            <ac:grpSpMk id="37" creationId="{15337299-C2BB-4E5D-9D99-5AE740821CCA}"/>
          </ac:grpSpMkLst>
        </pc:grpChg>
        <pc:grpChg chg="add mod">
          <ac:chgData name="Joe Losinski" userId="2c50846a-156e-4934-a017-909bc0490263" providerId="ADAL" clId="{DD6D799C-2753-466F-AE82-2EF5753D964F}" dt="2019-09-23T01:11:32.365" v="461" actId="1076"/>
          <ac:grpSpMkLst>
            <pc:docMk/>
            <pc:sldMk cId="415726623" sldId="2293"/>
            <ac:grpSpMk id="43" creationId="{E5C32BF4-FB25-4DE2-9A79-9B310B36CEF7}"/>
          </ac:grpSpMkLst>
        </pc:grpChg>
        <pc:grpChg chg="add mod">
          <ac:chgData name="Joe Losinski" userId="2c50846a-156e-4934-a017-909bc0490263" providerId="ADAL" clId="{DD6D799C-2753-466F-AE82-2EF5753D964F}" dt="2019-09-23T01:11:32.365" v="461" actId="1076"/>
          <ac:grpSpMkLst>
            <pc:docMk/>
            <pc:sldMk cId="415726623" sldId="2293"/>
            <ac:grpSpMk id="44" creationId="{532C2302-B084-4056-88BC-18929A43D2FD}"/>
          </ac:grpSpMkLst>
        </pc:grpChg>
        <pc:grpChg chg="add mod">
          <ac:chgData name="Joe Losinski" userId="2c50846a-156e-4934-a017-909bc0490263" providerId="ADAL" clId="{DD6D799C-2753-466F-AE82-2EF5753D964F}" dt="2019-09-23T01:11:32.365" v="461" actId="1076"/>
          <ac:grpSpMkLst>
            <pc:docMk/>
            <pc:sldMk cId="415726623" sldId="2293"/>
            <ac:grpSpMk id="47" creationId="{02BAB65C-E943-45F4-A2B3-F2A30B25960E}"/>
          </ac:grpSpMkLst>
        </pc:grpChg>
        <pc:grpChg chg="add mod">
          <ac:chgData name="Joe Losinski" userId="2c50846a-156e-4934-a017-909bc0490263" providerId="ADAL" clId="{DD6D799C-2753-466F-AE82-2EF5753D964F}" dt="2019-09-23T00:47:07.332" v="388" actId="164"/>
          <ac:grpSpMkLst>
            <pc:docMk/>
            <pc:sldMk cId="415726623" sldId="2293"/>
            <ac:grpSpMk id="50" creationId="{8C6827D8-B967-45E7-86D1-032F13794F9B}"/>
          </ac:grpSpMkLst>
        </pc:grpChg>
        <pc:grpChg chg="add mod">
          <ac:chgData name="Joe Losinski" userId="2c50846a-156e-4934-a017-909bc0490263" providerId="ADAL" clId="{DD6D799C-2753-466F-AE82-2EF5753D964F}" dt="2019-09-23T01:11:32.365" v="461" actId="1076"/>
          <ac:grpSpMkLst>
            <pc:docMk/>
            <pc:sldMk cId="415726623" sldId="2293"/>
            <ac:grpSpMk id="51" creationId="{2D8E7F4D-ABB1-4D43-9CF3-723AF5F4ABFF}"/>
          </ac:grpSpMkLst>
        </pc:grpChg>
        <pc:grpChg chg="add mod">
          <ac:chgData name="Joe Losinski" userId="2c50846a-156e-4934-a017-909bc0490263" providerId="ADAL" clId="{DD6D799C-2753-466F-AE82-2EF5753D964F}" dt="2019-09-23T01:11:32.365" v="461" actId="1076"/>
          <ac:grpSpMkLst>
            <pc:docMk/>
            <pc:sldMk cId="415726623" sldId="2293"/>
            <ac:grpSpMk id="52" creationId="{737AD8EC-9A77-4F42-945B-CA66DE32B5B2}"/>
          </ac:grpSpMkLst>
        </pc:grpChg>
        <pc:grpChg chg="mod">
          <ac:chgData name="Joe Losinski" userId="2c50846a-156e-4934-a017-909bc0490263" providerId="ADAL" clId="{DD6D799C-2753-466F-AE82-2EF5753D964F}" dt="2019-09-23T01:11:32.365" v="461" actId="1076"/>
          <ac:grpSpMkLst>
            <pc:docMk/>
            <pc:sldMk cId="415726623" sldId="2293"/>
            <ac:grpSpMk id="54" creationId="{21B78460-6F80-465C-A31C-F5885938225B}"/>
          </ac:grpSpMkLst>
        </pc:grpChg>
        <pc:grpChg chg="mod">
          <ac:chgData name="Joe Losinski" userId="2c50846a-156e-4934-a017-909bc0490263" providerId="ADAL" clId="{DD6D799C-2753-466F-AE82-2EF5753D964F}" dt="2019-09-23T01:11:32.365" v="461" actId="1076"/>
          <ac:grpSpMkLst>
            <pc:docMk/>
            <pc:sldMk cId="415726623" sldId="2293"/>
            <ac:grpSpMk id="55" creationId="{59F9C10F-6381-412D-94CB-C07CF657BC48}"/>
          </ac:grpSpMkLst>
        </pc:grpChg>
        <pc:grpChg chg="mod">
          <ac:chgData name="Joe Losinski" userId="2c50846a-156e-4934-a017-909bc0490263" providerId="ADAL" clId="{DD6D799C-2753-466F-AE82-2EF5753D964F}" dt="2019-09-23T01:11:32.365" v="461" actId="1076"/>
          <ac:grpSpMkLst>
            <pc:docMk/>
            <pc:sldMk cId="415726623" sldId="2293"/>
            <ac:grpSpMk id="56" creationId="{8B915FAB-0EFF-44B4-9706-22FE04D43CFA}"/>
          </ac:grpSpMkLst>
        </pc:grpChg>
        <pc:grpChg chg="add mod">
          <ac:chgData name="Joe Losinski" userId="2c50846a-156e-4934-a017-909bc0490263" providerId="ADAL" clId="{DD6D799C-2753-466F-AE82-2EF5753D964F}" dt="2019-09-23T01:11:32.365" v="461" actId="1076"/>
          <ac:grpSpMkLst>
            <pc:docMk/>
            <pc:sldMk cId="415726623" sldId="2293"/>
            <ac:grpSpMk id="66" creationId="{E359B678-16A1-45D6-95F6-DB32906FC112}"/>
          </ac:grpSpMkLst>
        </pc:grpChg>
        <pc:grpChg chg="add mod">
          <ac:chgData name="Joe Losinski" userId="2c50846a-156e-4934-a017-909bc0490263" providerId="ADAL" clId="{DD6D799C-2753-466F-AE82-2EF5753D964F}" dt="2019-09-23T01:12:30.073" v="464" actId="164"/>
          <ac:grpSpMkLst>
            <pc:docMk/>
            <pc:sldMk cId="415726623" sldId="2293"/>
            <ac:grpSpMk id="73" creationId="{0B7E1F48-486D-41D1-A0F2-3A976D46937E}"/>
          </ac:grpSpMkLst>
        </pc:grpChg>
        <pc:picChg chg="add mod">
          <ac:chgData name="Joe Losinski" userId="2c50846a-156e-4934-a017-909bc0490263" providerId="ADAL" clId="{DD6D799C-2753-466F-AE82-2EF5753D964F}" dt="2019-09-23T00:48:53.671" v="394"/>
          <ac:picMkLst>
            <pc:docMk/>
            <pc:sldMk cId="415726623" sldId="2293"/>
            <ac:picMk id="64" creationId="{BAC80E6A-4F23-4318-837B-07A1E45D973E}"/>
          </ac:picMkLst>
        </pc:picChg>
        <pc:picChg chg="add del mod">
          <ac:chgData name="Joe Losinski" userId="2c50846a-156e-4934-a017-909bc0490263" providerId="ADAL" clId="{DD6D799C-2753-466F-AE82-2EF5753D964F}" dt="2019-09-23T01:10:16.734" v="460" actId="478"/>
          <ac:picMkLst>
            <pc:docMk/>
            <pc:sldMk cId="415726623" sldId="2293"/>
            <ac:picMk id="69" creationId="{3994A2D5-B0CF-4BC1-8CF1-2A9FD309C02C}"/>
          </ac:picMkLst>
        </pc:picChg>
        <pc:picChg chg="add mod">
          <ac:chgData name="Joe Losinski" userId="2c50846a-156e-4934-a017-909bc0490263" providerId="ADAL" clId="{DD6D799C-2753-466F-AE82-2EF5753D964F}" dt="2019-09-23T01:12:30.073" v="464" actId="164"/>
          <ac:picMkLst>
            <pc:docMk/>
            <pc:sldMk cId="415726623" sldId="2293"/>
            <ac:picMk id="71" creationId="{973D6082-945E-407E-8A24-03A48DB68FDD}"/>
          </ac:picMkLst>
        </pc:picChg>
      </pc:sldChg>
      <pc:sldChg chg="addSp delSp modSp add ord modAnim">
        <pc:chgData name="Joe Losinski" userId="2c50846a-156e-4934-a017-909bc0490263" providerId="ADAL" clId="{DD6D799C-2753-466F-AE82-2EF5753D964F}" dt="2019-09-23T01:08:14.509" v="453"/>
        <pc:sldMkLst>
          <pc:docMk/>
          <pc:sldMk cId="4100862954" sldId="2294"/>
        </pc:sldMkLst>
        <pc:spChg chg="add mod">
          <ac:chgData name="Joe Losinski" userId="2c50846a-156e-4934-a017-909bc0490263" providerId="ADAL" clId="{DD6D799C-2753-466F-AE82-2EF5753D964F}" dt="2019-09-23T01:08:01.455" v="452" actId="1076"/>
          <ac:spMkLst>
            <pc:docMk/>
            <pc:sldMk cId="4100862954" sldId="2294"/>
            <ac:spMk id="15" creationId="{148FDDEC-F99C-42B1-B461-AAB9230DA7DD}"/>
          </ac:spMkLst>
        </pc:spChg>
        <pc:spChg chg="add mod">
          <ac:chgData name="Joe Losinski" userId="2c50846a-156e-4934-a017-909bc0490263" providerId="ADAL" clId="{DD6D799C-2753-466F-AE82-2EF5753D964F}" dt="2019-09-23T01:08:01.455" v="452" actId="1076"/>
          <ac:spMkLst>
            <pc:docMk/>
            <pc:sldMk cId="4100862954" sldId="2294"/>
            <ac:spMk id="16" creationId="{2FF0CEDE-0332-418A-BE0F-55EA582F74FB}"/>
          </ac:spMkLst>
        </pc:spChg>
        <pc:spChg chg="add mod">
          <ac:chgData name="Joe Losinski" userId="2c50846a-156e-4934-a017-909bc0490263" providerId="ADAL" clId="{DD6D799C-2753-466F-AE82-2EF5753D964F}" dt="2019-09-23T01:08:01.455" v="452" actId="1076"/>
          <ac:spMkLst>
            <pc:docMk/>
            <pc:sldMk cId="4100862954" sldId="2294"/>
            <ac:spMk id="18" creationId="{E800DEE9-6BF0-4F40-A316-40CE4ED72E3C}"/>
          </ac:spMkLst>
        </pc:spChg>
        <pc:spChg chg="add del mod">
          <ac:chgData name="Joe Losinski" userId="2c50846a-156e-4934-a017-909bc0490263" providerId="ADAL" clId="{DD6D799C-2753-466F-AE82-2EF5753D964F}" dt="2019-09-23T00:58:10.456" v="416" actId="478"/>
          <ac:spMkLst>
            <pc:docMk/>
            <pc:sldMk cId="4100862954" sldId="2294"/>
            <ac:spMk id="49" creationId="{185341A1-6F69-494F-BA70-984D2056016C}"/>
          </ac:spMkLst>
        </pc:spChg>
        <pc:spChg chg="add del">
          <ac:chgData name="Joe Losinski" userId="2c50846a-156e-4934-a017-909bc0490263" providerId="ADAL" clId="{DD6D799C-2753-466F-AE82-2EF5753D964F}" dt="2019-09-23T00:58:10.456" v="416" actId="478"/>
          <ac:spMkLst>
            <pc:docMk/>
            <pc:sldMk cId="4100862954" sldId="2294"/>
            <ac:spMk id="50" creationId="{A792E6D1-C250-4525-810C-92B1A50E1ACD}"/>
          </ac:spMkLst>
        </pc:spChg>
        <pc:spChg chg="add mod">
          <ac:chgData name="Joe Losinski" userId="2c50846a-156e-4934-a017-909bc0490263" providerId="ADAL" clId="{DD6D799C-2753-466F-AE82-2EF5753D964F}" dt="2019-09-23T01:08:01.455" v="452" actId="1076"/>
          <ac:spMkLst>
            <pc:docMk/>
            <pc:sldMk cId="4100862954" sldId="2294"/>
            <ac:spMk id="51" creationId="{FC7E93C4-B510-4480-AF7A-E83C5BDC8461}"/>
          </ac:spMkLst>
        </pc:spChg>
        <pc:spChg chg="add mod">
          <ac:chgData name="Joe Losinski" userId="2c50846a-156e-4934-a017-909bc0490263" providerId="ADAL" clId="{DD6D799C-2753-466F-AE82-2EF5753D964F}" dt="2019-09-23T01:08:01.455" v="452" actId="1076"/>
          <ac:spMkLst>
            <pc:docMk/>
            <pc:sldMk cId="4100862954" sldId="2294"/>
            <ac:spMk id="68" creationId="{DD35CEE2-A4B1-46C9-8F3D-94D67C0AD543}"/>
          </ac:spMkLst>
        </pc:spChg>
        <pc:spChg chg="add mod">
          <ac:chgData name="Joe Losinski" userId="2c50846a-156e-4934-a017-909bc0490263" providerId="ADAL" clId="{DD6D799C-2753-466F-AE82-2EF5753D964F}" dt="2019-09-23T01:08:01.455" v="452" actId="1076"/>
          <ac:spMkLst>
            <pc:docMk/>
            <pc:sldMk cId="4100862954" sldId="2294"/>
            <ac:spMk id="69" creationId="{211A2C62-55E4-4847-A5C4-D19BF32720EC}"/>
          </ac:spMkLst>
        </pc:spChg>
        <pc:spChg chg="add mod">
          <ac:chgData name="Joe Losinski" userId="2c50846a-156e-4934-a017-909bc0490263" providerId="ADAL" clId="{DD6D799C-2753-466F-AE82-2EF5753D964F}" dt="2019-09-23T01:08:01.455" v="452" actId="1076"/>
          <ac:spMkLst>
            <pc:docMk/>
            <pc:sldMk cId="4100862954" sldId="2294"/>
            <ac:spMk id="70" creationId="{A1E71141-5F28-4EAC-A4D3-8424693149E0}"/>
          </ac:spMkLst>
        </pc:spChg>
        <pc:spChg chg="add mod">
          <ac:chgData name="Joe Losinski" userId="2c50846a-156e-4934-a017-909bc0490263" providerId="ADAL" clId="{DD6D799C-2753-466F-AE82-2EF5753D964F}" dt="2019-09-23T01:08:01.455" v="452" actId="1076"/>
          <ac:spMkLst>
            <pc:docMk/>
            <pc:sldMk cId="4100862954" sldId="2294"/>
            <ac:spMk id="75" creationId="{F4F26CB2-6B02-4C80-9DB1-EF73CEF9BDCC}"/>
          </ac:spMkLst>
        </pc:spChg>
        <pc:spChg chg="add mod">
          <ac:chgData name="Joe Losinski" userId="2c50846a-156e-4934-a017-909bc0490263" providerId="ADAL" clId="{DD6D799C-2753-466F-AE82-2EF5753D964F}" dt="2019-09-23T01:08:01.455" v="452" actId="1076"/>
          <ac:spMkLst>
            <pc:docMk/>
            <pc:sldMk cId="4100862954" sldId="2294"/>
            <ac:spMk id="80" creationId="{F6CB36E4-4AB4-4BD7-9961-F5286DB8E7FC}"/>
          </ac:spMkLst>
        </pc:spChg>
        <pc:spChg chg="add mod">
          <ac:chgData name="Joe Losinski" userId="2c50846a-156e-4934-a017-909bc0490263" providerId="ADAL" clId="{DD6D799C-2753-466F-AE82-2EF5753D964F}" dt="2019-09-23T01:08:01.455" v="452" actId="1076"/>
          <ac:spMkLst>
            <pc:docMk/>
            <pc:sldMk cId="4100862954" sldId="2294"/>
            <ac:spMk id="81" creationId="{7E57303B-528F-41A6-B952-114109541277}"/>
          </ac:spMkLst>
        </pc:spChg>
        <pc:spChg chg="add">
          <ac:chgData name="Joe Losinski" userId="2c50846a-156e-4934-a017-909bc0490263" providerId="ADAL" clId="{DD6D799C-2753-466F-AE82-2EF5753D964F}" dt="2019-09-23T01:04:41.987" v="438"/>
          <ac:spMkLst>
            <pc:docMk/>
            <pc:sldMk cId="4100862954" sldId="2294"/>
            <ac:spMk id="82" creationId="{F18E023D-9197-4EE4-B31D-551FCC1E6826}"/>
          </ac:spMkLst>
        </pc:spChg>
        <pc:spChg chg="add">
          <ac:chgData name="Joe Losinski" userId="2c50846a-156e-4934-a017-909bc0490263" providerId="ADAL" clId="{DD6D799C-2753-466F-AE82-2EF5753D964F}" dt="2019-09-23T01:04:41.987" v="438"/>
          <ac:spMkLst>
            <pc:docMk/>
            <pc:sldMk cId="4100862954" sldId="2294"/>
            <ac:spMk id="83" creationId="{7593B8B0-169A-4EFC-A9D0-E536AC1DD393}"/>
          </ac:spMkLst>
        </pc:spChg>
        <pc:spChg chg="add mod">
          <ac:chgData name="Joe Losinski" userId="2c50846a-156e-4934-a017-909bc0490263" providerId="ADAL" clId="{DD6D799C-2753-466F-AE82-2EF5753D964F}" dt="2019-09-23T01:08:01.455" v="452" actId="1076"/>
          <ac:spMkLst>
            <pc:docMk/>
            <pc:sldMk cId="4100862954" sldId="2294"/>
            <ac:spMk id="84" creationId="{C723A8FC-63E7-49CC-93C1-C9CD225CECF0}"/>
          </ac:spMkLst>
        </pc:spChg>
        <pc:spChg chg="add">
          <ac:chgData name="Joe Losinski" userId="2c50846a-156e-4934-a017-909bc0490263" providerId="ADAL" clId="{DD6D799C-2753-466F-AE82-2EF5753D964F}" dt="2019-09-23T01:05:09.504" v="440"/>
          <ac:spMkLst>
            <pc:docMk/>
            <pc:sldMk cId="4100862954" sldId="2294"/>
            <ac:spMk id="85" creationId="{C414FCA0-E58C-458B-90D0-97E4A21447B0}"/>
          </ac:spMkLst>
        </pc:spChg>
        <pc:spChg chg="add mod">
          <ac:chgData name="Joe Losinski" userId="2c50846a-156e-4934-a017-909bc0490263" providerId="ADAL" clId="{DD6D799C-2753-466F-AE82-2EF5753D964F}" dt="2019-09-23T01:08:01.455" v="452" actId="1076"/>
          <ac:spMkLst>
            <pc:docMk/>
            <pc:sldMk cId="4100862954" sldId="2294"/>
            <ac:spMk id="86" creationId="{45664920-DB06-4E03-81E0-B273648DBBA0}"/>
          </ac:spMkLst>
        </pc:spChg>
        <pc:spChg chg="add mod">
          <ac:chgData name="Joe Losinski" userId="2c50846a-156e-4934-a017-909bc0490263" providerId="ADAL" clId="{DD6D799C-2753-466F-AE82-2EF5753D964F}" dt="2019-09-23T01:08:01.455" v="452" actId="1076"/>
          <ac:spMkLst>
            <pc:docMk/>
            <pc:sldMk cId="4100862954" sldId="2294"/>
            <ac:spMk id="87" creationId="{F2128067-1472-4643-8E7E-6F21041A498D}"/>
          </ac:spMkLst>
        </pc:spChg>
        <pc:spChg chg="add mod">
          <ac:chgData name="Joe Losinski" userId="2c50846a-156e-4934-a017-909bc0490263" providerId="ADAL" clId="{DD6D799C-2753-466F-AE82-2EF5753D964F}" dt="2019-09-23T01:08:01.455" v="452" actId="1076"/>
          <ac:spMkLst>
            <pc:docMk/>
            <pc:sldMk cId="4100862954" sldId="2294"/>
            <ac:spMk id="88" creationId="{2EACD9D0-083D-4128-BE11-B67BB844B915}"/>
          </ac:spMkLst>
        </pc:spChg>
        <pc:spChg chg="add del mod">
          <ac:chgData name="Joe Losinski" userId="2c50846a-156e-4934-a017-909bc0490263" providerId="ADAL" clId="{DD6D799C-2753-466F-AE82-2EF5753D964F}" dt="2019-09-23T01:06:08.632" v="445" actId="478"/>
          <ac:spMkLst>
            <pc:docMk/>
            <pc:sldMk cId="4100862954" sldId="2294"/>
            <ac:spMk id="89" creationId="{74E8C146-5FD3-46A0-BA29-7DFA0CD04836}"/>
          </ac:spMkLst>
        </pc:spChg>
        <pc:spChg chg="add del mod">
          <ac:chgData name="Joe Losinski" userId="2c50846a-156e-4934-a017-909bc0490263" providerId="ADAL" clId="{DD6D799C-2753-466F-AE82-2EF5753D964F}" dt="2019-09-23T01:06:08.632" v="445" actId="478"/>
          <ac:spMkLst>
            <pc:docMk/>
            <pc:sldMk cId="4100862954" sldId="2294"/>
            <ac:spMk id="90" creationId="{6AA56DF3-F1A3-4656-94A9-4767D4360555}"/>
          </ac:spMkLst>
        </pc:spChg>
        <pc:spChg chg="add del mod">
          <ac:chgData name="Joe Losinski" userId="2c50846a-156e-4934-a017-909bc0490263" providerId="ADAL" clId="{DD6D799C-2753-466F-AE82-2EF5753D964F}" dt="2019-09-23T01:06:08.632" v="445" actId="478"/>
          <ac:spMkLst>
            <pc:docMk/>
            <pc:sldMk cId="4100862954" sldId="2294"/>
            <ac:spMk id="91" creationId="{8ACE5E68-40C1-459F-9FCC-7DEA715D28BF}"/>
          </ac:spMkLst>
        </pc:spChg>
        <pc:spChg chg="add mod">
          <ac:chgData name="Joe Losinski" userId="2c50846a-156e-4934-a017-909bc0490263" providerId="ADAL" clId="{DD6D799C-2753-466F-AE82-2EF5753D964F}" dt="2019-09-23T01:08:01.455" v="452" actId="1076"/>
          <ac:spMkLst>
            <pc:docMk/>
            <pc:sldMk cId="4100862954" sldId="2294"/>
            <ac:spMk id="92" creationId="{6D970F46-38C7-4A52-89DE-EF718696D178}"/>
          </ac:spMkLst>
        </pc:spChg>
        <pc:spChg chg="add mod">
          <ac:chgData name="Joe Losinski" userId="2c50846a-156e-4934-a017-909bc0490263" providerId="ADAL" clId="{DD6D799C-2753-466F-AE82-2EF5753D964F}" dt="2019-09-23T01:08:01.455" v="452" actId="1076"/>
          <ac:spMkLst>
            <pc:docMk/>
            <pc:sldMk cId="4100862954" sldId="2294"/>
            <ac:spMk id="93" creationId="{2C31FB5C-53B7-496A-88EF-16ED0BCA7F8A}"/>
          </ac:spMkLst>
        </pc:spChg>
        <pc:spChg chg="add mod">
          <ac:chgData name="Joe Losinski" userId="2c50846a-156e-4934-a017-909bc0490263" providerId="ADAL" clId="{DD6D799C-2753-466F-AE82-2EF5753D964F}" dt="2019-09-23T01:08:01.455" v="452" actId="1076"/>
          <ac:spMkLst>
            <pc:docMk/>
            <pc:sldMk cId="4100862954" sldId="2294"/>
            <ac:spMk id="94" creationId="{F76E9854-6C18-4D89-92EB-33D9D4D34B9B}"/>
          </ac:spMkLst>
        </pc:spChg>
        <pc:grpChg chg="add del mod">
          <ac:chgData name="Joe Losinski" userId="2c50846a-156e-4934-a017-909bc0490263" providerId="ADAL" clId="{DD6D799C-2753-466F-AE82-2EF5753D964F}" dt="2019-09-23T00:58:11.578" v="418"/>
          <ac:grpSpMkLst>
            <pc:docMk/>
            <pc:sldMk cId="4100862954" sldId="2294"/>
            <ac:grpSpMk id="19" creationId="{81E4D807-7157-4E89-A041-73A23A9A5376}"/>
          </ac:grpSpMkLst>
        </pc:grpChg>
        <pc:grpChg chg="add del mod">
          <ac:chgData name="Joe Losinski" userId="2c50846a-156e-4934-a017-909bc0490263" providerId="ADAL" clId="{DD6D799C-2753-466F-AE82-2EF5753D964F}" dt="2019-09-23T00:58:10.878" v="417" actId="1076"/>
          <ac:grpSpMkLst>
            <pc:docMk/>
            <pc:sldMk cId="4100862954" sldId="2294"/>
            <ac:grpSpMk id="21" creationId="{75230CCD-5A3B-4B4C-94DD-857EB7F30B6D}"/>
          </ac:grpSpMkLst>
        </pc:grpChg>
        <pc:grpChg chg="mod">
          <ac:chgData name="Joe Losinski" userId="2c50846a-156e-4934-a017-909bc0490263" providerId="ADAL" clId="{DD6D799C-2753-466F-AE82-2EF5753D964F}" dt="2019-09-23T00:58:10.878" v="417" actId="1076"/>
          <ac:grpSpMkLst>
            <pc:docMk/>
            <pc:sldMk cId="4100862954" sldId="2294"/>
            <ac:grpSpMk id="28" creationId="{679F23D3-54BF-4A86-9890-D0E6583848BB}"/>
          </ac:grpSpMkLst>
        </pc:grpChg>
        <pc:grpChg chg="mod">
          <ac:chgData name="Joe Losinski" userId="2c50846a-156e-4934-a017-909bc0490263" providerId="ADAL" clId="{DD6D799C-2753-466F-AE82-2EF5753D964F}" dt="2019-09-23T00:58:10.878" v="417" actId="1076"/>
          <ac:grpSpMkLst>
            <pc:docMk/>
            <pc:sldMk cId="4100862954" sldId="2294"/>
            <ac:grpSpMk id="29" creationId="{46724EED-E65E-4336-95F5-F53AF09E5773}"/>
          </ac:grpSpMkLst>
        </pc:grpChg>
        <pc:grpChg chg="mod">
          <ac:chgData name="Joe Losinski" userId="2c50846a-156e-4934-a017-909bc0490263" providerId="ADAL" clId="{DD6D799C-2753-466F-AE82-2EF5753D964F}" dt="2019-09-23T00:58:10.878" v="417" actId="1076"/>
          <ac:grpSpMkLst>
            <pc:docMk/>
            <pc:sldMk cId="4100862954" sldId="2294"/>
            <ac:grpSpMk id="30" creationId="{5AEB9697-E7F2-46A4-A2C0-560264B17AB3}"/>
          </ac:grpSpMkLst>
        </pc:grpChg>
        <pc:grpChg chg="mod">
          <ac:chgData name="Joe Losinski" userId="2c50846a-156e-4934-a017-909bc0490263" providerId="ADAL" clId="{DD6D799C-2753-466F-AE82-2EF5753D964F}" dt="2019-09-23T00:58:10.878" v="417" actId="1076"/>
          <ac:grpSpMkLst>
            <pc:docMk/>
            <pc:sldMk cId="4100862954" sldId="2294"/>
            <ac:grpSpMk id="33" creationId="{E31AD3DF-A6B9-4971-AD3B-357464544A62}"/>
          </ac:grpSpMkLst>
        </pc:grpChg>
        <pc:grpChg chg="mod">
          <ac:chgData name="Joe Losinski" userId="2c50846a-156e-4934-a017-909bc0490263" providerId="ADAL" clId="{DD6D799C-2753-466F-AE82-2EF5753D964F}" dt="2019-09-23T00:58:10.878" v="417" actId="1076"/>
          <ac:grpSpMkLst>
            <pc:docMk/>
            <pc:sldMk cId="4100862954" sldId="2294"/>
            <ac:grpSpMk id="34" creationId="{9F3BC597-B834-40DF-AD76-384AC9E9C904}"/>
          </ac:grpSpMkLst>
        </pc:grpChg>
        <pc:grpChg chg="mod">
          <ac:chgData name="Joe Losinski" userId="2c50846a-156e-4934-a017-909bc0490263" providerId="ADAL" clId="{DD6D799C-2753-466F-AE82-2EF5753D964F}" dt="2019-09-23T00:58:10.878" v="417" actId="1076"/>
          <ac:grpSpMkLst>
            <pc:docMk/>
            <pc:sldMk cId="4100862954" sldId="2294"/>
            <ac:grpSpMk id="35" creationId="{02A01A82-2887-4926-A535-BFD3C0DE8E2D}"/>
          </ac:grpSpMkLst>
        </pc:grpChg>
        <pc:grpChg chg="add mod">
          <ac:chgData name="Joe Losinski" userId="2c50846a-156e-4934-a017-909bc0490263" providerId="ADAL" clId="{DD6D799C-2753-466F-AE82-2EF5753D964F}" dt="2019-09-23T01:08:01.455" v="452" actId="1076"/>
          <ac:grpSpMkLst>
            <pc:docMk/>
            <pc:sldMk cId="4100862954" sldId="2294"/>
            <ac:grpSpMk id="52" creationId="{71BD5D88-4638-45A7-87EF-0FCED4D27EF0}"/>
          </ac:grpSpMkLst>
        </pc:grpChg>
        <pc:grpChg chg="add mod">
          <ac:chgData name="Joe Losinski" userId="2c50846a-156e-4934-a017-909bc0490263" providerId="ADAL" clId="{DD6D799C-2753-466F-AE82-2EF5753D964F}" dt="2019-09-23T01:08:01.455" v="452" actId="1076"/>
          <ac:grpSpMkLst>
            <pc:docMk/>
            <pc:sldMk cId="4100862954" sldId="2294"/>
            <ac:grpSpMk id="56" creationId="{960CA0E3-0AEA-4888-A4AD-297DC342FD85}"/>
          </ac:grpSpMkLst>
        </pc:grpChg>
        <pc:grpChg chg="add mod">
          <ac:chgData name="Joe Losinski" userId="2c50846a-156e-4934-a017-909bc0490263" providerId="ADAL" clId="{DD6D799C-2753-466F-AE82-2EF5753D964F}" dt="2019-09-23T01:08:01.455" v="452" actId="1076"/>
          <ac:grpSpMkLst>
            <pc:docMk/>
            <pc:sldMk cId="4100862954" sldId="2294"/>
            <ac:grpSpMk id="60" creationId="{DB34F36C-85E7-4684-9CCD-0A50330586EF}"/>
          </ac:grpSpMkLst>
        </pc:grpChg>
        <pc:grpChg chg="add mod">
          <ac:chgData name="Joe Losinski" userId="2c50846a-156e-4934-a017-909bc0490263" providerId="ADAL" clId="{DD6D799C-2753-466F-AE82-2EF5753D964F}" dt="2019-09-23T01:08:01.455" v="452" actId="1076"/>
          <ac:grpSpMkLst>
            <pc:docMk/>
            <pc:sldMk cId="4100862954" sldId="2294"/>
            <ac:grpSpMk id="64" creationId="{67B259FD-C430-4B76-A331-616304CA97DB}"/>
          </ac:grpSpMkLst>
        </pc:grpChg>
        <pc:grpChg chg="add mod">
          <ac:chgData name="Joe Losinski" userId="2c50846a-156e-4934-a017-909bc0490263" providerId="ADAL" clId="{DD6D799C-2753-466F-AE82-2EF5753D964F}" dt="2019-09-23T01:08:01.455" v="452" actId="1076"/>
          <ac:grpSpMkLst>
            <pc:docMk/>
            <pc:sldMk cId="4100862954" sldId="2294"/>
            <ac:grpSpMk id="71" creationId="{9932BEE2-0AEE-44DC-A253-4D81922AC539}"/>
          </ac:grpSpMkLst>
        </pc:grpChg>
        <pc:grpChg chg="add mod">
          <ac:chgData name="Joe Losinski" userId="2c50846a-156e-4934-a017-909bc0490263" providerId="ADAL" clId="{DD6D799C-2753-466F-AE82-2EF5753D964F}" dt="2019-09-23T01:08:01.455" v="452" actId="1076"/>
          <ac:grpSpMkLst>
            <pc:docMk/>
            <pc:sldMk cId="4100862954" sldId="2294"/>
            <ac:grpSpMk id="76" creationId="{1819A6E0-343A-4066-954F-456D3A93AB43}"/>
          </ac:grpSpMkLst>
        </pc:grpChg>
        <pc:picChg chg="add mod">
          <ac:chgData name="Joe Losinski" userId="2c50846a-156e-4934-a017-909bc0490263" providerId="ADAL" clId="{DD6D799C-2753-466F-AE82-2EF5753D964F}" dt="2019-09-23T01:08:01.455" v="452" actId="1076"/>
          <ac:picMkLst>
            <pc:docMk/>
            <pc:sldMk cId="4100862954" sldId="2294"/>
            <ac:picMk id="5" creationId="{6B6313C1-3D02-45F6-9110-7712B51CA61E}"/>
          </ac:picMkLst>
        </pc:picChg>
        <pc:picChg chg="add mod">
          <ac:chgData name="Joe Losinski" userId="2c50846a-156e-4934-a017-909bc0490263" providerId="ADAL" clId="{DD6D799C-2753-466F-AE82-2EF5753D964F}" dt="2019-09-23T01:08:01.455" v="452" actId="1076"/>
          <ac:picMkLst>
            <pc:docMk/>
            <pc:sldMk cId="4100862954" sldId="2294"/>
            <ac:picMk id="6" creationId="{39CBE943-6E1A-4C86-84C4-C80A2C9BB112}"/>
          </ac:picMkLst>
        </pc:picChg>
        <pc:picChg chg="add mod">
          <ac:chgData name="Joe Losinski" userId="2c50846a-156e-4934-a017-909bc0490263" providerId="ADAL" clId="{DD6D799C-2753-466F-AE82-2EF5753D964F}" dt="2019-09-23T01:08:01.455" v="452" actId="1076"/>
          <ac:picMkLst>
            <pc:docMk/>
            <pc:sldMk cId="4100862954" sldId="2294"/>
            <ac:picMk id="7" creationId="{DAB13D96-395E-404F-B409-33DD65ECB443}"/>
          </ac:picMkLst>
        </pc:picChg>
        <pc:cxnChg chg="mod">
          <ac:chgData name="Joe Losinski" userId="2c50846a-156e-4934-a017-909bc0490263" providerId="ADAL" clId="{DD6D799C-2753-466F-AE82-2EF5753D964F}" dt="2019-09-23T01:08:01.455" v="452" actId="1076"/>
          <ac:cxnSpMkLst>
            <pc:docMk/>
            <pc:sldMk cId="4100862954" sldId="2294"/>
            <ac:cxnSpMk id="9" creationId="{8EB98542-479B-48B7-B451-CE41E9A4B20E}"/>
          </ac:cxnSpMkLst>
        </pc:cxnChg>
        <pc:cxnChg chg="add mod">
          <ac:chgData name="Joe Losinski" userId="2c50846a-156e-4934-a017-909bc0490263" providerId="ADAL" clId="{DD6D799C-2753-466F-AE82-2EF5753D964F}" dt="2019-09-23T01:08:01.455" v="452" actId="1076"/>
          <ac:cxnSpMkLst>
            <pc:docMk/>
            <pc:sldMk cId="4100862954" sldId="2294"/>
            <ac:cxnSpMk id="10" creationId="{9D2BFB92-936B-4F39-9855-AC705C2ED23A}"/>
          </ac:cxnSpMkLst>
        </pc:cxnChg>
      </pc:sldChg>
      <pc:sldChg chg="addSp modSp add">
        <pc:chgData name="Joe Losinski" userId="2c50846a-156e-4934-a017-909bc0490263" providerId="ADAL" clId="{DD6D799C-2753-466F-AE82-2EF5753D964F}" dt="2019-09-23T01:28:16.944" v="509"/>
        <pc:sldMkLst>
          <pc:docMk/>
          <pc:sldMk cId="688810055" sldId="2295"/>
        </pc:sldMkLst>
        <pc:spChg chg="add">
          <ac:chgData name="Joe Losinski" userId="2c50846a-156e-4934-a017-909bc0490263" providerId="ADAL" clId="{DD6D799C-2753-466F-AE82-2EF5753D964F}" dt="2019-09-23T01:23:54.920" v="505"/>
          <ac:spMkLst>
            <pc:docMk/>
            <pc:sldMk cId="688810055" sldId="2295"/>
            <ac:spMk id="4" creationId="{81538E6C-F86E-4000-A85B-B80C2132D9CD}"/>
          </ac:spMkLst>
        </pc:spChg>
        <pc:spChg chg="add mod">
          <ac:chgData name="Joe Losinski" userId="2c50846a-156e-4934-a017-909bc0490263" providerId="ADAL" clId="{DD6D799C-2753-466F-AE82-2EF5753D964F}" dt="2019-09-23T01:28:16.944" v="509"/>
          <ac:spMkLst>
            <pc:docMk/>
            <pc:sldMk cId="688810055" sldId="2295"/>
            <ac:spMk id="6" creationId="{2445A448-AF05-4003-A095-9437698CF5D4}"/>
          </ac:spMkLst>
        </pc:spChg>
        <pc:picChg chg="add">
          <ac:chgData name="Joe Losinski" userId="2c50846a-156e-4934-a017-909bc0490263" providerId="ADAL" clId="{DD6D799C-2753-466F-AE82-2EF5753D964F}" dt="2019-09-23T01:26:26.788" v="506"/>
          <ac:picMkLst>
            <pc:docMk/>
            <pc:sldMk cId="688810055" sldId="2295"/>
            <ac:picMk id="5" creationId="{058FD577-8EF6-455B-B099-3CB25DEB4D55}"/>
          </ac:picMkLst>
        </pc:picChg>
      </pc:sldChg>
      <pc:sldChg chg="addSp modSp add modAnim">
        <pc:chgData name="Joe Losinski" userId="2c50846a-156e-4934-a017-909bc0490263" providerId="ADAL" clId="{DD6D799C-2753-466F-AE82-2EF5753D964F}" dt="2019-09-23T01:42:17.734" v="525"/>
        <pc:sldMkLst>
          <pc:docMk/>
          <pc:sldMk cId="3964886023" sldId="2296"/>
        </pc:sldMkLst>
        <pc:spChg chg="add mod">
          <ac:chgData name="Joe Losinski" userId="2c50846a-156e-4934-a017-909bc0490263" providerId="ADAL" clId="{DD6D799C-2753-466F-AE82-2EF5753D964F}" dt="2019-09-23T01:38:41.849" v="517" actId="1076"/>
          <ac:spMkLst>
            <pc:docMk/>
            <pc:sldMk cId="3964886023" sldId="2296"/>
            <ac:spMk id="5" creationId="{79690FB7-9F1B-4C27-8A30-3F2F5570B5B5}"/>
          </ac:spMkLst>
        </pc:spChg>
        <pc:spChg chg="add mod">
          <ac:chgData name="Joe Losinski" userId="2c50846a-156e-4934-a017-909bc0490263" providerId="ADAL" clId="{DD6D799C-2753-466F-AE82-2EF5753D964F}" dt="2019-09-23T01:38:41.849" v="517" actId="1076"/>
          <ac:spMkLst>
            <pc:docMk/>
            <pc:sldMk cId="3964886023" sldId="2296"/>
            <ac:spMk id="7" creationId="{6E0BC3AE-60B0-428C-B677-C830AF640FCC}"/>
          </ac:spMkLst>
        </pc:spChg>
        <pc:spChg chg="add mod">
          <ac:chgData name="Joe Losinski" userId="2c50846a-156e-4934-a017-909bc0490263" providerId="ADAL" clId="{DD6D799C-2753-466F-AE82-2EF5753D964F}" dt="2019-09-23T01:38:41.849" v="517" actId="1076"/>
          <ac:spMkLst>
            <pc:docMk/>
            <pc:sldMk cId="3964886023" sldId="2296"/>
            <ac:spMk id="9" creationId="{4807A11B-FDDD-471A-8122-BE7C80AD782D}"/>
          </ac:spMkLst>
        </pc:spChg>
        <pc:spChg chg="add mod">
          <ac:chgData name="Joe Losinski" userId="2c50846a-156e-4934-a017-909bc0490263" providerId="ADAL" clId="{DD6D799C-2753-466F-AE82-2EF5753D964F}" dt="2019-09-23T01:38:41.849" v="517" actId="1076"/>
          <ac:spMkLst>
            <pc:docMk/>
            <pc:sldMk cId="3964886023" sldId="2296"/>
            <ac:spMk id="10" creationId="{948A94E9-A87F-401E-A9D9-3E9E7FD6C90D}"/>
          </ac:spMkLst>
        </pc:spChg>
        <pc:spChg chg="add mod">
          <ac:chgData name="Joe Losinski" userId="2c50846a-156e-4934-a017-909bc0490263" providerId="ADAL" clId="{DD6D799C-2753-466F-AE82-2EF5753D964F}" dt="2019-09-23T01:38:41.849" v="517" actId="1076"/>
          <ac:spMkLst>
            <pc:docMk/>
            <pc:sldMk cId="3964886023" sldId="2296"/>
            <ac:spMk id="11" creationId="{BF745F03-C824-4114-BC58-F722DD8AD58D}"/>
          </ac:spMkLst>
        </pc:spChg>
        <pc:spChg chg="add mod">
          <ac:chgData name="Joe Losinski" userId="2c50846a-156e-4934-a017-909bc0490263" providerId="ADAL" clId="{DD6D799C-2753-466F-AE82-2EF5753D964F}" dt="2019-09-23T01:38:41.849" v="517" actId="1076"/>
          <ac:spMkLst>
            <pc:docMk/>
            <pc:sldMk cId="3964886023" sldId="2296"/>
            <ac:spMk id="12" creationId="{7BEF2C0E-802B-4E4F-853A-4A2B850E97FD}"/>
          </ac:spMkLst>
        </pc:spChg>
        <pc:spChg chg="add mod">
          <ac:chgData name="Joe Losinski" userId="2c50846a-156e-4934-a017-909bc0490263" providerId="ADAL" clId="{DD6D799C-2753-466F-AE82-2EF5753D964F}" dt="2019-09-23T01:38:41.849" v="517" actId="1076"/>
          <ac:spMkLst>
            <pc:docMk/>
            <pc:sldMk cId="3964886023" sldId="2296"/>
            <ac:spMk id="13" creationId="{4CF27564-A8A2-4809-82D4-D6A9D4FDBB8C}"/>
          </ac:spMkLst>
        </pc:spChg>
        <pc:spChg chg="add mod">
          <ac:chgData name="Joe Losinski" userId="2c50846a-156e-4934-a017-909bc0490263" providerId="ADAL" clId="{DD6D799C-2753-466F-AE82-2EF5753D964F}" dt="2019-09-23T01:42:03.199" v="523" actId="164"/>
          <ac:spMkLst>
            <pc:docMk/>
            <pc:sldMk cId="3964886023" sldId="2296"/>
            <ac:spMk id="23" creationId="{4511BB39-DFD0-4690-ADA9-478B7B5F7C70}"/>
          </ac:spMkLst>
        </pc:spChg>
        <pc:grpChg chg="add mod">
          <ac:chgData name="Joe Losinski" userId="2c50846a-156e-4934-a017-909bc0490263" providerId="ADAL" clId="{DD6D799C-2753-466F-AE82-2EF5753D964F}" dt="2019-09-23T01:42:03.199" v="523" actId="164"/>
          <ac:grpSpMkLst>
            <pc:docMk/>
            <pc:sldMk cId="3964886023" sldId="2296"/>
            <ac:grpSpMk id="26" creationId="{ABDA8F47-E60F-4653-BA8A-7A8FEB16FE79}"/>
          </ac:grpSpMkLst>
        </pc:grpChg>
        <pc:picChg chg="add mod">
          <ac:chgData name="Joe Losinski" userId="2c50846a-156e-4934-a017-909bc0490263" providerId="ADAL" clId="{DD6D799C-2753-466F-AE82-2EF5753D964F}" dt="2019-09-23T01:38:41.849" v="517" actId="1076"/>
          <ac:picMkLst>
            <pc:docMk/>
            <pc:sldMk cId="3964886023" sldId="2296"/>
            <ac:picMk id="4" creationId="{59F872DB-5C84-4277-B877-F1954BBAFE1A}"/>
          </ac:picMkLst>
        </pc:picChg>
        <pc:picChg chg="add mod">
          <ac:chgData name="Joe Losinski" userId="2c50846a-156e-4934-a017-909bc0490263" providerId="ADAL" clId="{DD6D799C-2753-466F-AE82-2EF5753D964F}" dt="2019-09-23T01:38:41.849" v="517" actId="1076"/>
          <ac:picMkLst>
            <pc:docMk/>
            <pc:sldMk cId="3964886023" sldId="2296"/>
            <ac:picMk id="6" creationId="{996DFDE1-4AA6-4157-877D-F27882050B96}"/>
          </ac:picMkLst>
        </pc:picChg>
        <pc:picChg chg="add mod">
          <ac:chgData name="Joe Losinski" userId="2c50846a-156e-4934-a017-909bc0490263" providerId="ADAL" clId="{DD6D799C-2753-466F-AE82-2EF5753D964F}" dt="2019-09-23T01:38:41.849" v="517" actId="1076"/>
          <ac:picMkLst>
            <pc:docMk/>
            <pc:sldMk cId="3964886023" sldId="2296"/>
            <ac:picMk id="8" creationId="{62B3E6D7-7C4C-4753-8415-6A699B13C427}"/>
          </ac:picMkLst>
        </pc:picChg>
        <pc:picChg chg="add mod">
          <ac:chgData name="Joe Losinski" userId="2c50846a-156e-4934-a017-909bc0490263" providerId="ADAL" clId="{DD6D799C-2753-466F-AE82-2EF5753D964F}" dt="2019-09-23T01:38:41.849" v="517" actId="1076"/>
          <ac:picMkLst>
            <pc:docMk/>
            <pc:sldMk cId="3964886023" sldId="2296"/>
            <ac:picMk id="14" creationId="{E0A66795-2AEF-427F-9E1C-E94BE1A93F89}"/>
          </ac:picMkLst>
        </pc:picChg>
        <pc:picChg chg="add mod">
          <ac:chgData name="Joe Losinski" userId="2c50846a-156e-4934-a017-909bc0490263" providerId="ADAL" clId="{DD6D799C-2753-466F-AE82-2EF5753D964F}" dt="2019-09-23T01:38:41.849" v="517" actId="1076"/>
          <ac:picMkLst>
            <pc:docMk/>
            <pc:sldMk cId="3964886023" sldId="2296"/>
            <ac:picMk id="15" creationId="{E2F7A836-8473-453D-9BCC-939380CF25A8}"/>
          </ac:picMkLst>
        </pc:picChg>
        <pc:picChg chg="add mod">
          <ac:chgData name="Joe Losinski" userId="2c50846a-156e-4934-a017-909bc0490263" providerId="ADAL" clId="{DD6D799C-2753-466F-AE82-2EF5753D964F}" dt="2019-09-23T01:38:41.849" v="517" actId="1076"/>
          <ac:picMkLst>
            <pc:docMk/>
            <pc:sldMk cId="3964886023" sldId="2296"/>
            <ac:picMk id="16" creationId="{8DE3780D-4712-482B-99FC-95C96B0DD364}"/>
          </ac:picMkLst>
        </pc:picChg>
        <pc:picChg chg="add mod">
          <ac:chgData name="Joe Losinski" userId="2c50846a-156e-4934-a017-909bc0490263" providerId="ADAL" clId="{DD6D799C-2753-466F-AE82-2EF5753D964F}" dt="2019-09-23T01:38:41.849" v="517" actId="1076"/>
          <ac:picMkLst>
            <pc:docMk/>
            <pc:sldMk cId="3964886023" sldId="2296"/>
            <ac:picMk id="17" creationId="{378A5E0F-B03B-43F7-8F1F-2F6D55CFFFD4}"/>
          </ac:picMkLst>
        </pc:picChg>
        <pc:picChg chg="add mod">
          <ac:chgData name="Joe Losinski" userId="2c50846a-156e-4934-a017-909bc0490263" providerId="ADAL" clId="{DD6D799C-2753-466F-AE82-2EF5753D964F}" dt="2019-09-23T01:38:41.849" v="517" actId="1076"/>
          <ac:picMkLst>
            <pc:docMk/>
            <pc:sldMk cId="3964886023" sldId="2296"/>
            <ac:picMk id="18" creationId="{297115ED-8B9D-480C-BB32-23D1469DCAEA}"/>
          </ac:picMkLst>
        </pc:picChg>
        <pc:picChg chg="add mod">
          <ac:chgData name="Joe Losinski" userId="2c50846a-156e-4934-a017-909bc0490263" providerId="ADAL" clId="{DD6D799C-2753-466F-AE82-2EF5753D964F}" dt="2019-09-23T01:38:41.849" v="517" actId="1076"/>
          <ac:picMkLst>
            <pc:docMk/>
            <pc:sldMk cId="3964886023" sldId="2296"/>
            <ac:picMk id="19" creationId="{C864DF20-07D2-4BE3-83A7-EBAF83E83839}"/>
          </ac:picMkLst>
        </pc:picChg>
        <pc:picChg chg="add mod">
          <ac:chgData name="Joe Losinski" userId="2c50846a-156e-4934-a017-909bc0490263" providerId="ADAL" clId="{DD6D799C-2753-466F-AE82-2EF5753D964F}" dt="2019-09-23T01:38:41.849" v="517" actId="1076"/>
          <ac:picMkLst>
            <pc:docMk/>
            <pc:sldMk cId="3964886023" sldId="2296"/>
            <ac:picMk id="20" creationId="{D98A2885-4078-4D7A-B630-9CBF950B3888}"/>
          </ac:picMkLst>
        </pc:picChg>
        <pc:picChg chg="add mod">
          <ac:chgData name="Joe Losinski" userId="2c50846a-156e-4934-a017-909bc0490263" providerId="ADAL" clId="{DD6D799C-2753-466F-AE82-2EF5753D964F}" dt="2019-09-23T01:42:03.199" v="523" actId="164"/>
          <ac:picMkLst>
            <pc:docMk/>
            <pc:sldMk cId="3964886023" sldId="2296"/>
            <ac:picMk id="22" creationId="{938BCBE3-2ABB-4DE6-A78C-EC63B44AE26D}"/>
          </ac:picMkLst>
        </pc:picChg>
        <pc:picChg chg="add mod">
          <ac:chgData name="Joe Losinski" userId="2c50846a-156e-4934-a017-909bc0490263" providerId="ADAL" clId="{DD6D799C-2753-466F-AE82-2EF5753D964F}" dt="2019-09-23T01:42:03.199" v="523" actId="164"/>
          <ac:picMkLst>
            <pc:docMk/>
            <pc:sldMk cId="3964886023" sldId="2296"/>
            <ac:picMk id="25" creationId="{CB62725C-383B-4765-805D-C915E61B206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3"/>
          <c:order val="0"/>
          <c:tx>
            <c:strRef>
              <c:f>Sheet1!$B$1</c:f>
              <c:strCache>
                <c:ptCount val="1"/>
                <c:pt idx="0">
                  <c:v>Never</c:v>
                </c:pt>
              </c:strCache>
            </c:strRef>
          </c:tx>
          <c:spPr>
            <a:solidFill>
              <a:srgbClr val="92D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dLbl>
              <c:idx val="1"/>
              <c:layout>
                <c:manualLayout>
                  <c:x val="-1.3742755102403623E-2"/>
                  <c:y val="5.320166367078117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D7D-4E4B-AA58-CDE5B9194502}"/>
                </c:ext>
              </c:extLst>
            </c:dLbl>
            <c:dLbl>
              <c:idx val="2"/>
              <c:layout>
                <c:manualLayout>
                  <c:x val="-9.8162536445740162E-3"/>
                  <c:y val="-1.0640332734156235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D7D-4E4B-AA58-CDE5B9194502}"/>
                </c:ext>
              </c:extLst>
            </c:dLbl>
            <c:dLbl>
              <c:idx val="3"/>
              <c:layout>
                <c:manualLayout>
                  <c:x val="-9.8162536445740162E-3"/>
                  <c:y val="0"/>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Full Simulation</c:v>
                </c:pt>
                <c:pt idx="1">
                  <c:v>Plan Simulation</c:v>
                </c:pt>
                <c:pt idx="2">
                  <c:v>Table-top</c:v>
                </c:pt>
                <c:pt idx="3">
                  <c:v>Plan walk through</c:v>
                </c:pt>
              </c:strCache>
            </c:strRef>
          </c:cat>
          <c:val>
            <c:numRef>
              <c:f>Sheet1!$B$2:$B$5</c:f>
              <c:numCache>
                <c:formatCode>0%</c:formatCode>
                <c:ptCount val="4"/>
                <c:pt idx="0">
                  <c:v>0.51400000000000001</c:v>
                </c:pt>
                <c:pt idx="1">
                  <c:v>0.38740000000000002</c:v>
                </c:pt>
                <c:pt idx="2">
                  <c:v>0.1053</c:v>
                </c:pt>
                <c:pt idx="3">
                  <c:v>0.12</c:v>
                </c:pt>
              </c:numCache>
            </c:numRef>
          </c:val>
          <c:extLst>
            <c:ext xmlns:c16="http://schemas.microsoft.com/office/drawing/2014/chart" uri="{C3380CC4-5D6E-409C-BE32-E72D297353CC}">
              <c16:uniqueId val="{00000003-5D7D-4E4B-AA58-CDE5B9194502}"/>
            </c:ext>
          </c:extLst>
        </c:ser>
        <c:ser>
          <c:idx val="0"/>
          <c:order val="1"/>
          <c:tx>
            <c:strRef>
              <c:f>Sheet1!$C$1</c:f>
              <c:strCache>
                <c:ptCount val="1"/>
                <c:pt idx="0">
                  <c:v>Once</c:v>
                </c:pt>
              </c:strCache>
            </c:strRef>
          </c:tx>
          <c:spPr>
            <a:solidFill>
              <a:srgbClr val="1F439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dLbl>
              <c:idx val="0"/>
              <c:layout>
                <c:manualLayout>
                  <c:x val="5.889752186744409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D7D-4E4B-AA58-CDE5B91945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Full Simulation</c:v>
                </c:pt>
                <c:pt idx="1">
                  <c:v>Plan Simulation</c:v>
                </c:pt>
                <c:pt idx="2">
                  <c:v>Table-top</c:v>
                </c:pt>
                <c:pt idx="3">
                  <c:v>Plan walk through</c:v>
                </c:pt>
              </c:strCache>
            </c:strRef>
          </c:cat>
          <c:val>
            <c:numRef>
              <c:f>Sheet1!$C$2:$C$5</c:f>
              <c:numCache>
                <c:formatCode>0%</c:formatCode>
                <c:ptCount val="4"/>
                <c:pt idx="0">
                  <c:v>0.40189999999999998</c:v>
                </c:pt>
                <c:pt idx="1">
                  <c:v>0.45950000000000002</c:v>
                </c:pt>
                <c:pt idx="2">
                  <c:v>0.69299999999999995</c:v>
                </c:pt>
                <c:pt idx="3">
                  <c:v>0.752</c:v>
                </c:pt>
              </c:numCache>
            </c:numRef>
          </c:val>
          <c:extLst>
            <c:ext xmlns:c16="http://schemas.microsoft.com/office/drawing/2014/chart" uri="{C3380CC4-5D6E-409C-BE32-E72D297353CC}">
              <c16:uniqueId val="{00000000-5D7D-4E4B-AA58-CDE5B9194502}"/>
            </c:ext>
          </c:extLst>
        </c:ser>
        <c:ser>
          <c:idx val="1"/>
          <c:order val="2"/>
          <c:tx>
            <c:strRef>
              <c:f>Sheet1!$D$1</c:f>
              <c:strCache>
                <c:ptCount val="1"/>
                <c:pt idx="0">
                  <c:v>Twice</c:v>
                </c:pt>
              </c:strCache>
            </c:strRef>
          </c:tx>
          <c:spPr>
            <a:solidFill>
              <a:srgbClr val="3399CC"/>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dLbl>
              <c:idx val="2"/>
              <c:layout>
                <c:manualLayout>
                  <c:x val="1.5706005831318426E-2"/>
                  <c:y val="-8.705827351790144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D7D-4E4B-AA58-CDE5B91945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Full Simulation</c:v>
                </c:pt>
                <c:pt idx="1">
                  <c:v>Plan Simulation</c:v>
                </c:pt>
                <c:pt idx="2">
                  <c:v>Table-top</c:v>
                </c:pt>
                <c:pt idx="3">
                  <c:v>Plan walk through</c:v>
                </c:pt>
              </c:strCache>
            </c:strRef>
          </c:cat>
          <c:val>
            <c:numRef>
              <c:f>Sheet1!$D$2:$D$5</c:f>
              <c:numCache>
                <c:formatCode>0%</c:formatCode>
                <c:ptCount val="4"/>
                <c:pt idx="0">
                  <c:v>5.6099999999999997E-2</c:v>
                </c:pt>
                <c:pt idx="1">
                  <c:v>0.09</c:v>
                </c:pt>
                <c:pt idx="2">
                  <c:v>0.12280000000000001</c:v>
                </c:pt>
                <c:pt idx="3">
                  <c:v>6.1899999999999997E-2</c:v>
                </c:pt>
              </c:numCache>
            </c:numRef>
          </c:val>
          <c:extLst>
            <c:ext xmlns:c16="http://schemas.microsoft.com/office/drawing/2014/chart" uri="{C3380CC4-5D6E-409C-BE32-E72D297353CC}">
              <c16:uniqueId val="{00000001-5D7D-4E4B-AA58-CDE5B9194502}"/>
            </c:ext>
          </c:extLst>
        </c:ser>
        <c:ser>
          <c:idx val="2"/>
          <c:order val="3"/>
          <c:tx>
            <c:strRef>
              <c:f>Sheet1!$E$1</c:f>
              <c:strCache>
                <c:ptCount val="1"/>
                <c:pt idx="0">
                  <c:v>Thrice</c:v>
                </c:pt>
              </c:strCache>
            </c:strRef>
          </c:tx>
          <c:spPr>
            <a:solidFill>
              <a:srgbClr val="81CBEB"/>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Full Simulation</c:v>
                </c:pt>
                <c:pt idx="1">
                  <c:v>Plan Simulation</c:v>
                </c:pt>
                <c:pt idx="2">
                  <c:v>Table-top</c:v>
                </c:pt>
                <c:pt idx="3">
                  <c:v>Plan walk through</c:v>
                </c:pt>
              </c:strCache>
            </c:strRef>
          </c:cat>
          <c:val>
            <c:numRef>
              <c:f>Sheet1!$E$2:$E$5</c:f>
              <c:numCache>
                <c:formatCode>0%</c:formatCode>
                <c:ptCount val="4"/>
                <c:pt idx="0">
                  <c:v>0</c:v>
                </c:pt>
                <c:pt idx="1">
                  <c:v>1.7999999999999999E-2</c:v>
                </c:pt>
                <c:pt idx="2">
                  <c:v>2.63E-2</c:v>
                </c:pt>
                <c:pt idx="3">
                  <c:v>0.01</c:v>
                </c:pt>
              </c:numCache>
            </c:numRef>
          </c:val>
          <c:extLst>
            <c:ext xmlns:c16="http://schemas.microsoft.com/office/drawing/2014/chart" uri="{C3380CC4-5D6E-409C-BE32-E72D297353CC}">
              <c16:uniqueId val="{00000002-5D7D-4E4B-AA58-CDE5B9194502}"/>
            </c:ext>
          </c:extLst>
        </c:ser>
        <c:ser>
          <c:idx val="4"/>
          <c:order val="4"/>
          <c:tx>
            <c:strRef>
              <c:f>Sheet1!$F$1</c:f>
              <c:strCache>
                <c:ptCount val="1"/>
                <c:pt idx="0">
                  <c:v>Quarterly</c:v>
                </c:pt>
              </c:strCache>
            </c:strRef>
          </c:tx>
          <c:spPr>
            <a:solidFill>
              <a:schemeClr val="accent6">
                <a:lumMod val="20000"/>
                <a:lumOff val="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Full Simulation</c:v>
                </c:pt>
                <c:pt idx="1">
                  <c:v>Plan Simulation</c:v>
                </c:pt>
                <c:pt idx="2">
                  <c:v>Table-top</c:v>
                </c:pt>
                <c:pt idx="3">
                  <c:v>Plan walk through</c:v>
                </c:pt>
              </c:strCache>
            </c:strRef>
          </c:cat>
          <c:val>
            <c:numRef>
              <c:f>Sheet1!$F$2:$F$5</c:f>
              <c:numCache>
                <c:formatCode>0%</c:formatCode>
                <c:ptCount val="4"/>
                <c:pt idx="0">
                  <c:v>2.8000000000000001E-2</c:v>
                </c:pt>
                <c:pt idx="1">
                  <c:v>4.4999999999999998E-2</c:v>
                </c:pt>
                <c:pt idx="2">
                  <c:v>5.2600000000000001E-2</c:v>
                </c:pt>
                <c:pt idx="3">
                  <c:v>5.3100000000000001E-2</c:v>
                </c:pt>
              </c:numCache>
            </c:numRef>
          </c:val>
          <c:extLst>
            <c:ext xmlns:c16="http://schemas.microsoft.com/office/drawing/2014/chart" uri="{C3380CC4-5D6E-409C-BE32-E72D297353CC}">
              <c16:uniqueId val="{00000004-5D7D-4E4B-AA58-CDE5B9194502}"/>
            </c:ext>
          </c:extLst>
        </c:ser>
        <c:dLbls>
          <c:dLblPos val="outEnd"/>
          <c:showLegendKey val="0"/>
          <c:showVal val="1"/>
          <c:showCatName val="0"/>
          <c:showSerName val="0"/>
          <c:showPercent val="0"/>
          <c:showBubbleSize val="0"/>
        </c:dLbls>
        <c:gapWidth val="224"/>
        <c:overlap val="-5"/>
        <c:axId val="1013789000"/>
        <c:axId val="1013789328"/>
      </c:barChart>
      <c:catAx>
        <c:axId val="10137890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3789328"/>
        <c:crosses val="autoZero"/>
        <c:auto val="1"/>
        <c:lblAlgn val="ctr"/>
        <c:lblOffset val="100"/>
        <c:noMultiLvlLbl val="0"/>
      </c:catAx>
      <c:valAx>
        <c:axId val="101378932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1013789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7" dt="2018-07-01T11:59:51.944" idx="2">
    <p:pos x="10" y="10"/>
    <p:text>Is it intentional to make IaaS wider than PaaS and SaaS? (Reference original slide)</p:text>
    <p:extLst>
      <p:ext uri="{C676402C-5697-4E1C-873F-D02D1690AC5C}">
        <p15:threadingInfo xmlns:p15="http://schemas.microsoft.com/office/powerpoint/2012/main" timeZoneBias="240"/>
      </p:ext>
    </p:extLst>
  </p:cm>
  <p:cm authorId="6" dt="2018-07-02T13:18:56.532" idx="8">
    <p:pos x="10" y="106"/>
    <p:text>Won, can you confirm?</p:text>
    <p:extLst>
      <p:ext uri="{C676402C-5697-4E1C-873F-D02D1690AC5C}">
        <p15:threadingInfo xmlns:p15="http://schemas.microsoft.com/office/powerpoint/2012/main" timeZoneBias="420">
          <p15:parentCm authorId="7" idx="2"/>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91BEF-FDD8-4312-AEE5-A97FC199C863}" type="doc">
      <dgm:prSet loTypeId="urn:microsoft.com/office/officeart/2005/8/layout/cycle2" loCatId="cycle" qsTypeId="urn:microsoft.com/office/officeart/2005/8/quickstyle/simple2" qsCatId="simple" csTypeId="urn:microsoft.com/office/officeart/2005/8/colors/colorful1" csCatId="colorful" phldr="1"/>
      <dgm:spPr/>
      <dgm:t>
        <a:bodyPr/>
        <a:lstStyle/>
        <a:p>
          <a:endParaRPr lang="en-US"/>
        </a:p>
      </dgm:t>
    </dgm:pt>
    <dgm:pt modelId="{42B484A1-EF0B-4189-9291-A025163C5D40}">
      <dgm:prSet phldrT="[Text]"/>
      <dgm:spPr/>
      <dgm:t>
        <a:bodyPr/>
        <a:lstStyle/>
        <a:p>
          <a:r>
            <a:rPr lang="en-US" dirty="0">
              <a:solidFill>
                <a:schemeClr val="accent4"/>
              </a:solidFill>
            </a:rPr>
            <a:t>Define Requirements</a:t>
          </a:r>
        </a:p>
      </dgm:t>
    </dgm:pt>
    <dgm:pt modelId="{F23A3AE8-53CE-44D0-8D2D-E3D7E15947D5}" type="parTrans" cxnId="{0DE4ABEA-8C8A-4BB1-A2B2-A20252A1238C}">
      <dgm:prSet/>
      <dgm:spPr/>
      <dgm:t>
        <a:bodyPr/>
        <a:lstStyle/>
        <a:p>
          <a:endParaRPr lang="en-US"/>
        </a:p>
      </dgm:t>
    </dgm:pt>
    <dgm:pt modelId="{052CE399-C699-4E32-936F-942940A678EA}" type="sibTrans" cxnId="{0DE4ABEA-8C8A-4BB1-A2B2-A20252A1238C}">
      <dgm:prSet/>
      <dgm:spPr/>
      <dgm:t>
        <a:bodyPr/>
        <a:lstStyle/>
        <a:p>
          <a:endParaRPr lang="en-US"/>
        </a:p>
      </dgm:t>
    </dgm:pt>
    <dgm:pt modelId="{CC9A4812-EC85-4714-8710-AC6697783EEF}">
      <dgm:prSet phldrT="[Text]"/>
      <dgm:spPr/>
      <dgm:t>
        <a:bodyPr/>
        <a:lstStyle/>
        <a:p>
          <a:r>
            <a:rPr lang="en-US" dirty="0"/>
            <a:t>Use Architectural Best Practices</a:t>
          </a:r>
        </a:p>
      </dgm:t>
    </dgm:pt>
    <dgm:pt modelId="{B13E49C6-8A87-426B-A262-FB374D2EB7EA}" type="parTrans" cxnId="{FE9AFECC-D944-4454-87CE-D2238A23FB91}">
      <dgm:prSet/>
      <dgm:spPr/>
      <dgm:t>
        <a:bodyPr/>
        <a:lstStyle/>
        <a:p>
          <a:endParaRPr lang="en-US"/>
        </a:p>
      </dgm:t>
    </dgm:pt>
    <dgm:pt modelId="{047B933C-B66D-4F27-84B5-9FC31466C967}" type="sibTrans" cxnId="{FE9AFECC-D944-4454-87CE-D2238A23FB91}">
      <dgm:prSet/>
      <dgm:spPr/>
      <dgm:t>
        <a:bodyPr/>
        <a:lstStyle/>
        <a:p>
          <a:endParaRPr lang="en-US"/>
        </a:p>
      </dgm:t>
    </dgm:pt>
    <dgm:pt modelId="{BBC4A957-67E3-46FB-928D-EE985240F7BE}">
      <dgm:prSet phldrT="[Text]"/>
      <dgm:spPr/>
      <dgm:t>
        <a:bodyPr/>
        <a:lstStyle/>
        <a:p>
          <a:r>
            <a:rPr lang="en-US" dirty="0"/>
            <a:t>Test with Simulations and Forced Failovers</a:t>
          </a:r>
        </a:p>
      </dgm:t>
    </dgm:pt>
    <dgm:pt modelId="{381E991F-4FF4-4E61-BC2E-FACD97B85676}" type="parTrans" cxnId="{B52FEFB4-F7BA-45D2-AF63-C1AA5ECF6669}">
      <dgm:prSet/>
      <dgm:spPr/>
      <dgm:t>
        <a:bodyPr/>
        <a:lstStyle/>
        <a:p>
          <a:endParaRPr lang="en-US"/>
        </a:p>
      </dgm:t>
    </dgm:pt>
    <dgm:pt modelId="{BE8BB98C-8AD9-4108-9587-22E205C56FD0}" type="sibTrans" cxnId="{B52FEFB4-F7BA-45D2-AF63-C1AA5ECF6669}">
      <dgm:prSet/>
      <dgm:spPr/>
      <dgm:t>
        <a:bodyPr/>
        <a:lstStyle/>
        <a:p>
          <a:endParaRPr lang="en-US"/>
        </a:p>
      </dgm:t>
    </dgm:pt>
    <dgm:pt modelId="{D64F710D-7B5A-4306-AD05-08D6B9268A49}">
      <dgm:prSet phldrT="[Text]"/>
      <dgm:spPr/>
      <dgm:t>
        <a:bodyPr/>
        <a:lstStyle/>
        <a:p>
          <a:r>
            <a:rPr lang="en-US" dirty="0">
              <a:solidFill>
                <a:schemeClr val="accent4"/>
              </a:solidFill>
            </a:rPr>
            <a:t>Deploy the Application Consistently</a:t>
          </a:r>
        </a:p>
      </dgm:t>
    </dgm:pt>
    <dgm:pt modelId="{1D513523-B989-4FE6-882F-99C8A3C773AE}" type="parTrans" cxnId="{61342116-A8D3-49EF-81EC-10BB0282BF1E}">
      <dgm:prSet/>
      <dgm:spPr/>
      <dgm:t>
        <a:bodyPr/>
        <a:lstStyle/>
        <a:p>
          <a:endParaRPr lang="en-US"/>
        </a:p>
      </dgm:t>
    </dgm:pt>
    <dgm:pt modelId="{4B6BB389-DE52-403E-B6D6-CFD36A56BC81}" type="sibTrans" cxnId="{61342116-A8D3-49EF-81EC-10BB0282BF1E}">
      <dgm:prSet/>
      <dgm:spPr/>
      <dgm:t>
        <a:bodyPr/>
        <a:lstStyle/>
        <a:p>
          <a:endParaRPr lang="en-US"/>
        </a:p>
      </dgm:t>
    </dgm:pt>
    <dgm:pt modelId="{998AADCC-2EA1-4DC2-9286-8D49B5EE6D42}">
      <dgm:prSet phldrT="[Text]"/>
      <dgm:spPr/>
      <dgm:t>
        <a:bodyPr/>
        <a:lstStyle/>
        <a:p>
          <a:r>
            <a:rPr lang="en-US" dirty="0"/>
            <a:t>Monitor Application Health</a:t>
          </a:r>
        </a:p>
      </dgm:t>
    </dgm:pt>
    <dgm:pt modelId="{18345CDA-228C-4553-A769-C29E3A8451A0}" type="parTrans" cxnId="{899B1CA6-B068-47F8-8669-4D8716C20B93}">
      <dgm:prSet/>
      <dgm:spPr/>
      <dgm:t>
        <a:bodyPr/>
        <a:lstStyle/>
        <a:p>
          <a:endParaRPr lang="en-US"/>
        </a:p>
      </dgm:t>
    </dgm:pt>
    <dgm:pt modelId="{23063EC4-3074-4645-84E3-6E33A04072E8}" type="sibTrans" cxnId="{899B1CA6-B068-47F8-8669-4D8716C20B93}">
      <dgm:prSet/>
      <dgm:spPr/>
      <dgm:t>
        <a:bodyPr/>
        <a:lstStyle/>
        <a:p>
          <a:endParaRPr lang="en-US"/>
        </a:p>
      </dgm:t>
    </dgm:pt>
    <dgm:pt modelId="{2BD2120A-12EB-4552-B3A3-1B77D5A5ABA4}">
      <dgm:prSet custT="1"/>
      <dgm:spPr>
        <a:solidFill>
          <a:schemeClr val="accent6">
            <a:lumMod val="20000"/>
            <a:lumOff val="80000"/>
          </a:schemeClr>
        </a:solidFill>
      </dgm:spPr>
      <dgm:t>
        <a:bodyPr/>
        <a:lstStyle/>
        <a:p>
          <a:r>
            <a:rPr lang="en-US" sz="1100" kern="1200" dirty="0">
              <a:solidFill>
                <a:srgbClr val="505050"/>
              </a:solidFill>
              <a:latin typeface="Segoe UI"/>
              <a:ea typeface="+mn-ea"/>
              <a:cs typeface="+mn-cs"/>
            </a:rPr>
            <a:t>Respond to Failures and Disasters</a:t>
          </a:r>
        </a:p>
      </dgm:t>
    </dgm:pt>
    <dgm:pt modelId="{D33883E5-5086-4008-A55E-90C66C89F0A6}" type="parTrans" cxnId="{CE629694-2808-4818-A4AB-B7EC13F3FD8D}">
      <dgm:prSet/>
      <dgm:spPr/>
      <dgm:t>
        <a:bodyPr/>
        <a:lstStyle/>
        <a:p>
          <a:endParaRPr lang="en-US"/>
        </a:p>
      </dgm:t>
    </dgm:pt>
    <dgm:pt modelId="{A419114B-A730-4F6C-9ABE-B25C775654E0}" type="sibTrans" cxnId="{CE629694-2808-4818-A4AB-B7EC13F3FD8D}">
      <dgm:prSet/>
      <dgm:spPr/>
      <dgm:t>
        <a:bodyPr/>
        <a:lstStyle/>
        <a:p>
          <a:endParaRPr lang="en-US"/>
        </a:p>
      </dgm:t>
    </dgm:pt>
    <dgm:pt modelId="{92BA6B6F-58EE-4B82-85F5-E4B5C9AD807A}" type="pres">
      <dgm:prSet presAssocID="{68791BEF-FDD8-4312-AEE5-A97FC199C863}" presName="cycle" presStyleCnt="0">
        <dgm:presLayoutVars>
          <dgm:dir/>
          <dgm:resizeHandles val="exact"/>
        </dgm:presLayoutVars>
      </dgm:prSet>
      <dgm:spPr/>
    </dgm:pt>
    <dgm:pt modelId="{E5009B14-1D6F-435D-BC48-D0BB43353387}" type="pres">
      <dgm:prSet presAssocID="{42B484A1-EF0B-4189-9291-A025163C5D40}" presName="node" presStyleLbl="node1" presStyleIdx="0" presStyleCnt="6">
        <dgm:presLayoutVars>
          <dgm:bulletEnabled val="1"/>
        </dgm:presLayoutVars>
      </dgm:prSet>
      <dgm:spPr/>
    </dgm:pt>
    <dgm:pt modelId="{5CDE1251-92E8-4377-8DA4-C531EFDAF8D2}" type="pres">
      <dgm:prSet presAssocID="{052CE399-C699-4E32-936F-942940A678EA}" presName="sibTrans" presStyleLbl="sibTrans2D1" presStyleIdx="0" presStyleCnt="6"/>
      <dgm:spPr/>
    </dgm:pt>
    <dgm:pt modelId="{ACB1B876-345B-4BF0-8819-F0A2E81DBB91}" type="pres">
      <dgm:prSet presAssocID="{052CE399-C699-4E32-936F-942940A678EA}" presName="connectorText" presStyleLbl="sibTrans2D1" presStyleIdx="0" presStyleCnt="6"/>
      <dgm:spPr/>
    </dgm:pt>
    <dgm:pt modelId="{5A9C0AB3-1E63-4E7E-B1D5-7C2001B7B3C5}" type="pres">
      <dgm:prSet presAssocID="{CC9A4812-EC85-4714-8710-AC6697783EEF}" presName="node" presStyleLbl="node1" presStyleIdx="1" presStyleCnt="6">
        <dgm:presLayoutVars>
          <dgm:bulletEnabled val="1"/>
        </dgm:presLayoutVars>
      </dgm:prSet>
      <dgm:spPr/>
    </dgm:pt>
    <dgm:pt modelId="{F0B6F55E-56D6-4794-9096-42096680EF36}" type="pres">
      <dgm:prSet presAssocID="{047B933C-B66D-4F27-84B5-9FC31466C967}" presName="sibTrans" presStyleLbl="sibTrans2D1" presStyleIdx="1" presStyleCnt="6"/>
      <dgm:spPr/>
    </dgm:pt>
    <dgm:pt modelId="{42DA347D-632E-4EDE-A098-C3FFD42D8EA4}" type="pres">
      <dgm:prSet presAssocID="{047B933C-B66D-4F27-84B5-9FC31466C967}" presName="connectorText" presStyleLbl="sibTrans2D1" presStyleIdx="1" presStyleCnt="6"/>
      <dgm:spPr/>
    </dgm:pt>
    <dgm:pt modelId="{64C7EE43-A5C4-46FF-94E8-0694390B4C30}" type="pres">
      <dgm:prSet presAssocID="{BBC4A957-67E3-46FB-928D-EE985240F7BE}" presName="node" presStyleLbl="node1" presStyleIdx="2" presStyleCnt="6">
        <dgm:presLayoutVars>
          <dgm:bulletEnabled val="1"/>
        </dgm:presLayoutVars>
      </dgm:prSet>
      <dgm:spPr/>
    </dgm:pt>
    <dgm:pt modelId="{904BE8AF-B34B-44E0-A360-8EB88FE1E7FF}" type="pres">
      <dgm:prSet presAssocID="{BE8BB98C-8AD9-4108-9587-22E205C56FD0}" presName="sibTrans" presStyleLbl="sibTrans2D1" presStyleIdx="2" presStyleCnt="6"/>
      <dgm:spPr/>
    </dgm:pt>
    <dgm:pt modelId="{9A200B00-9D9C-4755-89C6-18CFD6A62B06}" type="pres">
      <dgm:prSet presAssocID="{BE8BB98C-8AD9-4108-9587-22E205C56FD0}" presName="connectorText" presStyleLbl="sibTrans2D1" presStyleIdx="2" presStyleCnt="6"/>
      <dgm:spPr/>
    </dgm:pt>
    <dgm:pt modelId="{5F8D8A75-ADC6-4AAF-8AD0-08CFD9923D5B}" type="pres">
      <dgm:prSet presAssocID="{D64F710D-7B5A-4306-AD05-08D6B9268A49}" presName="node" presStyleLbl="node1" presStyleIdx="3" presStyleCnt="6">
        <dgm:presLayoutVars>
          <dgm:bulletEnabled val="1"/>
        </dgm:presLayoutVars>
      </dgm:prSet>
      <dgm:spPr/>
    </dgm:pt>
    <dgm:pt modelId="{67C7223B-9A7A-4F0C-A863-4F169C9E0C8F}" type="pres">
      <dgm:prSet presAssocID="{4B6BB389-DE52-403E-B6D6-CFD36A56BC81}" presName="sibTrans" presStyleLbl="sibTrans2D1" presStyleIdx="3" presStyleCnt="6"/>
      <dgm:spPr/>
    </dgm:pt>
    <dgm:pt modelId="{0AC5FB8F-A3DF-4450-B210-D2611E20C15F}" type="pres">
      <dgm:prSet presAssocID="{4B6BB389-DE52-403E-B6D6-CFD36A56BC81}" presName="connectorText" presStyleLbl="sibTrans2D1" presStyleIdx="3" presStyleCnt="6"/>
      <dgm:spPr/>
    </dgm:pt>
    <dgm:pt modelId="{A9582B23-C7B0-4A1C-9AAE-B466C87C97E5}" type="pres">
      <dgm:prSet presAssocID="{998AADCC-2EA1-4DC2-9286-8D49B5EE6D42}" presName="node" presStyleLbl="node1" presStyleIdx="4" presStyleCnt="6">
        <dgm:presLayoutVars>
          <dgm:bulletEnabled val="1"/>
        </dgm:presLayoutVars>
      </dgm:prSet>
      <dgm:spPr/>
    </dgm:pt>
    <dgm:pt modelId="{A4E53541-EA8C-4CCD-AA22-6494B3A95A71}" type="pres">
      <dgm:prSet presAssocID="{23063EC4-3074-4645-84E3-6E33A04072E8}" presName="sibTrans" presStyleLbl="sibTrans2D1" presStyleIdx="4" presStyleCnt="6"/>
      <dgm:spPr/>
    </dgm:pt>
    <dgm:pt modelId="{AD04C665-EDDD-46F2-BA31-5239C794499C}" type="pres">
      <dgm:prSet presAssocID="{23063EC4-3074-4645-84E3-6E33A04072E8}" presName="connectorText" presStyleLbl="sibTrans2D1" presStyleIdx="4" presStyleCnt="6"/>
      <dgm:spPr/>
    </dgm:pt>
    <dgm:pt modelId="{57755E8C-6834-4162-AC4F-6C191C0A0D97}" type="pres">
      <dgm:prSet presAssocID="{2BD2120A-12EB-4552-B3A3-1B77D5A5ABA4}" presName="node" presStyleLbl="node1" presStyleIdx="5" presStyleCnt="6">
        <dgm:presLayoutVars>
          <dgm:bulletEnabled val="1"/>
        </dgm:presLayoutVars>
      </dgm:prSet>
      <dgm:spPr/>
    </dgm:pt>
    <dgm:pt modelId="{9D780F43-88C6-4B96-BEF0-E85E1B5A10AA}" type="pres">
      <dgm:prSet presAssocID="{A419114B-A730-4F6C-9ABE-B25C775654E0}" presName="sibTrans" presStyleLbl="sibTrans2D1" presStyleIdx="5" presStyleCnt="6"/>
      <dgm:spPr/>
    </dgm:pt>
    <dgm:pt modelId="{66EC136A-9320-45A9-AB04-CDA482A9F1E7}" type="pres">
      <dgm:prSet presAssocID="{A419114B-A730-4F6C-9ABE-B25C775654E0}" presName="connectorText" presStyleLbl="sibTrans2D1" presStyleIdx="5" presStyleCnt="6"/>
      <dgm:spPr/>
    </dgm:pt>
  </dgm:ptLst>
  <dgm:cxnLst>
    <dgm:cxn modelId="{F697A902-33AB-425A-B224-B2D86FE6AD60}" type="presOf" srcId="{68791BEF-FDD8-4312-AEE5-A97FC199C863}" destId="{92BA6B6F-58EE-4B82-85F5-E4B5C9AD807A}" srcOrd="0" destOrd="0" presId="urn:microsoft.com/office/officeart/2005/8/layout/cycle2"/>
    <dgm:cxn modelId="{7B227704-CD2C-4703-8093-1C6262C55BDA}" type="presOf" srcId="{052CE399-C699-4E32-936F-942940A678EA}" destId="{ACB1B876-345B-4BF0-8819-F0A2E81DBB91}" srcOrd="1" destOrd="0" presId="urn:microsoft.com/office/officeart/2005/8/layout/cycle2"/>
    <dgm:cxn modelId="{60402309-8A2A-420D-A890-0BB926EA934D}" type="presOf" srcId="{047B933C-B66D-4F27-84B5-9FC31466C967}" destId="{42DA347D-632E-4EDE-A098-C3FFD42D8EA4}" srcOrd="1" destOrd="0" presId="urn:microsoft.com/office/officeart/2005/8/layout/cycle2"/>
    <dgm:cxn modelId="{61342116-A8D3-49EF-81EC-10BB0282BF1E}" srcId="{68791BEF-FDD8-4312-AEE5-A97FC199C863}" destId="{D64F710D-7B5A-4306-AD05-08D6B9268A49}" srcOrd="3" destOrd="0" parTransId="{1D513523-B989-4FE6-882F-99C8A3C773AE}" sibTransId="{4B6BB389-DE52-403E-B6D6-CFD36A56BC81}"/>
    <dgm:cxn modelId="{62E9F53D-243A-41F9-926B-F2DC79495EE0}" type="presOf" srcId="{052CE399-C699-4E32-936F-942940A678EA}" destId="{5CDE1251-92E8-4377-8DA4-C531EFDAF8D2}" srcOrd="0" destOrd="0" presId="urn:microsoft.com/office/officeart/2005/8/layout/cycle2"/>
    <dgm:cxn modelId="{4C0E4D5D-8B77-48FF-B12D-1803BA4FA6E5}" type="presOf" srcId="{42B484A1-EF0B-4189-9291-A025163C5D40}" destId="{E5009B14-1D6F-435D-BC48-D0BB43353387}" srcOrd="0" destOrd="0" presId="urn:microsoft.com/office/officeart/2005/8/layout/cycle2"/>
    <dgm:cxn modelId="{45402D60-8D83-4082-822D-F92B15A8DD3A}" type="presOf" srcId="{A419114B-A730-4F6C-9ABE-B25C775654E0}" destId="{66EC136A-9320-45A9-AB04-CDA482A9F1E7}" srcOrd="1" destOrd="0" presId="urn:microsoft.com/office/officeart/2005/8/layout/cycle2"/>
    <dgm:cxn modelId="{1A1DA764-B6E4-4A3F-8F45-219BC279A850}" type="presOf" srcId="{BE8BB98C-8AD9-4108-9587-22E205C56FD0}" destId="{9A200B00-9D9C-4755-89C6-18CFD6A62B06}" srcOrd="1" destOrd="0" presId="urn:microsoft.com/office/officeart/2005/8/layout/cycle2"/>
    <dgm:cxn modelId="{8B68B974-0CF3-49F2-B930-C6CC637367C3}" type="presOf" srcId="{047B933C-B66D-4F27-84B5-9FC31466C967}" destId="{F0B6F55E-56D6-4794-9096-42096680EF36}" srcOrd="0" destOrd="0" presId="urn:microsoft.com/office/officeart/2005/8/layout/cycle2"/>
    <dgm:cxn modelId="{30B8C882-D6FB-40E9-99E6-F5EAA43E93B1}" type="presOf" srcId="{23063EC4-3074-4645-84E3-6E33A04072E8}" destId="{AD04C665-EDDD-46F2-BA31-5239C794499C}" srcOrd="1" destOrd="0" presId="urn:microsoft.com/office/officeart/2005/8/layout/cycle2"/>
    <dgm:cxn modelId="{CE629694-2808-4818-A4AB-B7EC13F3FD8D}" srcId="{68791BEF-FDD8-4312-AEE5-A97FC199C863}" destId="{2BD2120A-12EB-4552-B3A3-1B77D5A5ABA4}" srcOrd="5" destOrd="0" parTransId="{D33883E5-5086-4008-A55E-90C66C89F0A6}" sibTransId="{A419114B-A730-4F6C-9ABE-B25C775654E0}"/>
    <dgm:cxn modelId="{ADAF7999-E18E-49B6-BF8F-E3CBF66817B1}" type="presOf" srcId="{D64F710D-7B5A-4306-AD05-08D6B9268A49}" destId="{5F8D8A75-ADC6-4AAF-8AD0-08CFD9923D5B}" srcOrd="0" destOrd="0" presId="urn:microsoft.com/office/officeart/2005/8/layout/cycle2"/>
    <dgm:cxn modelId="{EE71779A-642B-45DA-980D-7DE77B6B1EAE}" type="presOf" srcId="{2BD2120A-12EB-4552-B3A3-1B77D5A5ABA4}" destId="{57755E8C-6834-4162-AC4F-6C191C0A0D97}" srcOrd="0" destOrd="0" presId="urn:microsoft.com/office/officeart/2005/8/layout/cycle2"/>
    <dgm:cxn modelId="{899B1CA6-B068-47F8-8669-4D8716C20B93}" srcId="{68791BEF-FDD8-4312-AEE5-A97FC199C863}" destId="{998AADCC-2EA1-4DC2-9286-8D49B5EE6D42}" srcOrd="4" destOrd="0" parTransId="{18345CDA-228C-4553-A769-C29E3A8451A0}" sibTransId="{23063EC4-3074-4645-84E3-6E33A04072E8}"/>
    <dgm:cxn modelId="{B52FEFB4-F7BA-45D2-AF63-C1AA5ECF6669}" srcId="{68791BEF-FDD8-4312-AEE5-A97FC199C863}" destId="{BBC4A957-67E3-46FB-928D-EE985240F7BE}" srcOrd="2" destOrd="0" parTransId="{381E991F-4FF4-4E61-BC2E-FACD97B85676}" sibTransId="{BE8BB98C-8AD9-4108-9587-22E205C56FD0}"/>
    <dgm:cxn modelId="{B7A003B9-AB04-4E82-846B-E5A4CC090757}" type="presOf" srcId="{4B6BB389-DE52-403E-B6D6-CFD36A56BC81}" destId="{67C7223B-9A7A-4F0C-A863-4F169C9E0C8F}" srcOrd="0" destOrd="0" presId="urn:microsoft.com/office/officeart/2005/8/layout/cycle2"/>
    <dgm:cxn modelId="{7E204EC3-922F-4111-A7F7-E4773C015A0D}" type="presOf" srcId="{998AADCC-2EA1-4DC2-9286-8D49B5EE6D42}" destId="{A9582B23-C7B0-4A1C-9AAE-B466C87C97E5}" srcOrd="0" destOrd="0" presId="urn:microsoft.com/office/officeart/2005/8/layout/cycle2"/>
    <dgm:cxn modelId="{824ABEC5-B210-4F83-8052-C8447C6DD85F}" type="presOf" srcId="{BE8BB98C-8AD9-4108-9587-22E205C56FD0}" destId="{904BE8AF-B34B-44E0-A360-8EB88FE1E7FF}" srcOrd="0" destOrd="0" presId="urn:microsoft.com/office/officeart/2005/8/layout/cycle2"/>
    <dgm:cxn modelId="{FE9AFECC-D944-4454-87CE-D2238A23FB91}" srcId="{68791BEF-FDD8-4312-AEE5-A97FC199C863}" destId="{CC9A4812-EC85-4714-8710-AC6697783EEF}" srcOrd="1" destOrd="0" parTransId="{B13E49C6-8A87-426B-A262-FB374D2EB7EA}" sibTransId="{047B933C-B66D-4F27-84B5-9FC31466C967}"/>
    <dgm:cxn modelId="{644F70E1-5254-49AE-B5E0-08EB303E72EC}" type="presOf" srcId="{23063EC4-3074-4645-84E3-6E33A04072E8}" destId="{A4E53541-EA8C-4CCD-AA22-6494B3A95A71}" srcOrd="0" destOrd="0" presId="urn:microsoft.com/office/officeart/2005/8/layout/cycle2"/>
    <dgm:cxn modelId="{8EB427EA-9720-45AF-A45A-9262C5BD90FC}" type="presOf" srcId="{4B6BB389-DE52-403E-B6D6-CFD36A56BC81}" destId="{0AC5FB8F-A3DF-4450-B210-D2611E20C15F}" srcOrd="1" destOrd="0" presId="urn:microsoft.com/office/officeart/2005/8/layout/cycle2"/>
    <dgm:cxn modelId="{0DE4ABEA-8C8A-4BB1-A2B2-A20252A1238C}" srcId="{68791BEF-FDD8-4312-AEE5-A97FC199C863}" destId="{42B484A1-EF0B-4189-9291-A025163C5D40}" srcOrd="0" destOrd="0" parTransId="{F23A3AE8-53CE-44D0-8D2D-E3D7E15947D5}" sibTransId="{052CE399-C699-4E32-936F-942940A678EA}"/>
    <dgm:cxn modelId="{420F6CF4-F967-4D35-967B-E00C784D278E}" type="presOf" srcId="{A419114B-A730-4F6C-9ABE-B25C775654E0}" destId="{9D780F43-88C6-4B96-BEF0-E85E1B5A10AA}" srcOrd="0" destOrd="0" presId="urn:microsoft.com/office/officeart/2005/8/layout/cycle2"/>
    <dgm:cxn modelId="{4727DBFC-F2C2-4C01-956F-B5817D493BAB}" type="presOf" srcId="{CC9A4812-EC85-4714-8710-AC6697783EEF}" destId="{5A9C0AB3-1E63-4E7E-B1D5-7C2001B7B3C5}" srcOrd="0" destOrd="0" presId="urn:microsoft.com/office/officeart/2005/8/layout/cycle2"/>
    <dgm:cxn modelId="{F5F8CFFE-9607-4392-8FD3-B3ACC6C86585}" type="presOf" srcId="{BBC4A957-67E3-46FB-928D-EE985240F7BE}" destId="{64C7EE43-A5C4-46FF-94E8-0694390B4C30}" srcOrd="0" destOrd="0" presId="urn:microsoft.com/office/officeart/2005/8/layout/cycle2"/>
    <dgm:cxn modelId="{96AC38C9-B402-4255-951C-2FCD1B08E79D}" type="presParOf" srcId="{92BA6B6F-58EE-4B82-85F5-E4B5C9AD807A}" destId="{E5009B14-1D6F-435D-BC48-D0BB43353387}" srcOrd="0" destOrd="0" presId="urn:microsoft.com/office/officeart/2005/8/layout/cycle2"/>
    <dgm:cxn modelId="{61B05690-1B7B-4B3B-B86C-E437660690E4}" type="presParOf" srcId="{92BA6B6F-58EE-4B82-85F5-E4B5C9AD807A}" destId="{5CDE1251-92E8-4377-8DA4-C531EFDAF8D2}" srcOrd="1" destOrd="0" presId="urn:microsoft.com/office/officeart/2005/8/layout/cycle2"/>
    <dgm:cxn modelId="{BB87EEC3-5173-4479-BEB0-C37611D09A72}" type="presParOf" srcId="{5CDE1251-92E8-4377-8DA4-C531EFDAF8D2}" destId="{ACB1B876-345B-4BF0-8819-F0A2E81DBB91}" srcOrd="0" destOrd="0" presId="urn:microsoft.com/office/officeart/2005/8/layout/cycle2"/>
    <dgm:cxn modelId="{19990BE5-68F3-4455-8D5A-AA92DB1DFA1C}" type="presParOf" srcId="{92BA6B6F-58EE-4B82-85F5-E4B5C9AD807A}" destId="{5A9C0AB3-1E63-4E7E-B1D5-7C2001B7B3C5}" srcOrd="2" destOrd="0" presId="urn:microsoft.com/office/officeart/2005/8/layout/cycle2"/>
    <dgm:cxn modelId="{49EEF9FE-A6AF-4CFD-91B9-B7F2135F5ECF}" type="presParOf" srcId="{92BA6B6F-58EE-4B82-85F5-E4B5C9AD807A}" destId="{F0B6F55E-56D6-4794-9096-42096680EF36}" srcOrd="3" destOrd="0" presId="urn:microsoft.com/office/officeart/2005/8/layout/cycle2"/>
    <dgm:cxn modelId="{1FC95A3D-DB6C-47F5-B3EB-F27682DE7E7A}" type="presParOf" srcId="{F0B6F55E-56D6-4794-9096-42096680EF36}" destId="{42DA347D-632E-4EDE-A098-C3FFD42D8EA4}" srcOrd="0" destOrd="0" presId="urn:microsoft.com/office/officeart/2005/8/layout/cycle2"/>
    <dgm:cxn modelId="{10AD4CA4-5A69-4DBE-B450-01F31E6CAE7E}" type="presParOf" srcId="{92BA6B6F-58EE-4B82-85F5-E4B5C9AD807A}" destId="{64C7EE43-A5C4-46FF-94E8-0694390B4C30}" srcOrd="4" destOrd="0" presId="urn:microsoft.com/office/officeart/2005/8/layout/cycle2"/>
    <dgm:cxn modelId="{C35384BC-2C6E-470B-B5B5-384B37E8ACBE}" type="presParOf" srcId="{92BA6B6F-58EE-4B82-85F5-E4B5C9AD807A}" destId="{904BE8AF-B34B-44E0-A360-8EB88FE1E7FF}" srcOrd="5" destOrd="0" presId="urn:microsoft.com/office/officeart/2005/8/layout/cycle2"/>
    <dgm:cxn modelId="{4A67E50D-0CA1-485F-99B8-7EB48A44ECE5}" type="presParOf" srcId="{904BE8AF-B34B-44E0-A360-8EB88FE1E7FF}" destId="{9A200B00-9D9C-4755-89C6-18CFD6A62B06}" srcOrd="0" destOrd="0" presId="urn:microsoft.com/office/officeart/2005/8/layout/cycle2"/>
    <dgm:cxn modelId="{DB2BC30A-3360-4DCA-BF68-A54FCCF05D0E}" type="presParOf" srcId="{92BA6B6F-58EE-4B82-85F5-E4B5C9AD807A}" destId="{5F8D8A75-ADC6-4AAF-8AD0-08CFD9923D5B}" srcOrd="6" destOrd="0" presId="urn:microsoft.com/office/officeart/2005/8/layout/cycle2"/>
    <dgm:cxn modelId="{4FBAEEEA-DF17-4ABB-AAC0-FFE9F99F755D}" type="presParOf" srcId="{92BA6B6F-58EE-4B82-85F5-E4B5C9AD807A}" destId="{67C7223B-9A7A-4F0C-A863-4F169C9E0C8F}" srcOrd="7" destOrd="0" presId="urn:microsoft.com/office/officeart/2005/8/layout/cycle2"/>
    <dgm:cxn modelId="{8F336B0F-4AA6-4DEB-BB8E-6AEC0E9C2BC3}" type="presParOf" srcId="{67C7223B-9A7A-4F0C-A863-4F169C9E0C8F}" destId="{0AC5FB8F-A3DF-4450-B210-D2611E20C15F}" srcOrd="0" destOrd="0" presId="urn:microsoft.com/office/officeart/2005/8/layout/cycle2"/>
    <dgm:cxn modelId="{9CC156AC-7513-4367-8CE8-C495E0731205}" type="presParOf" srcId="{92BA6B6F-58EE-4B82-85F5-E4B5C9AD807A}" destId="{A9582B23-C7B0-4A1C-9AAE-B466C87C97E5}" srcOrd="8" destOrd="0" presId="urn:microsoft.com/office/officeart/2005/8/layout/cycle2"/>
    <dgm:cxn modelId="{BEC202AC-7188-4D0A-BD71-88B9BFFA74B0}" type="presParOf" srcId="{92BA6B6F-58EE-4B82-85F5-E4B5C9AD807A}" destId="{A4E53541-EA8C-4CCD-AA22-6494B3A95A71}" srcOrd="9" destOrd="0" presId="urn:microsoft.com/office/officeart/2005/8/layout/cycle2"/>
    <dgm:cxn modelId="{8FF7FB9E-A787-460C-BEBA-D8214A3713EB}" type="presParOf" srcId="{A4E53541-EA8C-4CCD-AA22-6494B3A95A71}" destId="{AD04C665-EDDD-46F2-BA31-5239C794499C}" srcOrd="0" destOrd="0" presId="urn:microsoft.com/office/officeart/2005/8/layout/cycle2"/>
    <dgm:cxn modelId="{C1C96F31-CE50-4969-8CFB-D5340554481A}" type="presParOf" srcId="{92BA6B6F-58EE-4B82-85F5-E4B5C9AD807A}" destId="{57755E8C-6834-4162-AC4F-6C191C0A0D97}" srcOrd="10" destOrd="0" presId="urn:microsoft.com/office/officeart/2005/8/layout/cycle2"/>
    <dgm:cxn modelId="{AD910033-BC22-4ECD-B8A8-CF91C0285E5F}" type="presParOf" srcId="{92BA6B6F-58EE-4B82-85F5-E4B5C9AD807A}" destId="{9D780F43-88C6-4B96-BEF0-E85E1B5A10AA}" srcOrd="11" destOrd="0" presId="urn:microsoft.com/office/officeart/2005/8/layout/cycle2"/>
    <dgm:cxn modelId="{55CE8D87-83E2-4114-9BFA-2D83AD3484BE}" type="presParOf" srcId="{9D780F43-88C6-4B96-BEF0-E85E1B5A10AA}" destId="{66EC136A-9320-45A9-AB04-CDA482A9F1E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09B14-1D6F-435D-BC48-D0BB43353387}">
      <dsp:nvSpPr>
        <dsp:cNvPr id="0" name=""/>
        <dsp:cNvSpPr/>
      </dsp:nvSpPr>
      <dsp:spPr>
        <a:xfrm>
          <a:off x="2861135" y="1818"/>
          <a:ext cx="1274273" cy="1274273"/>
        </a:xfrm>
        <a:prstGeom prst="ellipse">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accent4"/>
              </a:solidFill>
            </a:rPr>
            <a:t>Define Requirements</a:t>
          </a:r>
        </a:p>
      </dsp:txBody>
      <dsp:txXfrm>
        <a:off x="3047748" y="188431"/>
        <a:ext cx="901047" cy="901047"/>
      </dsp:txXfrm>
    </dsp:sp>
    <dsp:sp modelId="{5CDE1251-92E8-4377-8DA4-C531EFDAF8D2}">
      <dsp:nvSpPr>
        <dsp:cNvPr id="0" name=""/>
        <dsp:cNvSpPr/>
      </dsp:nvSpPr>
      <dsp:spPr>
        <a:xfrm rot="1800000">
          <a:off x="4149147" y="897509"/>
          <a:ext cx="338804" cy="430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55956" y="958112"/>
        <a:ext cx="237163" cy="258041"/>
      </dsp:txXfrm>
    </dsp:sp>
    <dsp:sp modelId="{5A9C0AB3-1E63-4E7E-B1D5-7C2001B7B3C5}">
      <dsp:nvSpPr>
        <dsp:cNvPr id="0" name=""/>
        <dsp:cNvSpPr/>
      </dsp:nvSpPr>
      <dsp:spPr>
        <a:xfrm>
          <a:off x="4518299" y="958582"/>
          <a:ext cx="1274273" cy="1274273"/>
        </a:xfrm>
        <a:prstGeom prst="ellipse">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Use Architectural Best Practices</a:t>
          </a:r>
        </a:p>
      </dsp:txBody>
      <dsp:txXfrm>
        <a:off x="4704912" y="1145195"/>
        <a:ext cx="901047" cy="901047"/>
      </dsp:txXfrm>
    </dsp:sp>
    <dsp:sp modelId="{F0B6F55E-56D6-4794-9096-42096680EF36}">
      <dsp:nvSpPr>
        <dsp:cNvPr id="0" name=""/>
        <dsp:cNvSpPr/>
      </dsp:nvSpPr>
      <dsp:spPr>
        <a:xfrm rot="5400000">
          <a:off x="4986033" y="2327860"/>
          <a:ext cx="338804" cy="430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036854" y="2363053"/>
        <a:ext cx="237163" cy="258041"/>
      </dsp:txXfrm>
    </dsp:sp>
    <dsp:sp modelId="{64C7EE43-A5C4-46FF-94E8-0694390B4C30}">
      <dsp:nvSpPr>
        <dsp:cNvPr id="0" name=""/>
        <dsp:cNvSpPr/>
      </dsp:nvSpPr>
      <dsp:spPr>
        <a:xfrm>
          <a:off x="4518299" y="2872110"/>
          <a:ext cx="1274273" cy="1274273"/>
        </a:xfrm>
        <a:prstGeom prst="ellipse">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Test with Simulations and Forced Failovers</a:t>
          </a:r>
        </a:p>
      </dsp:txBody>
      <dsp:txXfrm>
        <a:off x="4704912" y="3058723"/>
        <a:ext cx="901047" cy="901047"/>
      </dsp:txXfrm>
    </dsp:sp>
    <dsp:sp modelId="{904BE8AF-B34B-44E0-A360-8EB88FE1E7FF}">
      <dsp:nvSpPr>
        <dsp:cNvPr id="0" name=""/>
        <dsp:cNvSpPr/>
      </dsp:nvSpPr>
      <dsp:spPr>
        <a:xfrm rot="9000000">
          <a:off x="4165755" y="3767800"/>
          <a:ext cx="338804" cy="43006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260587" y="3828403"/>
        <a:ext cx="237163" cy="258041"/>
      </dsp:txXfrm>
    </dsp:sp>
    <dsp:sp modelId="{5F8D8A75-ADC6-4AAF-8AD0-08CFD9923D5B}">
      <dsp:nvSpPr>
        <dsp:cNvPr id="0" name=""/>
        <dsp:cNvSpPr/>
      </dsp:nvSpPr>
      <dsp:spPr>
        <a:xfrm>
          <a:off x="2861135" y="3828874"/>
          <a:ext cx="1274273" cy="1274273"/>
        </a:xfrm>
        <a:prstGeom prst="ellipse">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accent4"/>
              </a:solidFill>
            </a:rPr>
            <a:t>Deploy the Application Consistently</a:t>
          </a:r>
        </a:p>
      </dsp:txBody>
      <dsp:txXfrm>
        <a:off x="3047748" y="4015487"/>
        <a:ext cx="901047" cy="901047"/>
      </dsp:txXfrm>
    </dsp:sp>
    <dsp:sp modelId="{67C7223B-9A7A-4F0C-A863-4F169C9E0C8F}">
      <dsp:nvSpPr>
        <dsp:cNvPr id="0" name=""/>
        <dsp:cNvSpPr/>
      </dsp:nvSpPr>
      <dsp:spPr>
        <a:xfrm rot="12600000">
          <a:off x="2508592" y="3777389"/>
          <a:ext cx="338804" cy="43006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603424" y="3888812"/>
        <a:ext cx="237163" cy="258041"/>
      </dsp:txXfrm>
    </dsp:sp>
    <dsp:sp modelId="{A9582B23-C7B0-4A1C-9AAE-B466C87C97E5}">
      <dsp:nvSpPr>
        <dsp:cNvPr id="0" name=""/>
        <dsp:cNvSpPr/>
      </dsp:nvSpPr>
      <dsp:spPr>
        <a:xfrm>
          <a:off x="1203972" y="2872110"/>
          <a:ext cx="1274273" cy="1274273"/>
        </a:xfrm>
        <a:prstGeom prst="ellipse">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Monitor Application Health</a:t>
          </a:r>
        </a:p>
      </dsp:txBody>
      <dsp:txXfrm>
        <a:off x="1390585" y="3058723"/>
        <a:ext cx="901047" cy="901047"/>
      </dsp:txXfrm>
    </dsp:sp>
    <dsp:sp modelId="{A4E53541-EA8C-4CCD-AA22-6494B3A95A71}">
      <dsp:nvSpPr>
        <dsp:cNvPr id="0" name=""/>
        <dsp:cNvSpPr/>
      </dsp:nvSpPr>
      <dsp:spPr>
        <a:xfrm rot="16200000">
          <a:off x="1671706" y="2347038"/>
          <a:ext cx="338804" cy="43006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722527" y="2483872"/>
        <a:ext cx="237163" cy="258041"/>
      </dsp:txXfrm>
    </dsp:sp>
    <dsp:sp modelId="{57755E8C-6834-4162-AC4F-6C191C0A0D97}">
      <dsp:nvSpPr>
        <dsp:cNvPr id="0" name=""/>
        <dsp:cNvSpPr/>
      </dsp:nvSpPr>
      <dsp:spPr>
        <a:xfrm>
          <a:off x="1203972" y="958582"/>
          <a:ext cx="1274273" cy="1274273"/>
        </a:xfrm>
        <a:prstGeom prst="ellipse">
          <a:avLst/>
        </a:prstGeom>
        <a:solidFill>
          <a:schemeClr val="accent6">
            <a:lumMod val="20000"/>
            <a:lumOff val="8000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505050"/>
              </a:solidFill>
              <a:latin typeface="Segoe UI"/>
              <a:ea typeface="+mn-ea"/>
              <a:cs typeface="+mn-cs"/>
            </a:rPr>
            <a:t>Respond to Failures and Disasters</a:t>
          </a:r>
        </a:p>
      </dsp:txBody>
      <dsp:txXfrm>
        <a:off x="1390585" y="1145195"/>
        <a:ext cx="901047" cy="901047"/>
      </dsp:txXfrm>
    </dsp:sp>
    <dsp:sp modelId="{9D780F43-88C6-4B96-BEF0-E85E1B5A10AA}">
      <dsp:nvSpPr>
        <dsp:cNvPr id="0" name=""/>
        <dsp:cNvSpPr/>
      </dsp:nvSpPr>
      <dsp:spPr>
        <a:xfrm rot="19800000">
          <a:off x="2491984" y="907098"/>
          <a:ext cx="338804" cy="430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98793" y="1018521"/>
        <a:ext cx="237163" cy="2580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bin"/></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9/22/2019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9/22/2019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azure/best-practices-availability-paired-regions" TargetMode="External"/><Relationship Id="rId3" Type="http://schemas.openxmlformats.org/officeDocument/2006/relationships/hyperlink" Target="https://docs.microsoft.com/en-us/azure/resiliency/resiliency-technical-guidance" TargetMode="External"/><Relationship Id="rId7" Type="http://schemas.openxmlformats.org/officeDocument/2006/relationships/hyperlink" Target="https://docs.microsoft.com/en-us/azure/sql-database/sql-database-geo-replication-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redundancy" TargetMode="External"/><Relationship Id="rId5" Type="http://schemas.openxmlformats.org/officeDocument/2006/relationships/hyperlink" Target="https://docs.microsoft.com/azure/site-recovery/azure-to-azure-tutorial-enable-replication" TargetMode="External"/><Relationship Id="rId4" Type="http://schemas.openxmlformats.org/officeDocument/2006/relationships/hyperlink" Target="https://docs.microsoft.com/azure/architecture/resiliency/recovery-loss-azure-region#virtual-machine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api/Redirect/en-us/documentation/articles/monitoring-overview-autoscale/" TargetMode="External"/><Relationship Id="rId7" Type="http://schemas.openxmlformats.org/officeDocument/2006/relationships/hyperlink" Target="https://azure.microsoft.com/en-us/services/service-fabric/"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zure.microsoft.com/en-us/services/container-service/" TargetMode="External"/><Relationship Id="rId5" Type="http://schemas.openxmlformats.org/officeDocument/2006/relationships/hyperlink" Target="https://azure.microsoft.com/en-us/services/application-gateway/" TargetMode="External"/><Relationship Id="rId4" Type="http://schemas.openxmlformats.org/officeDocument/2006/relationships/hyperlink" Target="https://azure.microsoft.com/en-us/services/load-balance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vaya.com/usa/about-avaya/newsroom/news-releases/2014/pr-14030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296560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spc="0" dirty="0">
                <a:gradFill>
                  <a:gsLst>
                    <a:gs pos="1250">
                      <a:srgbClr val="1A1A1A"/>
                    </a:gs>
                    <a:gs pos="100000">
                      <a:srgbClr val="1A1A1A"/>
                    </a:gs>
                  </a:gsLst>
                  <a:lin ang="5400000" scaled="0"/>
                </a:gradFill>
                <a:latin typeface="Segoe UI Semibold"/>
              </a:rPr>
              <a:t>Azure provides resiliency, as a platform and solutions through globe’s largest datacenter footprint.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baseline="0" dirty="0"/>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Our (Microsoft’s) commitment is to create world’s most resilient environment for customers to build and host their applications.</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Microsoft is committed in building resilient physical assets: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Multiple layers of physical protection from the perimeter to buildings to computer rooms </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State-of-the-art security controls such as video coverage, biometrical authentication, verified single-person entry</a:t>
            </a:r>
            <a:endParaRPr lang="en-US" sz="11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Provisioning and maintenance of all the hardware.</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Datacenter operations security and management: </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Security operations center, with 24x7x365 security operations.</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Comprehensive and quick incident assessments.</a:t>
            </a:r>
            <a:endParaRPr lang="en-US" sz="1100" kern="1200" dirty="0">
              <a:solidFill>
                <a:schemeClr val="tx1"/>
              </a:solidFill>
              <a:effectLst/>
              <a:latin typeface="Segoe UI Light" pitchFamily="34" charset="0"/>
              <a:ea typeface="+mn-ea"/>
              <a:cs typeface="+mn-cs"/>
            </a:endParaRPr>
          </a:p>
          <a:p>
            <a:pPr lvl="3"/>
            <a:r>
              <a:rPr lang="en-US" sz="900" kern="1200" dirty="0">
                <a:solidFill>
                  <a:schemeClr val="tx1"/>
                </a:solidFill>
                <a:effectLst/>
                <a:latin typeface="Segoe UI Light" pitchFamily="34" charset="0"/>
                <a:ea typeface="+mn-ea"/>
                <a:cs typeface="+mn-cs"/>
              </a:rPr>
              <a:t>Continuous monitoring by security experts.</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infrastructure security and management: </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Secure multi-tenancy</a:t>
            </a:r>
            <a:endParaRPr lang="en-US" sz="1100" kern="1200" dirty="0">
              <a:solidFill>
                <a:schemeClr val="tx1"/>
              </a:solidFill>
              <a:effectLst/>
              <a:latin typeface="Segoe UI Light" pitchFamily="34" charset="0"/>
              <a:ea typeface="+mn-ea"/>
              <a:cs typeface="+mn-cs"/>
            </a:endParaRPr>
          </a:p>
          <a:p>
            <a:pPr lvl="1"/>
            <a:r>
              <a:rPr lang="en-US" sz="900" kern="1200" dirty="0" err="1">
                <a:solidFill>
                  <a:schemeClr val="tx1"/>
                </a:solidFill>
                <a:effectLst/>
                <a:latin typeface="Segoe UI Light" pitchFamily="34" charset="0"/>
                <a:ea typeface="+mn-ea"/>
                <a:cs typeface="+mn-cs"/>
              </a:rPr>
              <a:t>DDos</a:t>
            </a:r>
            <a:r>
              <a:rPr lang="en-US" sz="900" kern="1200" dirty="0">
                <a:solidFill>
                  <a:schemeClr val="tx1"/>
                </a:solidFill>
                <a:effectLst/>
                <a:latin typeface="Segoe UI Light" pitchFamily="34" charset="0"/>
                <a:ea typeface="+mn-ea"/>
                <a:cs typeface="+mn-cs"/>
              </a:rPr>
              <a:t> defense system</a:t>
            </a:r>
            <a:endParaRPr lang="en-US" sz="11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Data segregation and encryption </a:t>
            </a:r>
            <a:endParaRPr lang="en-US" sz="11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Customers have the responsibility to keep their virtual machines, applications and workloads, and data resilient.</a:t>
            </a:r>
          </a:p>
          <a:p>
            <a:pPr marL="0" lvl="0" indent="0">
              <a:buFont typeface="Arial" panose="020B0604020202020204" pitchFamily="34" charset="0"/>
              <a:buNone/>
            </a:pPr>
            <a:endParaRPr lang="en-US" sz="1100" kern="1200" dirty="0">
              <a:solidFill>
                <a:schemeClr val="tx1"/>
              </a:solidFill>
              <a:effectLst/>
              <a:latin typeface="Segoe UI Light" pitchFamily="34" charset="0"/>
              <a:ea typeface="+mn-ea"/>
              <a:cs typeface="+mn-cs"/>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48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798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https://docs.microsoft.com/en-us/azure/virtual-machines/windows/manage-availability</a:t>
            </a:r>
          </a:p>
          <a:p>
            <a:endParaRPr lang="en-US" dirty="0"/>
          </a:p>
          <a:p>
            <a:r>
              <a:rPr lang="en-US" sz="1224" b="0" i="0" u="none" strike="noStrike" kern="1200" dirty="0">
                <a:solidFill>
                  <a:schemeClr val="tx1"/>
                </a:solidFill>
                <a:effectLst/>
                <a:latin typeface="+mn-lt"/>
                <a:ea typeface="+mn-ea"/>
                <a:cs typeface="+mn-cs"/>
              </a:rPr>
              <a:t>Each virtual machine in your availability set is assigned an </a:t>
            </a:r>
            <a:r>
              <a:rPr lang="en-US" sz="1224" b="1" i="0" u="none" strike="noStrike" kern="1200" dirty="0">
                <a:solidFill>
                  <a:schemeClr val="tx1"/>
                </a:solidFill>
                <a:effectLst/>
                <a:latin typeface="+mn-lt"/>
                <a:ea typeface="+mn-ea"/>
                <a:cs typeface="+mn-cs"/>
              </a:rPr>
              <a:t>update domain</a:t>
            </a:r>
            <a:r>
              <a:rPr lang="en-US" sz="1224" b="0" i="0" u="none" strike="noStrike" kern="1200" dirty="0">
                <a:solidFill>
                  <a:schemeClr val="tx1"/>
                </a:solidFill>
                <a:effectLst/>
                <a:latin typeface="+mn-lt"/>
                <a:ea typeface="+mn-ea"/>
                <a:cs typeface="+mn-cs"/>
              </a:rPr>
              <a:t> and a </a:t>
            </a:r>
            <a:r>
              <a:rPr lang="en-US" sz="1224" b="1" i="0" u="none" strike="noStrike" kern="1200" dirty="0">
                <a:solidFill>
                  <a:schemeClr val="tx1"/>
                </a:solidFill>
                <a:effectLst/>
                <a:latin typeface="+mn-lt"/>
                <a:ea typeface="+mn-ea"/>
                <a:cs typeface="+mn-cs"/>
              </a:rPr>
              <a:t>fault domain</a:t>
            </a:r>
            <a:r>
              <a:rPr lang="en-US" sz="1224" b="0" i="0" u="none" strike="noStrike" kern="1200" dirty="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 A rebooted update domain is given 30 minutes to recover before maintenance is initiated on a different update domain.</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Fault domains define the group of virtual machines that share a common power source and network switch. By default, the virtual machines configured within your availability set are separated across up to three fault domains for Resource Manager deployments (two fault domains for Classic). While placing your virtual machines into an availability set does not protect your application from operating system or application-specific failures, it does limit the impact of potential physical hardware failures, network outages, or power interruptions.</a:t>
            </a:r>
          </a:p>
          <a:p>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9/22/2019 6:13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4070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32472" eaLnBrk="1" fontAlgn="base" latinLnBrk="0" hangingPunct="1">
              <a:lnSpc>
                <a:spcPct val="90000"/>
              </a:lnSpc>
              <a:spcBef>
                <a:spcPts val="600"/>
              </a:spcBef>
              <a:spcAft>
                <a:spcPct val="0"/>
              </a:spcAft>
              <a:buClrTx/>
              <a:buSzTx/>
              <a:buFontTx/>
              <a:buNone/>
              <a:tabLs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Availability Sets</a:t>
            </a:r>
          </a:p>
          <a:p>
            <a:pPr marL="0" marR="0" lvl="0" indent="0" defTabSz="932472" eaLnBrk="1" fontAlgn="base" latinLnBrk="0" hangingPunct="1">
              <a:lnSpc>
                <a:spcPct val="90000"/>
              </a:lnSpc>
              <a:spcBef>
                <a:spcPts val="768"/>
              </a:spcBef>
              <a:spcAft>
                <a:spcPct val="0"/>
              </a:spcAft>
              <a:buClrTx/>
              <a:buSzTx/>
              <a:buFontTx/>
              <a:buNone/>
              <a:tabLst/>
              <a:defRPr/>
            </a:pPr>
            <a:r>
              <a:rPr lang="en-US" sz="1400">
                <a:gradFill>
                  <a:gsLst>
                    <a:gs pos="1250">
                      <a:schemeClr val="tx1"/>
                    </a:gs>
                    <a:gs pos="100000">
                      <a:schemeClr val="tx1"/>
                    </a:gs>
                  </a:gsLst>
                  <a:lin ang="5400000" scaled="0"/>
                </a:gradFill>
              </a:rPr>
              <a:t>High Availability protection from hardware failures in a datacenter.</a:t>
            </a:r>
          </a:p>
          <a:p>
            <a:endParaRPr lang="en-US"/>
          </a:p>
          <a:p>
            <a:pPr defTabSz="932472" fontAlgn="base">
              <a:lnSpc>
                <a:spcPct val="90000"/>
              </a:lnSpc>
              <a:spcBef>
                <a:spcPts val="600"/>
              </a:spcBef>
              <a:spcAft>
                <a:spcPct val="0"/>
              </a:spcAf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Availability Zones</a:t>
            </a:r>
          </a:p>
          <a:p>
            <a:pPr defTabSz="932472" fontAlgn="base">
              <a:lnSpc>
                <a:spcPct val="90000"/>
              </a:lnSpc>
              <a:spcBef>
                <a:spcPts val="768"/>
              </a:spcBef>
              <a:spcAft>
                <a:spcPct val="0"/>
              </a:spcAft>
              <a:defRPr/>
            </a:pPr>
            <a:r>
              <a:rPr lang="en-US" sz="1400">
                <a:gradFill>
                  <a:gsLst>
                    <a:gs pos="1250">
                      <a:schemeClr val="tx1"/>
                    </a:gs>
                    <a:gs pos="100000">
                      <a:schemeClr val="tx1"/>
                    </a:gs>
                  </a:gsLst>
                  <a:lin ang="5400000" scaled="0"/>
                </a:gradFill>
              </a:rPr>
              <a:t>High Availability protection against loss of datacenters. Multiple datacenters per physically separated zone. Each zone features independent network, cooling, and power.</a:t>
            </a:r>
          </a:p>
          <a:p>
            <a:endParaRPr lang="en-US"/>
          </a:p>
          <a:p>
            <a:pPr marR="0" lvl="0" indent="0" defTabSz="932472" fontAlgn="base">
              <a:lnSpc>
                <a:spcPct val="90000"/>
              </a:lnSpc>
              <a:spcBef>
                <a:spcPts val="600"/>
              </a:spcBef>
              <a:spcAft>
                <a:spcPct val="0"/>
              </a:spcAft>
              <a:buClrTx/>
              <a:buSzTx/>
              <a:buFontTx/>
              <a:buNone/>
              <a:tabLs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Region Pairs</a:t>
            </a:r>
          </a:p>
          <a:p>
            <a:pPr marL="0" marR="0" lvl="0" indent="0" defTabSz="932472" eaLnBrk="1" fontAlgn="base" latinLnBrk="0" hangingPunct="1">
              <a:lnSpc>
                <a:spcPct val="90000"/>
              </a:lnSpc>
              <a:spcBef>
                <a:spcPts val="768"/>
              </a:spcBef>
              <a:spcAft>
                <a:spcPct val="0"/>
              </a:spcAft>
              <a:buClrTx/>
              <a:buSzTx/>
              <a:buFontTx/>
              <a:buNone/>
              <a:tabLst/>
              <a:defRPr/>
            </a:pPr>
            <a:r>
              <a:rPr lang="en-US" sz="1400">
                <a:gradFill>
                  <a:gsLst>
                    <a:gs pos="1250">
                      <a:schemeClr val="tx1"/>
                    </a:gs>
                    <a:gs pos="100000">
                      <a:schemeClr val="tx1"/>
                    </a:gs>
                  </a:gsLst>
                  <a:lin ang="5400000" scaled="0"/>
                </a:gradFill>
              </a:rPr>
              <a:t>Protection for your data and applications from the loss of an entire region with Geo-redundant storage (GRS) and Azure Site Recovery.</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487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28688" eaLnBrk="1" fontAlgn="base" latinLnBrk="0" hangingPunct="1">
              <a:lnSpc>
                <a:spcPct val="90000"/>
              </a:lnSpc>
              <a:spcBef>
                <a:spcPts val="600"/>
              </a:spcBef>
              <a:spcAft>
                <a:spcPct val="0"/>
              </a:spcAft>
              <a:buClrTx/>
              <a:buSzTx/>
              <a:buFontTx/>
              <a:buNone/>
              <a:tabLs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Resiliency with Data Residency</a:t>
            </a:r>
          </a:p>
          <a:p>
            <a:pPr marL="0" marR="0" lvl="0" indent="0" defTabSz="932472" eaLnBrk="1" fontAlgn="base" latinLnBrk="0" hangingPunct="1">
              <a:lnSpc>
                <a:spcPct val="90000"/>
              </a:lnSpc>
              <a:spcBef>
                <a:spcPts val="768"/>
              </a:spcBef>
              <a:spcAft>
                <a:spcPct val="0"/>
              </a:spcAft>
              <a:buClrTx/>
              <a:buSzTx/>
              <a:buFontTx/>
              <a:buNone/>
              <a:tabLst/>
              <a:defRPr/>
            </a:pPr>
            <a:r>
              <a:rPr lang="en-US" sz="1400">
                <a:gradFill>
                  <a:gsLst>
                    <a:gs pos="1250">
                      <a:schemeClr val="tx1"/>
                    </a:gs>
                    <a:gs pos="100000">
                      <a:schemeClr val="tx1"/>
                    </a:gs>
                  </a:gsLst>
                  <a:lin ang="5400000" scaled="0"/>
                </a:gradFill>
              </a:rPr>
              <a:t>Availability Zones and a paired region within the same data residency boundary provides high availability, disaster recovery, and backup.</a:t>
            </a:r>
          </a:p>
          <a:p>
            <a:pPr marL="0" marR="0" lvl="0" indent="0" defTabSz="932472" eaLnBrk="1" fontAlgn="base" latinLnBrk="0" hangingPunct="1">
              <a:lnSpc>
                <a:spcPct val="90000"/>
              </a:lnSpc>
              <a:spcBef>
                <a:spcPts val="768"/>
              </a:spcBef>
              <a:spcAft>
                <a:spcPct val="0"/>
              </a:spcAft>
              <a:buClrTx/>
              <a:buSzTx/>
              <a:buFontTx/>
              <a:buNone/>
              <a:tabLst/>
              <a:defRPr/>
            </a:pPr>
            <a:endParaRPr kumimoji="0" lang="en-US" sz="1400" b="0" i="0" u="none" strike="noStrike" kern="0" cap="none" spc="0" normalizeH="0" baseline="0" noProof="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Semilight"/>
              <a:ea typeface="+mn-ea"/>
              <a:cs typeface="Segoe UI" panose="020B0502040204020203" pitchFamily="34" charset="0"/>
            </a:endParaRPr>
          </a:p>
          <a:p>
            <a:pPr marL="0" marR="0" lvl="0" indent="0" defTabSz="932472" eaLnBrk="1" fontAlgn="base" latinLnBrk="0" hangingPunct="1">
              <a:lnSpc>
                <a:spcPct val="90000"/>
              </a:lnSpc>
              <a:spcBef>
                <a:spcPts val="600"/>
              </a:spcBef>
              <a:spcAft>
                <a:spcPct val="0"/>
              </a:spcAft>
              <a:buClrTx/>
              <a:buSzTx/>
              <a:buFontTx/>
              <a:buNone/>
              <a:tabLs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Protection against entire datacenter loss</a:t>
            </a:r>
          </a:p>
          <a:p>
            <a:pPr marL="0" marR="0" lvl="0" indent="0" defTabSz="932472" eaLnBrk="1" fontAlgn="base" latinLnBrk="0" hangingPunct="1">
              <a:lnSpc>
                <a:spcPct val="90000"/>
              </a:lnSpc>
              <a:spcBef>
                <a:spcPts val="768"/>
              </a:spcBef>
              <a:spcAft>
                <a:spcPct val="0"/>
              </a:spcAft>
              <a:buClrTx/>
              <a:buSzTx/>
              <a:buFontTx/>
              <a:buNone/>
              <a:tabLst/>
              <a:defRPr/>
            </a:pPr>
            <a:r>
              <a:rPr lang="en-US" sz="1400">
                <a:gradFill>
                  <a:gsLst>
                    <a:gs pos="1250">
                      <a:schemeClr val="tx1"/>
                    </a:gs>
                    <a:gs pos="100000">
                      <a:schemeClr val="tx1"/>
                    </a:gs>
                  </a:gsLst>
                  <a:lin ang="5400000" scaled="0"/>
                </a:gradFill>
              </a:rPr>
              <a:t>Each zone is physically separated and consists of one or more datacenters with independent power, network, and cooling.  Applications and data are replicated through zone-redundant services. </a:t>
            </a:r>
          </a:p>
          <a:p>
            <a:endParaRPr lang="en-US"/>
          </a:p>
          <a:p>
            <a:pPr defTabSz="932472" fontAlgn="base">
              <a:lnSpc>
                <a:spcPct val="90000"/>
              </a:lnSpc>
              <a:spcBef>
                <a:spcPts val="600"/>
              </a:spcBef>
              <a:spcAft>
                <a:spcPct val="0"/>
              </a:spcAft>
              <a:defRPr/>
            </a:pPr>
            <a:r>
              <a:rPr lang="en-US" sz="2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99.99% SLA for mission critical apps </a:t>
            </a:r>
          </a:p>
          <a:p>
            <a:pPr marL="0" marR="0" lvl="0" indent="0" defTabSz="932472" eaLnBrk="1" fontAlgn="base" latinLnBrk="0" hangingPunct="1">
              <a:lnSpc>
                <a:spcPct val="90000"/>
              </a:lnSpc>
              <a:spcBef>
                <a:spcPts val="768"/>
              </a:spcBef>
              <a:spcAft>
                <a:spcPct val="0"/>
              </a:spcAft>
              <a:buClrTx/>
              <a:buSzTx/>
              <a:buFontTx/>
              <a:buNone/>
              <a:tabLst/>
              <a:defRPr/>
            </a:pPr>
            <a:r>
              <a:rPr lang="en-US" sz="1400">
                <a:gradFill>
                  <a:gsLst>
                    <a:gs pos="1250">
                      <a:schemeClr val="tx1"/>
                    </a:gs>
                    <a:gs pos="100000">
                      <a:schemeClr val="tx1"/>
                    </a:gs>
                  </a:gsLst>
                  <a:lin ang="5400000" scaled="0"/>
                </a:gradFill>
              </a:rPr>
              <a:t>High Availability supported with industry best SLA when two or more VMs are running in separate Availability Zones within a region.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3983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1" i="0" kern="1200" dirty="0">
                <a:solidFill>
                  <a:schemeClr val="tx1"/>
                </a:solidFill>
                <a:effectLst/>
                <a:latin typeface="+mn-lt"/>
                <a:ea typeface="+mn-ea"/>
                <a:cs typeface="+mn-cs"/>
              </a:rPr>
              <a:t>Cross-region activities</a:t>
            </a:r>
          </a:p>
          <a:p>
            <a:r>
              <a:rPr lang="en-US" sz="1224" b="0" i="0" kern="1200" dirty="0">
                <a:solidFill>
                  <a:schemeClr val="tx1"/>
                </a:solidFill>
                <a:effectLst/>
                <a:latin typeface="+mn-lt"/>
                <a:ea typeface="+mn-ea"/>
                <a:cs typeface="+mn-cs"/>
              </a:rPr>
              <a:t>As referred to in figure 2.</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Azure Compute (IaaS)</a:t>
            </a:r>
            <a:r>
              <a:rPr lang="en-US" sz="1224" b="0" i="0" kern="1200" dirty="0">
                <a:solidFill>
                  <a:schemeClr val="tx1"/>
                </a:solidFill>
                <a:effectLst/>
                <a:latin typeface="+mn-lt"/>
                <a:ea typeface="+mn-ea"/>
                <a:cs typeface="+mn-cs"/>
              </a:rPr>
              <a:t> – You must provision additional compute resources in advance to ensure resources are available in another region during a disaster. For more information, see </a:t>
            </a:r>
            <a:r>
              <a:rPr lang="en-US" sz="1224" b="0" i="0" u="sng" kern="1200" dirty="0">
                <a:solidFill>
                  <a:schemeClr val="tx1"/>
                </a:solidFill>
                <a:effectLst/>
                <a:latin typeface="+mn-lt"/>
                <a:ea typeface="+mn-ea"/>
                <a:cs typeface="+mn-cs"/>
                <a:hlinkClick r:id="rId3"/>
              </a:rPr>
              <a:t>Azure resiliency technical guidance</a:t>
            </a:r>
            <a:r>
              <a:rPr lang="en-US" sz="1224" b="0" i="0" kern="1200" dirty="0">
                <a:solidFill>
                  <a:schemeClr val="tx1"/>
                </a:solidFill>
                <a:effectLst/>
                <a:latin typeface="+mn-lt"/>
                <a:ea typeface="+mn-ea"/>
                <a:cs typeface="+mn-cs"/>
              </a:rPr>
              <a:t>.</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Azure Storage</a:t>
            </a:r>
            <a:r>
              <a:rPr lang="en-US" sz="1224" b="0" i="0" kern="1200" dirty="0">
                <a:solidFill>
                  <a:schemeClr val="tx1"/>
                </a:solidFill>
                <a:effectLst/>
                <a:latin typeface="+mn-lt"/>
                <a:ea typeface="+mn-ea"/>
                <a:cs typeface="+mn-cs"/>
              </a:rPr>
              <a:t> - If you're using managed disks, learn about </a:t>
            </a:r>
            <a:r>
              <a:rPr lang="en-US" sz="1224" b="0" i="0" u="sng" kern="1200" dirty="0">
                <a:solidFill>
                  <a:schemeClr val="tx1"/>
                </a:solidFill>
                <a:effectLst/>
                <a:latin typeface="+mn-lt"/>
                <a:ea typeface="+mn-ea"/>
                <a:cs typeface="+mn-cs"/>
                <a:hlinkClick r:id="rId4"/>
              </a:rPr>
              <a:t>cross-region backups</a:t>
            </a:r>
            <a:r>
              <a:rPr lang="en-US" sz="1224" b="0" i="0" kern="1200" dirty="0">
                <a:solidFill>
                  <a:schemeClr val="tx1"/>
                </a:solidFill>
                <a:effectLst/>
                <a:latin typeface="+mn-lt"/>
                <a:ea typeface="+mn-ea"/>
                <a:cs typeface="+mn-cs"/>
              </a:rPr>
              <a:t> with Azure Backup, and </a:t>
            </a:r>
            <a:r>
              <a:rPr lang="en-US" sz="1224" b="0" i="0" u="sng" kern="1200" dirty="0">
                <a:solidFill>
                  <a:schemeClr val="tx1"/>
                </a:solidFill>
                <a:effectLst/>
                <a:latin typeface="+mn-lt"/>
                <a:ea typeface="+mn-ea"/>
                <a:cs typeface="+mn-cs"/>
                <a:hlinkClick r:id="rId5"/>
              </a:rPr>
              <a:t>replicating VMs</a:t>
            </a:r>
            <a:r>
              <a:rPr lang="en-US" sz="1224" b="0" i="0" kern="1200" dirty="0">
                <a:solidFill>
                  <a:schemeClr val="tx1"/>
                </a:solidFill>
                <a:effectLst/>
                <a:latin typeface="+mn-lt"/>
                <a:ea typeface="+mn-ea"/>
                <a:cs typeface="+mn-cs"/>
              </a:rPr>
              <a:t> from one region to another with Azure Site Recovery. If you're using storage accounts, then geo-redundant storage (GRS) is configured by default when an Azure Storage account is created. With GRS, your data is automatically replicated three times within the primary region, and three times in the paired region. For more information, see </a:t>
            </a:r>
            <a:r>
              <a:rPr lang="en-US" sz="1224" b="0" i="0" u="sng" kern="1200" dirty="0">
                <a:solidFill>
                  <a:schemeClr val="tx1"/>
                </a:solidFill>
                <a:effectLst/>
                <a:latin typeface="+mn-lt"/>
                <a:ea typeface="+mn-ea"/>
                <a:cs typeface="+mn-cs"/>
                <a:hlinkClick r:id="rId6"/>
              </a:rPr>
              <a:t>Azure Storage Redundancy Options</a:t>
            </a:r>
            <a:r>
              <a:rPr lang="en-US" sz="1224" b="0" i="0" kern="1200" dirty="0">
                <a:solidFill>
                  <a:schemeClr val="tx1"/>
                </a:solidFill>
                <a:effectLst/>
                <a:latin typeface="+mn-lt"/>
                <a:ea typeface="+mn-ea"/>
                <a:cs typeface="+mn-cs"/>
              </a:rPr>
              <a:t>.</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Azure SQL Database</a:t>
            </a:r>
            <a:r>
              <a:rPr lang="en-US" sz="1224" b="0" i="0" kern="1200" dirty="0">
                <a:solidFill>
                  <a:schemeClr val="tx1"/>
                </a:solidFill>
                <a:effectLst/>
                <a:latin typeface="+mn-lt"/>
                <a:ea typeface="+mn-ea"/>
                <a:cs typeface="+mn-cs"/>
              </a:rPr>
              <a:t> – With Azure SQL Database Geo-Replication, you can configure asynchronous replication of transactions to any region in the world; however, we recommend you deploy these resources in a paired region for most disaster recovery scenarios. For more information, see </a:t>
            </a:r>
            <a:r>
              <a:rPr lang="en-US" sz="1224" b="0" i="0" u="sng" kern="1200" dirty="0">
                <a:solidFill>
                  <a:schemeClr val="tx1"/>
                </a:solidFill>
                <a:effectLst/>
                <a:latin typeface="+mn-lt"/>
                <a:ea typeface="+mn-ea"/>
                <a:cs typeface="+mn-cs"/>
                <a:hlinkClick r:id="rId7"/>
              </a:rPr>
              <a:t>Geo-Replication in Azure SQL Database</a:t>
            </a:r>
            <a:r>
              <a:rPr lang="en-US" sz="1224" b="0" i="0" kern="1200" dirty="0">
                <a:solidFill>
                  <a:schemeClr val="tx1"/>
                </a:solidFill>
                <a:effectLst/>
                <a:latin typeface="+mn-lt"/>
                <a:ea typeface="+mn-ea"/>
                <a:cs typeface="+mn-cs"/>
              </a:rPr>
              <a:t>.</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Azure Resource Manager</a:t>
            </a:r>
            <a:r>
              <a:rPr lang="en-US" sz="1224" b="0" i="0" kern="1200" dirty="0">
                <a:solidFill>
                  <a:schemeClr val="tx1"/>
                </a:solidFill>
                <a:effectLst/>
                <a:latin typeface="+mn-lt"/>
                <a:ea typeface="+mn-ea"/>
                <a:cs typeface="+mn-cs"/>
              </a:rPr>
              <a:t> - Resource Manager inherently provides logical isolation of components across regions. This means logical failures in one region are less likely to impact another.</a:t>
            </a:r>
          </a:p>
          <a:p>
            <a:endParaRPr lang="en-US" dirty="0"/>
          </a:p>
          <a:p>
            <a:r>
              <a:rPr lang="en-US" sz="1224" b="1" i="0" kern="1200" dirty="0">
                <a:solidFill>
                  <a:schemeClr val="tx1"/>
                </a:solidFill>
                <a:effectLst/>
                <a:latin typeface="+mn-lt"/>
                <a:ea typeface="+mn-ea"/>
                <a:cs typeface="+mn-cs"/>
              </a:rPr>
              <a:t>Benefits of paired regions</a:t>
            </a:r>
          </a:p>
          <a:p>
            <a:r>
              <a:rPr lang="en-US" sz="1224" b="0" i="0" kern="1200" dirty="0">
                <a:solidFill>
                  <a:schemeClr val="tx1"/>
                </a:solidFill>
                <a:effectLst/>
                <a:latin typeface="+mn-lt"/>
                <a:ea typeface="+mn-ea"/>
                <a:cs typeface="+mn-cs"/>
              </a:rPr>
              <a:t>As referred to in figure 2.</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Physical isolation</a:t>
            </a:r>
            <a:r>
              <a:rPr lang="en-US" sz="1224" b="0" i="0" kern="1200" dirty="0">
                <a:solidFill>
                  <a:schemeClr val="tx1"/>
                </a:solidFill>
                <a:effectLst/>
                <a:latin typeface="+mn-lt"/>
                <a:ea typeface="+mn-ea"/>
                <a:cs typeface="+mn-cs"/>
              </a:rPr>
              <a:t> – When possible, Azure prefers at least 300 miles of separation between datacenters in a regional pair, although this isn't practical or possible in all geographies. Physical datacenter separation reduces the likelihood of natural disasters, civil unrest, power outages, or physical network outages affecting both regions at once. Isolation is subject to the constraints within the geography (geography size, power/network infrastructure availability, regulations, etc.).</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Platform-provided replication</a:t>
            </a:r>
            <a:r>
              <a:rPr lang="en-US" sz="1224" b="0" i="0" kern="1200" dirty="0">
                <a:solidFill>
                  <a:schemeClr val="tx1"/>
                </a:solidFill>
                <a:effectLst/>
                <a:latin typeface="+mn-lt"/>
                <a:ea typeface="+mn-ea"/>
                <a:cs typeface="+mn-cs"/>
              </a:rPr>
              <a:t> - Some services such as Geo-Redundant Storage provide automatic replication to the paired region.</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Region recovery order</a:t>
            </a:r>
            <a:r>
              <a:rPr lang="en-US" sz="1224" b="0" i="0" kern="1200" dirty="0">
                <a:solidFill>
                  <a:schemeClr val="tx1"/>
                </a:solidFill>
                <a:effectLst/>
                <a:latin typeface="+mn-lt"/>
                <a:ea typeface="+mn-ea"/>
                <a:cs typeface="+mn-cs"/>
              </a:rPr>
              <a:t> – In the event of a broad outage, recovery of one region is prioritized out of every pair. Applications that are deployed across paired regions are guaranteed to have one of the regions recovered with priority. If an application is deployed across regions that are not paired, recovery might be delayed – in the worst case the chosen regions may be the last two to be recovered.</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Sequential updates</a:t>
            </a:r>
            <a:r>
              <a:rPr lang="en-US" sz="1224" b="0" i="0" kern="1200" dirty="0">
                <a:solidFill>
                  <a:schemeClr val="tx1"/>
                </a:solidFill>
                <a:effectLst/>
                <a:latin typeface="+mn-lt"/>
                <a:ea typeface="+mn-ea"/>
                <a:cs typeface="+mn-cs"/>
              </a:rPr>
              <a:t> – Planned Azure system updates are rolled out to paired regions sequentially (not at the same time) to minimize downtime, the effect of bugs, and logical failures in the rare event of a bad update.</a:t>
            </a:r>
          </a:p>
          <a:p>
            <a:r>
              <a:rPr lang="en-US" sz="1224" b="0" i="0" kern="1200" dirty="0">
                <a:solidFill>
                  <a:schemeClr val="tx1"/>
                </a:solidFill>
                <a:effectLst/>
                <a:latin typeface="+mn-lt"/>
                <a:ea typeface="+mn-ea"/>
                <a:cs typeface="+mn-cs"/>
              </a:rPr>
              <a:t> </a:t>
            </a:r>
            <a:r>
              <a:rPr lang="en-US" sz="1224" b="1" i="0" kern="1200" dirty="0">
                <a:solidFill>
                  <a:schemeClr val="tx1"/>
                </a:solidFill>
                <a:effectLst/>
                <a:latin typeface="+mn-lt"/>
                <a:ea typeface="+mn-ea"/>
                <a:cs typeface="+mn-cs"/>
              </a:rPr>
              <a:t>Data residency</a:t>
            </a:r>
            <a:r>
              <a:rPr lang="en-US" sz="1224" b="0" i="0" kern="1200" dirty="0">
                <a:solidFill>
                  <a:schemeClr val="tx1"/>
                </a:solidFill>
                <a:effectLst/>
                <a:latin typeface="+mn-lt"/>
                <a:ea typeface="+mn-ea"/>
                <a:cs typeface="+mn-cs"/>
              </a:rPr>
              <a:t> – A region resides within the same geography as its pair (with the exception of Brazil South) in order to meet data residency requirements for tax and law enforcement jurisdiction purposes.</a:t>
            </a:r>
          </a:p>
          <a:p>
            <a:endParaRPr lang="en-US" dirty="0"/>
          </a:p>
          <a:p>
            <a:r>
              <a:rPr lang="en-US" dirty="0">
                <a:hlinkClick r:id="rId8"/>
              </a:rPr>
              <a:t>https://docs.microsoft.com/en-us/azure/best-practices-availability-paired-regions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24468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9/22/2019 2:57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3923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kern="1200">
                <a:solidFill>
                  <a:schemeClr val="tx1"/>
                </a:solidFill>
                <a:effectLst/>
                <a:latin typeface="+mn-lt"/>
                <a:ea typeface="+mn-ea"/>
                <a:cs typeface="+mn-cs"/>
              </a:rPr>
              <a:t>Azure Load Balancer you can scale your applications and create high availability for your services. Load Balancer supports inbound and outbound scenarios, provides low latency and high throughput, and scales up to millions of flows for all TCP and UDP applications.</a:t>
            </a:r>
          </a:p>
          <a:p>
            <a:r>
              <a:rPr lang="en-US" sz="1224" b="0" i="0" kern="1200">
                <a:solidFill>
                  <a:schemeClr val="tx1"/>
                </a:solidFill>
                <a:effectLst/>
                <a:latin typeface="+mn-lt"/>
                <a:ea typeface="+mn-ea"/>
                <a:cs typeface="+mn-cs"/>
              </a:rPr>
              <a:t>Load Balancer distributes new inbound flows that arrive on the load balancer's frontend to backend pool instances, according to rules and health probes.</a:t>
            </a:r>
          </a:p>
          <a:p>
            <a:r>
              <a:rPr lang="en-US" sz="1224" b="0" i="0" kern="1200">
                <a:solidFill>
                  <a:schemeClr val="tx1"/>
                </a:solidFill>
                <a:effectLst/>
                <a:latin typeface="+mn-lt"/>
                <a:ea typeface="+mn-ea"/>
                <a:cs typeface="+mn-cs"/>
              </a:rPr>
              <a:t>Additionally, a public load balancer can provide outbound connections for virtual machines (VMs) inside your virtual network by translating their private IP addresses to public IP addresses.</a:t>
            </a:r>
          </a:p>
          <a:p>
            <a:endParaRPr lang="en-US"/>
          </a:p>
          <a:p>
            <a:r>
              <a:rPr lang="en-US"/>
              <a:t>https://docs.microsoft.com/en-us/azure/load-balancer/load-balancer-overview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63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https://docs.microsoft.com/en-us/azure/vpn-gateway/create-zone-redundant-vnet-gateway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0309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https://azure.microsoft.com/en-us/pricing/details/storage/ </a:t>
            </a:r>
          </a:p>
          <a:p>
            <a:r>
              <a:rPr lang="en-US"/>
              <a:t>https://docs.microsoft.com/en-us/azure/storage/common/storage-redundancy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573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http://drj.com/images/surveys_pdf/forrester/2018-Forrester-Survey.pdf </a:t>
            </a:r>
          </a:p>
          <a:p>
            <a:r>
              <a:rPr lang="en-US" dirty="0"/>
              <a:t>Source: http://drj.com/images/surveys_pdf/forrester/2017-Forrester-Survey.pdf</a:t>
            </a:r>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26789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Reliably deploy and update at large scale</a:t>
            </a:r>
          </a:p>
          <a:p>
            <a:r>
              <a:rPr lang="en-US"/>
              <a:t>You can confidently deploy hundreds of identical virtual machines in minutes. With easy updates at scale, focus more on what matters—your application—and less on the infrastructure.</a:t>
            </a:r>
          </a:p>
          <a:p>
            <a:endParaRPr lang="en-US"/>
          </a:p>
          <a:p>
            <a:r>
              <a:rPr lang="en-US"/>
              <a:t>Scale automatically</a:t>
            </a:r>
          </a:p>
          <a:p>
            <a:r>
              <a:rPr lang="en-US"/>
              <a:t>Integrated with </a:t>
            </a:r>
            <a:r>
              <a:rPr lang="en-US">
                <a:hlinkClick r:id="rId3"/>
              </a:rPr>
              <a:t>Azure Insights Autoscale</a:t>
            </a:r>
            <a:r>
              <a:rPr lang="en-US"/>
              <a:t>, Virtual Machine Scale Sets gives you true autoscaling. There’s no need to pre-provision virtual machines, so you use only the compute resources your application needs at any time.</a:t>
            </a:r>
          </a:p>
          <a:p>
            <a:endParaRPr lang="en-US"/>
          </a:p>
          <a:p>
            <a:r>
              <a:rPr lang="en-US"/>
              <a:t>Simplify networking</a:t>
            </a:r>
          </a:p>
          <a:p>
            <a:r>
              <a:rPr lang="en-US"/>
              <a:t>Virtual Machine Scale Sets integrate with Azure networking resources such as </a:t>
            </a:r>
            <a:r>
              <a:rPr lang="en-US">
                <a:hlinkClick r:id="rId4"/>
              </a:rPr>
              <a:t>Azure Load Balancer</a:t>
            </a:r>
            <a:r>
              <a:rPr lang="en-US"/>
              <a:t> and </a:t>
            </a:r>
            <a:r>
              <a:rPr lang="en-US">
                <a:hlinkClick r:id="rId5"/>
              </a:rPr>
              <a:t>Application Gateway</a:t>
            </a:r>
            <a:r>
              <a:rPr lang="en-US"/>
              <a:t>. Easily spread your workloads across the virtual machines in your Virtual Machine Scale Set, and configure network address translation (NAT) rules to connect to specific virtual machine instances for troubleshooting.</a:t>
            </a:r>
          </a:p>
          <a:p>
            <a:endParaRPr lang="en-US"/>
          </a:p>
          <a:p>
            <a:r>
              <a:rPr lang="en-US"/>
              <a:t>Support hyperscale workloads</a:t>
            </a:r>
          </a:p>
          <a:p>
            <a:r>
              <a:rPr lang="en-US"/>
              <a:t>Virtual Machine Scale Sets are elastic and designed to support your scale-out workloads—including stateless web front ends, container orchestration, and microservices clusters. </a:t>
            </a:r>
            <a:r>
              <a:rPr lang="en-US">
                <a:hlinkClick r:id="rId6"/>
              </a:rPr>
              <a:t>Azure Container Service</a:t>
            </a:r>
            <a:r>
              <a:rPr lang="en-US"/>
              <a:t> and </a:t>
            </a:r>
            <a:r>
              <a:rPr lang="en-US">
                <a:hlinkClick r:id="rId7"/>
              </a:rPr>
              <a:t>Azure Service Fabric</a:t>
            </a:r>
            <a:r>
              <a:rPr lang="en-US"/>
              <a:t> run on Virtual Machine Scale Sets.</a:t>
            </a:r>
          </a:p>
          <a:p>
            <a:pPr algn="l"/>
            <a:endParaRPr lang="en-US" sz="1400">
              <a:gradFill>
                <a:gsLst>
                  <a:gs pos="2917">
                    <a:schemeClr val="tx1"/>
                  </a:gs>
                  <a:gs pos="30000">
                    <a:schemeClr val="tx1"/>
                  </a:gs>
                </a:gsLst>
                <a:lin ang="5400000" scaled="0"/>
              </a:gradFill>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790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kern="1200">
                <a:solidFill>
                  <a:schemeClr val="tx1"/>
                </a:solidFill>
                <a:effectLst/>
                <a:latin typeface="+mn-lt"/>
                <a:ea typeface="+mn-ea"/>
                <a:cs typeface="+mn-cs"/>
              </a:rPr>
              <a:t>When the Azure Backup service initiates a backup job at the scheduled time, the service triggers the backup extension to take a point-in-time snapshot. The Azure Backup service uses the </a:t>
            </a:r>
            <a:r>
              <a:rPr lang="en-US" sz="1224" b="0" i="1" kern="1200">
                <a:solidFill>
                  <a:schemeClr val="tx1"/>
                </a:solidFill>
                <a:effectLst/>
                <a:latin typeface="+mn-lt"/>
                <a:ea typeface="+mn-ea"/>
                <a:cs typeface="+mn-cs"/>
              </a:rPr>
              <a:t>VMSnapshot</a:t>
            </a:r>
            <a:r>
              <a:rPr lang="en-US" sz="1224" b="0" i="0" kern="1200">
                <a:solidFill>
                  <a:schemeClr val="tx1"/>
                </a:solidFill>
                <a:effectLst/>
                <a:latin typeface="+mn-lt"/>
                <a:ea typeface="+mn-ea"/>
                <a:cs typeface="+mn-cs"/>
              </a:rPr>
              <a:t> extension in Windows, and the </a:t>
            </a:r>
            <a:r>
              <a:rPr lang="en-US" sz="1224" b="0" i="1" kern="1200">
                <a:solidFill>
                  <a:schemeClr val="tx1"/>
                </a:solidFill>
                <a:effectLst/>
                <a:latin typeface="+mn-lt"/>
                <a:ea typeface="+mn-ea"/>
                <a:cs typeface="+mn-cs"/>
              </a:rPr>
              <a:t>VMSnapshotLinux</a:t>
            </a:r>
            <a:r>
              <a:rPr lang="en-US" sz="1224" b="0" i="0" kern="1200">
                <a:solidFill>
                  <a:schemeClr val="tx1"/>
                </a:solidFill>
                <a:effectLst/>
                <a:latin typeface="+mn-lt"/>
                <a:ea typeface="+mn-ea"/>
                <a:cs typeface="+mn-cs"/>
              </a:rPr>
              <a:t> extension in Linux. The extension is installed during the first VM backup. To install the extension, the VM must be running. If the VM is not running, the Backup service takes a snapshot of the underlying storage (since no application writes occur while the VM is stopped).</a:t>
            </a:r>
          </a:p>
          <a:p>
            <a:r>
              <a:rPr lang="en-US" sz="1224" b="0" i="0" kern="1200">
                <a:solidFill>
                  <a:schemeClr val="tx1"/>
                </a:solidFill>
                <a:effectLst/>
                <a:latin typeface="+mn-lt"/>
                <a:ea typeface="+mn-ea"/>
                <a:cs typeface="+mn-cs"/>
              </a:rPr>
              <a:t>When taking a snapshot of Windows VMs, the Backup service coordinates with the Volume Shadow Copy Service (VSS) to get a consistent snapshot of the virtual machine's disks. If you're backing up Linux VMs, you can write your own custom scripts to ensure consistency when taking a VM snapshot. Details on invoking these scripts are provided later in this article.</a:t>
            </a:r>
          </a:p>
          <a:p>
            <a:r>
              <a:rPr lang="en-US" sz="1224" b="0" i="0" kern="1200">
                <a:solidFill>
                  <a:schemeClr val="tx1"/>
                </a:solidFill>
                <a:effectLst/>
                <a:latin typeface="+mn-lt"/>
                <a:ea typeface="+mn-ea"/>
                <a:cs typeface="+mn-cs"/>
              </a:rPr>
              <a:t>Once the Azure Backup service takes the snapshot, the data is transferred to the vault. To maximize efficiency, the service identifies and transfers only the blocks of data that have changed since the previous backup.</a:t>
            </a:r>
          </a:p>
          <a:p>
            <a:endParaRPr lang="en-US"/>
          </a:p>
          <a:p>
            <a:r>
              <a:rPr lang="en-US"/>
              <a:t>https://docs.microsoft.com/en-us/azure/backup/backup-azure-vms-introduction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390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https://docs.microsoft.com/en-us/azure/site-recovery/azure-to-azure-architecture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63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120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829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https://docs.microsoft.com/en-us/azure/backup/backup-introduction-to-azure-backup</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408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https://docs.microsoft.com/en-us/azure/site-recovery/site-recovery-workload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719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263283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680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
        <p:nvSpPr>
          <p:cNvPr id="3" name="Notes Placeholder 2">
            <a:extLst>
              <a:ext uri="{FF2B5EF4-FFF2-40B4-BE49-F238E27FC236}">
                <a16:creationId xmlns:a16="http://schemas.microsoft.com/office/drawing/2014/main" id="{5244423C-2F35-40F0-92B2-0308539BF6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4483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between 40-60% of small businesses that suffer a disaster never reopen their doors, and 90% of small businesses that don’t reopen within five days of the catastrophe fail within a year. </a:t>
            </a:r>
          </a:p>
          <a:p>
            <a:endParaRPr lang="en-US" sz="1224" b="0" i="0" u="none" strike="noStrike" kern="1200" dirty="0">
              <a:solidFill>
                <a:schemeClr val="tx1"/>
              </a:solidFill>
              <a:effectLst/>
              <a:latin typeface="+mn-lt"/>
              <a:ea typeface="+mn-ea"/>
              <a:cs typeface="+mn-cs"/>
            </a:endParaRPr>
          </a:p>
          <a:p>
            <a:pPr lvl="2"/>
            <a:r>
              <a:rPr lang="en-US" sz="1224" b="0" i="0" u="none" strike="noStrike" kern="1200" dirty="0">
                <a:solidFill>
                  <a:schemeClr val="tx1"/>
                </a:solidFill>
                <a:effectLst/>
                <a:latin typeface="+mn-lt"/>
                <a:ea typeface="+mn-ea"/>
                <a:cs typeface="+mn-cs"/>
              </a:rPr>
              <a:t>FEMA: https://www.fema.gov/media-library-data/1441212988001-1aa7fa978c5f999ed088dcaa815cb8cd/3a_BusinessInfographic-1.pdf</a:t>
            </a:r>
          </a:p>
          <a:p>
            <a:endParaRPr lang="en-US" dirty="0"/>
          </a:p>
          <a:p>
            <a:endParaRPr lang="en-US" dirty="0"/>
          </a:p>
          <a:p>
            <a:r>
              <a:rPr lang="en-US" dirty="0"/>
              <a:t>According to IDC, 80% of small businesses have experienced downtime at some point in the past, with costs ranging from $82,200 to $256,000 for a single event</a:t>
            </a:r>
          </a:p>
          <a:p>
            <a:endParaRPr lang="en-US" dirty="0"/>
          </a:p>
          <a:p>
            <a:pPr lvl="2"/>
            <a:r>
              <a:rPr lang="en-US" dirty="0"/>
              <a:t>International Data Corporation: The Growth Opportunity for SMB Cloud and Hybrid Business Continuity Sponsored by: Carbonite, by Raymond Boggs,  Christopher Chute &amp; Laura DuBois; April 2015 </a:t>
            </a:r>
          </a:p>
          <a:p>
            <a:pPr lvl="1"/>
            <a:endParaRPr lang="en-US" dirty="0"/>
          </a:p>
          <a:p>
            <a:pPr lvl="1"/>
            <a:endParaRPr lang="en-US" dirty="0"/>
          </a:p>
          <a:p>
            <a:pPr lvl="0"/>
            <a:r>
              <a:rPr lang="en-US" sz="1224" b="0" i="0" u="none" strike="noStrike" kern="1200" dirty="0">
                <a:solidFill>
                  <a:schemeClr val="tx1"/>
                </a:solidFill>
                <a:effectLst/>
                <a:latin typeface="+mn-lt"/>
                <a:ea typeface="+mn-ea"/>
                <a:cs typeface="+mn-cs"/>
              </a:rPr>
              <a:t>What is the cost of  network downtime?” Based on industry surveys, the number we typically cite is $5,600 p/minute, which extrapolates to well over $300K p/hour.  For example, this </a:t>
            </a:r>
            <a:r>
              <a:rPr lang="en-US" sz="1224" b="0" i="0" u="none" strike="noStrike" kern="1200" dirty="0">
                <a:solidFill>
                  <a:schemeClr val="tx1"/>
                </a:solidFill>
                <a:effectLst/>
                <a:latin typeface="+mn-lt"/>
                <a:ea typeface="+mn-ea"/>
                <a:cs typeface="+mn-cs"/>
                <a:hlinkClick r:id="rId3"/>
              </a:rPr>
              <a:t>Avaya study</a:t>
            </a:r>
            <a:r>
              <a:rPr lang="en-US" sz="1224" b="0" i="0" u="none" strike="noStrike" kern="1200" dirty="0">
                <a:solidFill>
                  <a:schemeClr val="tx1"/>
                </a:solidFill>
                <a:effectLst/>
                <a:latin typeface="+mn-lt"/>
                <a:ea typeface="+mn-ea"/>
                <a:cs typeface="+mn-cs"/>
              </a:rPr>
              <a:t> indicates the range is from $140K to $540K p/hour.</a:t>
            </a:r>
            <a:endParaRPr lang="en-US" dirty="0"/>
          </a:p>
          <a:p>
            <a:pPr lvl="1"/>
            <a:endParaRPr lang="en-US" dirty="0"/>
          </a:p>
          <a:p>
            <a:pPr lvl="2"/>
            <a:r>
              <a:rPr lang="en-US" dirty="0"/>
              <a:t>https://blogs.gartner.com/andrew-lerner/2014/07/16/the-cost-of-downtime/</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146579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998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528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263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111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971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51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47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54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07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http://drj.com/images/surveys_pdf/forrester/2018-Forrester-Survey.pdf </a:t>
            </a:r>
          </a:p>
          <a:p>
            <a:r>
              <a:rPr lang="en-US" dirty="0"/>
              <a:t>Source: http://drj.com/images/surveys_pdf/forrester/2017-Forrester-Survey.pdf</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2142495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53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969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036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379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https://docs.microsoft.com/en-us/azure/site-recovery/site-recovery-overview</a:t>
            </a:r>
          </a:p>
        </p:txBody>
      </p:sp>
      <p:sp>
        <p:nvSpPr>
          <p:cNvPr id="4" name="Slide Number Placeholder 3"/>
          <p:cNvSpPr>
            <a:spLocks noGrp="1"/>
          </p:cNvSpPr>
          <p:nvPr>
            <p:ph type="sldNum" sz="quarter" idx="5"/>
          </p:nvPr>
        </p:nvSpPr>
        <p:spPr/>
        <p:txBody>
          <a:bodyPr/>
          <a:lstStyle/>
          <a:p>
            <a:fld id="{3D7B9D4F-5F19-438C-92E8-037C6AE8F87D}" type="slidenum">
              <a:rPr lang="en-US" smtClean="0"/>
              <a:t>47</a:t>
            </a:fld>
            <a:endParaRPr lang="en-US"/>
          </a:p>
        </p:txBody>
      </p:sp>
    </p:spTree>
    <p:extLst>
      <p:ext uri="{BB962C8B-B14F-4D97-AF65-F5344CB8AC3E}">
        <p14:creationId xmlns:p14="http://schemas.microsoft.com/office/powerpoint/2010/main" val="3857356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4505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2786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53</a:t>
            </a:fld>
            <a:endParaRPr lang="en-US"/>
          </a:p>
        </p:txBody>
      </p:sp>
    </p:spTree>
    <p:extLst>
      <p:ext uri="{BB962C8B-B14F-4D97-AF65-F5344CB8AC3E}">
        <p14:creationId xmlns:p14="http://schemas.microsoft.com/office/powerpoint/2010/main" val="4190538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dirty="0">
                <a:gradFill>
                  <a:gsLst>
                    <a:gs pos="0">
                      <a:srgbClr val="FFFFFF"/>
                    </a:gs>
                    <a:gs pos="100000">
                      <a:srgbClr val="FFFFFF"/>
                    </a:gs>
                  </a:gsLst>
                  <a:lin ang="5400000" scaled="0"/>
                </a:gradFill>
              </a:rPr>
              <a:t>We often think of major outages as being caused by a single major event.  However, sometimes many events can lead to major outages.  This major outage was started by a single event, which caused a secondary event and was then ultimately severely exacerbated due to a 3</a:t>
            </a:r>
            <a:r>
              <a:rPr lang="en-US" sz="1400" baseline="30000" dirty="0">
                <a:gradFill>
                  <a:gsLst>
                    <a:gs pos="0">
                      <a:srgbClr val="FFFFFF"/>
                    </a:gs>
                    <a:gs pos="100000">
                      <a:srgbClr val="FFFFFF"/>
                    </a:gs>
                  </a:gsLst>
                  <a:lin ang="5400000" scaled="0"/>
                </a:gradFill>
              </a:rPr>
              <a:t>rd</a:t>
            </a:r>
            <a:r>
              <a:rPr lang="en-US" sz="1400" dirty="0">
                <a:gradFill>
                  <a:gsLst>
                    <a:gs pos="0">
                      <a:srgbClr val="FFFFFF"/>
                    </a:gs>
                    <a:gs pos="100000">
                      <a:srgbClr val="FFFFFF"/>
                    </a:gs>
                  </a:gsLst>
                  <a:lin ang="5400000" scaled="0"/>
                </a:gradFill>
              </a:rPr>
              <a:t> event - human error, which led to the fourth and final event, hardware failure. Testing the BCDR plan could have prevented this major outage and equipment from being damaged.</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dirty="0">
              <a:gradFill>
                <a:gsLst>
                  <a:gs pos="0">
                    <a:srgbClr val="FFFFFF"/>
                  </a:gs>
                  <a:gs pos="100000">
                    <a:srgbClr val="FFFFFF"/>
                  </a:gs>
                </a:gsLst>
                <a:lin ang="5400000" scaled="0"/>
              </a:gradFill>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400" dirty="0">
              <a:gradFill>
                <a:gsLst>
                  <a:gs pos="0">
                    <a:srgbClr val="FFFFFF"/>
                  </a:gs>
                  <a:gs pos="100000">
                    <a:srgbClr val="FFFFFF"/>
                  </a:gs>
                </a:gsLst>
                <a:lin ang="5400000" scaled="0"/>
              </a:gradFill>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u="sng" dirty="0">
                <a:gradFill>
                  <a:gsLst>
                    <a:gs pos="0">
                      <a:srgbClr val="FFFFFF"/>
                    </a:gs>
                    <a:gs pos="100000">
                      <a:srgbClr val="FFFFFF"/>
                    </a:gs>
                  </a:gsLst>
                  <a:lin ang="5400000" scaled="0"/>
                </a:gradFill>
              </a:rPr>
              <a:t>Service Incident: 82580909</a:t>
            </a:r>
            <a:endParaRPr lang="en-US" sz="1400" b="1" dirty="0"/>
          </a:p>
          <a:p>
            <a:pPr marL="0" indent="0">
              <a:buNone/>
            </a:pPr>
            <a:r>
              <a:rPr lang="en-US" sz="1400" b="1" dirty="0"/>
              <a:t>Summary of Event: </a:t>
            </a:r>
            <a:r>
              <a:rPr lang="en-US" sz="1400" b="1" dirty="0">
                <a:solidFill>
                  <a:schemeClr val="accent1"/>
                </a:solidFill>
              </a:rPr>
              <a:t>In the early morning of September 4, 2018, high energy storms hit southern Texas in the vicinity of Microsoft Azure’s South Central US region</a:t>
            </a:r>
            <a:r>
              <a:rPr lang="en-US" sz="1400" dirty="0"/>
              <a:t>.  Multiple Azure datacenters in the region saw voltage sags and swells across utility feeds.  </a:t>
            </a:r>
            <a:r>
              <a:rPr lang="en-US" sz="1400" b="1" dirty="0">
                <a:solidFill>
                  <a:schemeClr val="accent1"/>
                </a:solidFill>
              </a:rPr>
              <a:t>At 08:42 UTC, lightning caused a large swell which was immediately followed by a large sag in one of the region’s datacenters, which fell below the required voltage specification for the chiller plant. By design this sag triggered the chillers to power down and lock out, to protect this equipment.  </a:t>
            </a:r>
          </a:p>
          <a:p>
            <a:pPr marL="0" indent="0">
              <a:buNone/>
            </a:pPr>
            <a:endParaRPr lang="en-US" sz="1400" dirty="0"/>
          </a:p>
          <a:p>
            <a:pPr marL="0" indent="0">
              <a:buNone/>
            </a:pPr>
            <a:r>
              <a:rPr lang="en-US" sz="1400" dirty="0"/>
              <a:t>The expected behavior in this occurrence is for the Mechanical Electrical Plumbing (MEP) management control system to invoke one of the redundant cooling systems in the facility until the chiller plant is able to recover. This is an automated operating procedure and is the standard design in many Microsoft datacenters around the world, having withstood similar situations without any issues.  </a:t>
            </a:r>
            <a:r>
              <a:rPr lang="en-US" sz="1400" b="1" dirty="0">
                <a:solidFill>
                  <a:schemeClr val="accent1"/>
                </a:solidFill>
              </a:rPr>
              <a:t>In the impacted datacenter, the redundant cooling system had been switched to manual mode for invoking the failover of cooling. </a:t>
            </a:r>
            <a:r>
              <a:rPr lang="en-US" sz="1400" dirty="0"/>
              <a:t>It was set to a manual failover following the installation of new equipment in the facility where all testing had not been completed.</a:t>
            </a:r>
          </a:p>
          <a:p>
            <a:pPr marL="0" indent="0">
              <a:buNone/>
            </a:pPr>
            <a:endParaRPr lang="en-US" sz="1400" dirty="0"/>
          </a:p>
          <a:p>
            <a:pPr marL="0" indent="0">
              <a:buNone/>
            </a:pPr>
            <a:r>
              <a:rPr lang="en-US" sz="1400" dirty="0"/>
              <a:t>The manual procedure for failing over the cooling mechanisms is part of our statement of operations and this was executed successfully in one of the other datacenters in the South Central US region, 30 mins prior to this event. Onsite engineers in the impacted datacenter received multiple alarms so were investigating several situations reported in the facility. </a:t>
            </a:r>
            <a:r>
              <a:rPr lang="en-US" sz="1400" b="1" dirty="0">
                <a:solidFill>
                  <a:schemeClr val="accent1"/>
                </a:solidFill>
              </a:rPr>
              <a:t>Cooling alerts which should have been manually actioned were not. Consequently, temperatures began to rise, eventually reaching temperatures that triggered infrastructure devices and servers to shutdown. </a:t>
            </a:r>
          </a:p>
          <a:p>
            <a:pPr marL="0" indent="0">
              <a:buNone/>
            </a:pPr>
            <a:endParaRPr lang="en-US" sz="1400" b="1" dirty="0">
              <a:solidFill>
                <a:schemeClr val="accent1"/>
              </a:solidFill>
            </a:endParaRPr>
          </a:p>
          <a:p>
            <a:pPr marL="0" indent="0">
              <a:buNone/>
            </a:pPr>
            <a:endParaRPr lang="en-US" sz="1400" b="1" dirty="0"/>
          </a:p>
          <a:p>
            <a:pPr marL="0" indent="0">
              <a:buNone/>
            </a:pPr>
            <a:r>
              <a:rPr lang="en-US" sz="1400" dirty="0"/>
              <a:t>….</a:t>
            </a:r>
            <a:r>
              <a:rPr lang="en-US" sz="1400" b="1" dirty="0">
                <a:solidFill>
                  <a:schemeClr val="accent1"/>
                </a:solidFill>
              </a:rPr>
              <a:t>This shutdown mechanism is intended to protect infrastructure from overheating but, in this instance, temperatures increased so quickly in parts of the datacenter that a number of storage servers were damaged, as well as a small number of network devices. </a:t>
            </a:r>
          </a:p>
          <a:p>
            <a:pPr marL="0" indent="0">
              <a:buNone/>
            </a:pPr>
            <a:endParaRPr lang="en-US" sz="1400" dirty="0"/>
          </a:p>
          <a:p>
            <a:pPr marL="0" indent="0">
              <a:buNone/>
            </a:pPr>
            <a:r>
              <a:rPr lang="en-US" sz="1400" dirty="0"/>
              <a:t>While storms were still active in the area, onsite teams took a series of actions to prevent further issues – including transferring the datacenter to generators, thereby stabilizing the power supply.  </a:t>
            </a:r>
            <a:r>
              <a:rPr lang="en-US" sz="1400" b="1" dirty="0">
                <a:solidFill>
                  <a:schemeClr val="accent1"/>
                </a:solidFill>
              </a:rPr>
              <a:t>Initial focus of recovery was the Azure networking infrastructure.  The second focus was to recover the storage servers and the data on these servers.  The decision was made to work towards recovery of data and not fail over to another datacenter, since a failover would have resulted in limited data loss due to the asynchronous nature of geo replication.</a:t>
            </a:r>
            <a:r>
              <a:rPr lang="en-US" sz="1400" dirty="0"/>
              <a:t>  Recovering the storage services involved replacing failed infrastructure components, migrating customer data from damaged servers to healthy servers, and validating the integrity of the recovered data. This process took time due to the number of servers that required manual intervention, and the need to work carefully to maintain customer data integrity above all else.</a:t>
            </a:r>
          </a:p>
          <a:p>
            <a:pPr marL="0" indent="0">
              <a:buNone/>
            </a:pPr>
            <a:endParaRPr lang="en-US" sz="1400" b="1" dirty="0">
              <a:solidFill>
                <a:schemeClr val="accent1"/>
              </a:solidFill>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991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55</a:t>
            </a:fld>
            <a:endParaRPr lang="en-US"/>
          </a:p>
        </p:txBody>
      </p:sp>
    </p:spTree>
    <p:extLst>
      <p:ext uri="{BB962C8B-B14F-4D97-AF65-F5344CB8AC3E}">
        <p14:creationId xmlns:p14="http://schemas.microsoft.com/office/powerpoint/2010/main" val="49578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http://drj.com/images/surveys_pdf/forrester/2018-Forrester-Survey.pdf </a:t>
            </a:r>
          </a:p>
          <a:p>
            <a:r>
              <a:rPr lang="en-US" dirty="0"/>
              <a:t>Source: http://drj.com/images/surveys_pdf/forrester/2017-Forrester-Survey.pdf</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824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https://docs.microsoft.com/en-us/azure/architecture/resiliency</a:t>
            </a:r>
          </a:p>
          <a:p>
            <a:r>
              <a:rPr lang="en-US"/>
              <a:t>https://docs.microsoft.com/en-us/azure/architecture/resiliency/high-availability-azure-applications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415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409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585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212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60</a:t>
            </a:fld>
            <a:endParaRPr lang="en-US"/>
          </a:p>
        </p:txBody>
      </p:sp>
    </p:spTree>
    <p:extLst>
      <p:ext uri="{BB962C8B-B14F-4D97-AF65-F5344CB8AC3E}">
        <p14:creationId xmlns:p14="http://schemas.microsoft.com/office/powerpoint/2010/main" val="32035736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61</a:t>
            </a:fld>
            <a:endParaRPr lang="en-US"/>
          </a:p>
        </p:txBody>
      </p:sp>
    </p:spTree>
    <p:extLst>
      <p:ext uri="{BB962C8B-B14F-4D97-AF65-F5344CB8AC3E}">
        <p14:creationId xmlns:p14="http://schemas.microsoft.com/office/powerpoint/2010/main" val="95172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467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1" i="0" kern="1200">
                <a:solidFill>
                  <a:schemeClr val="tx1"/>
                </a:solidFill>
                <a:effectLst/>
                <a:latin typeface="+mn-lt"/>
                <a:ea typeface="+mn-ea"/>
                <a:cs typeface="+mn-cs"/>
              </a:rPr>
              <a:t>Resiliency</a:t>
            </a:r>
            <a:r>
              <a:rPr lang="en-US" sz="1224" b="0" i="0" kern="1200">
                <a:solidFill>
                  <a:schemeClr val="tx1"/>
                </a:solidFill>
                <a:effectLst/>
                <a:latin typeface="+mn-lt"/>
                <a:ea typeface="+mn-ea"/>
                <a:cs typeface="+mn-cs"/>
              </a:rPr>
              <a:t> is the ability of a system to recover from failures and continue to function. It's not about </a:t>
            </a:r>
            <a:r>
              <a:rPr lang="en-US" sz="1224" b="0" i="1" kern="1200">
                <a:solidFill>
                  <a:schemeClr val="tx1"/>
                </a:solidFill>
                <a:effectLst/>
                <a:latin typeface="+mn-lt"/>
                <a:ea typeface="+mn-ea"/>
                <a:cs typeface="+mn-cs"/>
              </a:rPr>
              <a:t>avoiding</a:t>
            </a:r>
            <a:r>
              <a:rPr lang="en-US" sz="1224" b="0" i="0" kern="1200">
                <a:solidFill>
                  <a:schemeClr val="tx1"/>
                </a:solidFill>
                <a:effectLst/>
                <a:latin typeface="+mn-lt"/>
                <a:ea typeface="+mn-ea"/>
                <a:cs typeface="+mn-cs"/>
              </a:rPr>
              <a:t> failures, but </a:t>
            </a:r>
            <a:r>
              <a:rPr lang="en-US" sz="1224" b="0" i="1" kern="1200">
                <a:solidFill>
                  <a:schemeClr val="tx1"/>
                </a:solidFill>
                <a:effectLst/>
                <a:latin typeface="+mn-lt"/>
                <a:ea typeface="+mn-ea"/>
                <a:cs typeface="+mn-cs"/>
              </a:rPr>
              <a:t>responding</a:t>
            </a:r>
            <a:r>
              <a:rPr lang="en-US" sz="1224" b="0" i="0" kern="1200">
                <a:solidFill>
                  <a:schemeClr val="tx1"/>
                </a:solidFill>
                <a:effectLst/>
                <a:latin typeface="+mn-lt"/>
                <a:ea typeface="+mn-ea"/>
                <a:cs typeface="+mn-cs"/>
              </a:rPr>
              <a:t> to failures in a way that avoids downtime or data loss. The goal of resiliency is to return the application to a fully functioning state following a failure.</a:t>
            </a:r>
          </a:p>
          <a:p>
            <a:r>
              <a:rPr lang="en-US" sz="1224" b="0" i="0" kern="1200">
                <a:solidFill>
                  <a:schemeClr val="tx1"/>
                </a:solidFill>
                <a:effectLst/>
                <a:latin typeface="+mn-lt"/>
                <a:ea typeface="+mn-ea"/>
                <a:cs typeface="+mn-cs"/>
              </a:rPr>
              <a:t>Three important aspects of resiliency are high availability, disaster recovery and backup.</a:t>
            </a:r>
          </a:p>
          <a:p>
            <a:r>
              <a:rPr lang="en-US" sz="1224" b="1" i="0" kern="1200">
                <a:solidFill>
                  <a:schemeClr val="tx1"/>
                </a:solidFill>
                <a:effectLst/>
                <a:latin typeface="+mn-lt"/>
                <a:ea typeface="+mn-ea"/>
                <a:cs typeface="+mn-cs"/>
              </a:rPr>
              <a:t>High availability</a:t>
            </a:r>
            <a:r>
              <a:rPr lang="en-US" sz="1224" b="0" i="0" kern="1200">
                <a:solidFill>
                  <a:schemeClr val="tx1"/>
                </a:solidFill>
                <a:effectLst/>
                <a:latin typeface="+mn-lt"/>
                <a:ea typeface="+mn-ea"/>
                <a:cs typeface="+mn-cs"/>
              </a:rPr>
              <a:t> (HA) is the ability of the application to continue running in a healthy state, without significant downtime. By "healthy state," we mean the application is responsive, and users can connect to the application and interact with it.</a:t>
            </a:r>
          </a:p>
          <a:p>
            <a:r>
              <a:rPr lang="en-US" sz="1224" b="1" i="0" kern="1200">
                <a:solidFill>
                  <a:schemeClr val="tx1"/>
                </a:solidFill>
                <a:effectLst/>
                <a:latin typeface="+mn-lt"/>
                <a:ea typeface="+mn-ea"/>
                <a:cs typeface="+mn-cs"/>
              </a:rPr>
              <a:t>Disaster recovery</a:t>
            </a:r>
            <a:r>
              <a:rPr lang="en-US" sz="1224" b="0" i="0" kern="1200">
                <a:solidFill>
                  <a:schemeClr val="tx1"/>
                </a:solidFill>
                <a:effectLst/>
                <a:latin typeface="+mn-lt"/>
                <a:ea typeface="+mn-ea"/>
                <a:cs typeface="+mn-cs"/>
              </a:rPr>
              <a:t> (DR) is the ability to recover from rare but major incidents: non-transient, wide-scale failures, such as service disruption that affects an entire region. </a:t>
            </a:r>
          </a:p>
          <a:p>
            <a:r>
              <a:rPr lang="en-US" sz="1224" b="0" i="0" kern="1200">
                <a:solidFill>
                  <a:schemeClr val="tx1"/>
                </a:solidFill>
                <a:effectLst/>
                <a:latin typeface="+mn-lt"/>
                <a:ea typeface="+mn-ea"/>
                <a:cs typeface="+mn-cs"/>
              </a:rPr>
              <a:t>One way to think about HA versus DR is that DR starts when the impact of a fault exceeds the ability of the HA design to handle it.</a:t>
            </a:r>
          </a:p>
          <a:p>
            <a:r>
              <a:rPr lang="en-US" sz="1224" b="0" i="0" kern="1200">
                <a:solidFill>
                  <a:schemeClr val="tx1"/>
                </a:solidFill>
                <a:effectLst/>
                <a:latin typeface="+mn-lt"/>
                <a:ea typeface="+mn-ea"/>
                <a:cs typeface="+mn-cs"/>
              </a:rPr>
              <a:t>When you design resiliency, you must understand your availability requirements. How much downtime is acceptable? This is partly a function of cost. How much will potential downtime cost your business? How much should you invest in making the application highly available? You also have to define what it means for the application to be available. For example, is the application "down" if a customer can submit an order but the system cannot process it within the normal timeframe? Also consider the probability of a particular type of outage occurring, and whether a mitigation strategy is cost-effective.</a:t>
            </a:r>
          </a:p>
          <a:p>
            <a:r>
              <a:rPr lang="en-US" sz="1224" b="1" i="0" kern="1200">
                <a:solidFill>
                  <a:schemeClr val="tx1"/>
                </a:solidFill>
                <a:effectLst/>
                <a:latin typeface="+mn-lt"/>
                <a:ea typeface="+mn-ea"/>
                <a:cs typeface="+mn-cs"/>
              </a:rPr>
              <a:t>Data backup</a:t>
            </a:r>
            <a:r>
              <a:rPr lang="en-US" sz="1224" b="0" i="0" kern="1200">
                <a:solidFill>
                  <a:schemeClr val="tx1"/>
                </a:solidFill>
                <a:effectLst/>
                <a:latin typeface="+mn-lt"/>
                <a:ea typeface="+mn-ea"/>
                <a:cs typeface="+mn-cs"/>
              </a:rPr>
              <a:t> is a critical part of resiliency. If the stateless components of an application fail, you can always redeploy them. But if data is lost, the system can't return to a stable state. Data must be backed up, ideally in a different region in case of a region-wide disaster.</a:t>
            </a:r>
          </a:p>
          <a:p>
            <a:r>
              <a:rPr lang="en-US" sz="1224" b="0" i="0" kern="1200">
                <a:solidFill>
                  <a:schemeClr val="tx1"/>
                </a:solidFill>
                <a:effectLst/>
                <a:latin typeface="+mn-lt"/>
                <a:ea typeface="+mn-ea"/>
                <a:cs typeface="+mn-cs"/>
              </a:rPr>
              <a:t>Backup is distinct from </a:t>
            </a:r>
            <a:r>
              <a:rPr lang="en-US" sz="1224" b="1" i="0" kern="1200">
                <a:solidFill>
                  <a:schemeClr val="tx1"/>
                </a:solidFill>
                <a:effectLst/>
                <a:latin typeface="+mn-lt"/>
                <a:ea typeface="+mn-ea"/>
                <a:cs typeface="+mn-cs"/>
              </a:rPr>
              <a:t>data replication</a:t>
            </a:r>
            <a:r>
              <a:rPr lang="en-US" sz="1224" b="0" i="0" kern="1200">
                <a:solidFill>
                  <a:schemeClr val="tx1"/>
                </a:solidFill>
                <a:effectLst/>
                <a:latin typeface="+mn-lt"/>
                <a:ea typeface="+mn-ea"/>
                <a:cs typeface="+mn-cs"/>
              </a:rPr>
              <a:t>. Data replication involves copying data in near-real-time, so that the system can fail over quickly to a replica. Many databases systems support replication; for example, SQL Server supports SQL Server Always On Availability Groups. Data replication can reduce how long it takes to recover from an outage, by ensuring that a replica of the data is always standing by. However, data replication won't protect against human error. If data gets corrupted because of human error, the corrupted data just gets copied to the replicas. Therefore, you still need to include long-term backup in your resiliency strategy.</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427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kern="1200" dirty="0">
              <a:solidFill>
                <a:schemeClr val="tx2"/>
              </a:solidFill>
              <a:latin typeface="+mj-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92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24" b="0" i="0" kern="1200">
                <a:solidFill>
                  <a:schemeClr val="tx1"/>
                </a:solidFill>
                <a:effectLst/>
                <a:latin typeface="+mn-lt"/>
                <a:ea typeface="+mn-ea"/>
                <a:cs typeface="+mn-cs"/>
              </a:rPr>
              <a:t>Building a reliable application in the cloud is different than building a reliable application in an enterprise setting. While historically you may have purchased higher-end hardware to scale up, in a cloud environment you must scale out instead of scaling up. Costs for cloud environments are kept low through the use of commodity hardware. Instead of focusing on preventing failures and optimizing "mean time between failures," in this new environment the focus shifts to "mean time to restore." The goal is to minimize the effect of a failure.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24" b="0" i="0" kern="1200" baseline="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baseline="0"/>
              <a:t>It’s also a joint responsibility between the service provider and the customer. </a:t>
            </a:r>
            <a:r>
              <a:rPr lang="en-US" sz="900" kern="1200">
                <a:solidFill>
                  <a:schemeClr val="tx1"/>
                </a:solidFill>
                <a:effectLst/>
                <a:latin typeface="Segoe UI Light" pitchFamily="34" charset="0"/>
                <a:ea typeface="+mn-ea"/>
                <a:cs typeface="+mn-cs"/>
              </a:rPr>
              <a:t>It’s a joint responsibility to build a resilient application especially in an IaaS model. Customers have the responsibility to keep their virtual machines, applications and workloads, and data resilient.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9/22/2019 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3461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4.xml"/><Relationship Id="rId5" Type="http://schemas.openxmlformats.org/officeDocument/2006/relationships/tags" Target="../tags/tag4.xml"/><Relationship Id="rId4" Type="http://schemas.openxmlformats.org/officeDocument/2006/relationships/tags" Target="../tags/tag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28.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5.bin"/><Relationship Id="rId5" Type="http://schemas.openxmlformats.org/officeDocument/2006/relationships/oleObject" Target="../embeddings/oleObject3.bin"/><Relationship Id="rId4" Type="http://schemas.openxmlformats.org/officeDocument/2006/relationships/image" Target="../media/image27.bin"/></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bin"/><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28.bin"/><Relationship Id="rId5" Type="http://schemas.openxmlformats.org/officeDocument/2006/relationships/image" Target="../media/image25.bin"/><Relationship Id="rId4" Type="http://schemas.openxmlformats.org/officeDocument/2006/relationships/oleObject" Target="../embeddings/oleObject4.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29.bin"/><Relationship Id="rId5" Type="http://schemas.openxmlformats.org/officeDocument/2006/relationships/image" Target="../media/image25.bin"/><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6.vml"/><Relationship Id="rId5" Type="http://schemas.openxmlformats.org/officeDocument/2006/relationships/image" Target="../media/image25.bin"/><Relationship Id="rId4" Type="http://schemas.openxmlformats.org/officeDocument/2006/relationships/oleObject" Target="../embeddings/oleObject6.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7.vml"/><Relationship Id="rId5" Type="http://schemas.openxmlformats.org/officeDocument/2006/relationships/image" Target="../media/image25.bin"/><Relationship Id="rId4" Type="http://schemas.openxmlformats.org/officeDocument/2006/relationships/oleObject" Target="../embeddings/oleObject7.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1.xml"/><Relationship Id="rId1" Type="http://schemas.openxmlformats.org/officeDocument/2006/relationships/vmlDrawing" Target="../drawings/vmlDrawing8.vml"/><Relationship Id="rId5" Type="http://schemas.openxmlformats.org/officeDocument/2006/relationships/image" Target="../media/image25.bin"/><Relationship Id="rId4" Type="http://schemas.openxmlformats.org/officeDocument/2006/relationships/oleObject" Target="../embeddings/oleObject8.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xml"/><Relationship Id="rId1" Type="http://schemas.openxmlformats.org/officeDocument/2006/relationships/vmlDrawing" Target="../drawings/vmlDrawing9.vml"/><Relationship Id="rId5" Type="http://schemas.openxmlformats.org/officeDocument/2006/relationships/image" Target="../media/image25.bin"/><Relationship Id="rId4" Type="http://schemas.openxmlformats.org/officeDocument/2006/relationships/oleObject" Target="../embeddings/oleObject9.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xml"/><Relationship Id="rId1" Type="http://schemas.openxmlformats.org/officeDocument/2006/relationships/vmlDrawing" Target="../drawings/vmlDrawing10.vml"/><Relationship Id="rId5" Type="http://schemas.openxmlformats.org/officeDocument/2006/relationships/image" Target="../media/image25.bin"/><Relationship Id="rId4" Type="http://schemas.openxmlformats.org/officeDocument/2006/relationships/oleObject" Target="../embeddings/oleObject10.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vmlDrawing" Target="../drawings/vmlDrawing11.vml"/><Relationship Id="rId5" Type="http://schemas.openxmlformats.org/officeDocument/2006/relationships/image" Target="../media/image25.bin"/><Relationship Id="rId4" Type="http://schemas.openxmlformats.org/officeDocument/2006/relationships/oleObject" Target="../embeddings/oleObject11.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2.vml"/><Relationship Id="rId5" Type="http://schemas.openxmlformats.org/officeDocument/2006/relationships/image" Target="../media/image25.bin"/><Relationship Id="rId4" Type="http://schemas.openxmlformats.org/officeDocument/2006/relationships/oleObject" Target="../embeddings/oleObject12.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3.vml"/><Relationship Id="rId5" Type="http://schemas.openxmlformats.org/officeDocument/2006/relationships/image" Target="../media/image25.bin"/><Relationship Id="rId4" Type="http://schemas.openxmlformats.org/officeDocument/2006/relationships/oleObject" Target="../embeddings/oleObject13.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xml"/><Relationship Id="rId1" Type="http://schemas.openxmlformats.org/officeDocument/2006/relationships/vmlDrawing" Target="../drawings/vmlDrawing14.vml"/><Relationship Id="rId5" Type="http://schemas.openxmlformats.org/officeDocument/2006/relationships/image" Target="../media/image25.bin"/><Relationship Id="rId4" Type="http://schemas.openxmlformats.org/officeDocument/2006/relationships/oleObject" Target="../embeddings/oleObject14.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xml"/><Relationship Id="rId1" Type="http://schemas.openxmlformats.org/officeDocument/2006/relationships/vmlDrawing" Target="../drawings/vmlDrawing15.vml"/><Relationship Id="rId5" Type="http://schemas.openxmlformats.org/officeDocument/2006/relationships/image" Target="../media/image25.bin"/><Relationship Id="rId4" Type="http://schemas.openxmlformats.org/officeDocument/2006/relationships/oleObject" Target="../embeddings/oleObject15.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xml"/><Relationship Id="rId1" Type="http://schemas.openxmlformats.org/officeDocument/2006/relationships/vmlDrawing" Target="../drawings/vmlDrawing16.vml"/><Relationship Id="rId5" Type="http://schemas.openxmlformats.org/officeDocument/2006/relationships/image" Target="../media/image25.bin"/><Relationship Id="rId4" Type="http://schemas.openxmlformats.org/officeDocument/2006/relationships/oleObject" Target="../embeddings/oleObject16.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0.xml"/><Relationship Id="rId1" Type="http://schemas.openxmlformats.org/officeDocument/2006/relationships/vmlDrawing" Target="../drawings/vmlDrawing17.vml"/><Relationship Id="rId5" Type="http://schemas.openxmlformats.org/officeDocument/2006/relationships/image" Target="../media/image25.bin"/><Relationship Id="rId4" Type="http://schemas.openxmlformats.org/officeDocument/2006/relationships/oleObject" Target="../embeddings/oleObject17.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1.xml"/><Relationship Id="rId1" Type="http://schemas.openxmlformats.org/officeDocument/2006/relationships/vmlDrawing" Target="../drawings/vmlDrawing18.vml"/><Relationship Id="rId5" Type="http://schemas.openxmlformats.org/officeDocument/2006/relationships/image" Target="../media/image25.bin"/><Relationship Id="rId4" Type="http://schemas.openxmlformats.org/officeDocument/2006/relationships/oleObject" Target="../embeddings/oleObject18.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2.xml"/><Relationship Id="rId1" Type="http://schemas.openxmlformats.org/officeDocument/2006/relationships/vmlDrawing" Target="../drawings/vmlDrawing19.vml"/><Relationship Id="rId5" Type="http://schemas.openxmlformats.org/officeDocument/2006/relationships/image" Target="../media/image25.bin"/><Relationship Id="rId4" Type="http://schemas.openxmlformats.org/officeDocument/2006/relationships/oleObject" Target="../embeddings/oleObject19.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3.xml"/><Relationship Id="rId1" Type="http://schemas.openxmlformats.org/officeDocument/2006/relationships/vmlDrawing" Target="../drawings/vmlDrawing20.vml"/><Relationship Id="rId6" Type="http://schemas.openxmlformats.org/officeDocument/2006/relationships/image" Target="../media/image30.bin"/><Relationship Id="rId5" Type="http://schemas.openxmlformats.org/officeDocument/2006/relationships/image" Target="../media/image25.bin"/><Relationship Id="rId4" Type="http://schemas.openxmlformats.org/officeDocument/2006/relationships/oleObject" Target="../embeddings/oleObject20.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4.xml"/><Relationship Id="rId1" Type="http://schemas.openxmlformats.org/officeDocument/2006/relationships/vmlDrawing" Target="../drawings/vmlDrawing21.vml"/><Relationship Id="rId5" Type="http://schemas.openxmlformats.org/officeDocument/2006/relationships/image" Target="../media/image25.bin"/><Relationship Id="rId4" Type="http://schemas.openxmlformats.org/officeDocument/2006/relationships/oleObject" Target="../embeddings/oleObject2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26.xml"/><Relationship Id="rId7" Type="http://schemas.openxmlformats.org/officeDocument/2006/relationships/oleObject" Target="../embeddings/oleObject22.bin"/><Relationship Id="rId2" Type="http://schemas.openxmlformats.org/officeDocument/2006/relationships/tags" Target="../tags/tag25.xml"/><Relationship Id="rId1" Type="http://schemas.openxmlformats.org/officeDocument/2006/relationships/vmlDrawing" Target="../drawings/vmlDrawing22.vml"/><Relationship Id="rId6" Type="http://schemas.openxmlformats.org/officeDocument/2006/relationships/slideMaster" Target="../slideMasters/slideMaster8.xml"/><Relationship Id="rId5" Type="http://schemas.openxmlformats.org/officeDocument/2006/relationships/tags" Target="../tags/tag28.xml"/><Relationship Id="rId4" Type="http://schemas.openxmlformats.org/officeDocument/2006/relationships/tags" Target="../tags/tag2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9.xml"/><Relationship Id="rId1" Type="http://schemas.openxmlformats.org/officeDocument/2006/relationships/vmlDrawing" Target="../drawings/vmlDrawing23.vml"/><Relationship Id="rId5" Type="http://schemas.openxmlformats.org/officeDocument/2006/relationships/image" Target="../media/image42.emf"/><Relationship Id="rId4" Type="http://schemas.openxmlformats.org/officeDocument/2006/relationships/oleObject" Target="../embeddings/oleObject23.bin"/></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6"/>
            <a:ext cx="1779006" cy="588337"/>
          </a:xfrm>
          <a:prstGeom prst="rect">
            <a:avLst/>
          </a:prstGeom>
        </p:spPr>
      </p:pic>
    </p:spTree>
    <p:extLst>
      <p:ext uri="{BB962C8B-B14F-4D97-AF65-F5344CB8AC3E}">
        <p14:creationId xmlns:p14="http://schemas.microsoft.com/office/powerpoint/2010/main" val="3410248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57431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10" y="6482891"/>
            <a:ext cx="2798207" cy="372394"/>
          </a:xfrm>
          <a:prstGeom prst="rect">
            <a:avLst/>
          </a:prstGeom>
        </p:spPr>
        <p:txBody>
          <a:bodyPr/>
          <a:lstStyle/>
          <a:p>
            <a:fld id="{8713FE0B-90A8-4522-911E-44EDD0F8888D}" type="datetimeFigureOut">
              <a:rPr lang="en-US" smtClean="0"/>
              <a:t>9/22/2019</a:t>
            </a:fld>
            <a:endParaRPr lang="en-US"/>
          </a:p>
        </p:txBody>
      </p:sp>
      <p:sp>
        <p:nvSpPr>
          <p:cNvPr id="6" name="Footer Placeholder 5"/>
          <p:cNvSpPr>
            <a:spLocks noGrp="1"/>
          </p:cNvSpPr>
          <p:nvPr>
            <p:ph type="ftr" sz="quarter" idx="11"/>
          </p:nvPr>
        </p:nvSpPr>
        <p:spPr>
          <a:xfrm>
            <a:off x="4119583" y="6482891"/>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1"/>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29495736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644740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24826320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860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79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791" y="-602827"/>
            <a:ext cx="12880428" cy="8596286"/>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10" name="Rectangle 9"/>
          <p:cNvSpPr/>
          <p:nvPr userDrawn="1"/>
        </p:nvSpPr>
        <p:spPr>
          <a:xfrm rot="16200000">
            <a:off x="625318" y="-625000"/>
            <a:ext cx="6994525" cy="824452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39420" tIns="219425" rIns="0" bIns="0">
            <a:noAutofit/>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IN" sz="1349"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12429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4" y="1407431"/>
            <a:ext cx="4318755" cy="3065794"/>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2" y="4473205"/>
            <a:ext cx="4318755" cy="902957"/>
          </a:xfrm>
        </p:spPr>
        <p:txBody>
          <a:bodyPr tIns="109728" bIns="109728">
            <a:noAutofit/>
          </a:bodyPr>
          <a:lstStyle>
            <a:lvl1pPr marL="0" indent="0">
              <a:spcBef>
                <a:spcPts val="0"/>
              </a:spcBef>
              <a:buNone/>
              <a:defRPr sz="3199">
                <a:solidFill>
                  <a:schemeClr val="bg1"/>
                </a:solidFill>
              </a:defRPr>
            </a:lvl1pPr>
          </a:lstStyle>
          <a:p>
            <a:pPr lvl="0"/>
            <a:r>
              <a:rPr lang="en-US"/>
              <a:t>Speaker Name</a:t>
            </a:r>
          </a:p>
        </p:txBody>
      </p:sp>
      <p:pic>
        <p:nvPicPr>
          <p:cNvPr id="189" name="Picture 18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
        <p:nvSpPr>
          <p:cNvPr id="6"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spTree>
    <p:extLst>
      <p:ext uri="{BB962C8B-B14F-4D97-AF65-F5344CB8AC3E}">
        <p14:creationId xmlns:p14="http://schemas.microsoft.com/office/powerpoint/2010/main" val="40367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tx1">
                    <a:lumMod val="75000"/>
                  </a:schemeClr>
                </a:solidFill>
                <a:latin typeface="+mn-lt"/>
              </a:rPr>
              <a:t>Microsoft Services</a:t>
            </a:r>
          </a:p>
        </p:txBody>
      </p:sp>
    </p:spTree>
    <p:extLst>
      <p:ext uri="{BB962C8B-B14F-4D97-AF65-F5344CB8AC3E}">
        <p14:creationId xmlns:p14="http://schemas.microsoft.com/office/powerpoint/2010/main" val="3217383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8" name="Text Placeholder 2"/>
          <p:cNvSpPr txBox="1">
            <a:spLocks/>
          </p:cNvSpPr>
          <p:nvPr userDrawn="1"/>
        </p:nvSpPr>
        <p:spPr bwMode="auto">
          <a:xfrm>
            <a:off x="274702" y="144462"/>
            <a:ext cx="3017487" cy="548634"/>
          </a:xfrm>
          <a:prstGeom prst="rect">
            <a:avLst/>
          </a:prstGeom>
        </p:spPr>
        <p:txBody>
          <a:bodyPr vert="horz" wrap="square" lIns="182854" tIns="146283" rIns="182854" bIns="14628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1097" y="5859463"/>
            <a:ext cx="2219691" cy="816499"/>
          </a:xfrm>
          <a:prstGeom prst="rect">
            <a:avLst/>
          </a:prstGeom>
        </p:spPr>
      </p:pic>
    </p:spTree>
    <p:extLst>
      <p:ext uri="{BB962C8B-B14F-4D97-AF65-F5344CB8AC3E}">
        <p14:creationId xmlns:p14="http://schemas.microsoft.com/office/powerpoint/2010/main" val="2318136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7468737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7501146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02571743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328261"/>
            <a:ext cx="11887200" cy="1723549"/>
          </a:xfrm>
        </p:spPr>
        <p:txBody>
          <a:bodyPr>
            <a:spAutoFit/>
          </a:bodyPr>
          <a:lstStyle>
            <a:lvl1pPr>
              <a:defRPr sz="28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82897035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10301932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5020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3686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4248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225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5208410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521025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3750367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106371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35577"/>
            <a:ext cx="11887199" cy="1796052"/>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152370967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35504945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3297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723927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930265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72679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456037" y="6545263"/>
            <a:ext cx="2797175" cy="307005"/>
          </a:xfrm>
          <a:prstGeom prst="rect">
            <a:avLst/>
          </a:prstGeom>
        </p:spPr>
        <p:txBody>
          <a:bodyPr/>
          <a:lstStyle>
            <a:lvl1pPr algn="r">
              <a:defRPr sz="1199"/>
            </a:lvl1pPr>
          </a:lstStyle>
          <a:p>
            <a:fld id="{028F1B25-87A0-481C-BD5E-5E094F80F3D5}" type="slidenum">
              <a:rPr lang="en-US"/>
              <a:pPr/>
              <a:t>‹#›</a:t>
            </a:fld>
            <a:endParaRPr lang="en-US"/>
          </a:p>
        </p:txBody>
      </p:sp>
    </p:spTree>
    <p:extLst>
      <p:ext uri="{BB962C8B-B14F-4D97-AF65-F5344CB8AC3E}">
        <p14:creationId xmlns:p14="http://schemas.microsoft.com/office/powerpoint/2010/main" val="423237862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1726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418"/>
            <a:fld id="{0A164282-434E-41D4-9582-783D542A7B68}" type="slidenum">
              <a:rPr lang="en-US"/>
              <a:pPr defTabSz="932418"/>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a:t>Secondary refining headline</a:t>
            </a:r>
          </a:p>
        </p:txBody>
      </p:sp>
    </p:spTree>
    <p:extLst>
      <p:ext uri="{BB962C8B-B14F-4D97-AF65-F5344CB8AC3E}">
        <p14:creationId xmlns:p14="http://schemas.microsoft.com/office/powerpoint/2010/main" val="17581500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674100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787"/>
          <a:stretch/>
        </p:blipFill>
        <p:spPr>
          <a:xfrm>
            <a:off x="0" y="0"/>
            <a:ext cx="12436475" cy="6982202"/>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BF4B32B-BD57-4657-B97A-6100D0D4EB44}"/>
              </a:ext>
            </a:extLst>
          </p:cNvPr>
          <p:cNvSpPr/>
          <p:nvPr userDrawn="1"/>
        </p:nvSpPr>
        <p:spPr bwMode="auto">
          <a:xfrm>
            <a:off x="-882"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0834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4172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317869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42181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380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0" y="1777350"/>
            <a:ext cx="12436475" cy="53875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062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7700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9654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0" y="497"/>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0162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759813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8415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97851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299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29633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75299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4903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8"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988083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787"/>
          <a:stretch/>
        </p:blipFill>
        <p:spPr>
          <a:xfrm>
            <a:off x="0" y="0"/>
            <a:ext cx="12436475" cy="6982202"/>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BF4B32B-BD57-4657-B97A-6100D0D4EB44}"/>
              </a:ext>
            </a:extLst>
          </p:cNvPr>
          <p:cNvSpPr/>
          <p:nvPr userDrawn="1"/>
        </p:nvSpPr>
        <p:spPr bwMode="auto">
          <a:xfrm>
            <a:off x="-881"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78"/>
            <a:ext cx="6400736" cy="1828786"/>
          </a:xfrm>
          <a:noFill/>
        </p:spPr>
        <p:txBody>
          <a:bodyPr lIns="146304" tIns="91440" rIns="146304" bIns="91440" anchor="t" anchorCtr="0"/>
          <a:lstStyle>
            <a:lvl1pPr>
              <a:defRPr sz="5398"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8"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18083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4683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2483477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16523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57059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0" y="1777351"/>
            <a:ext cx="12436475" cy="5217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96110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D4636C3-1153-4828-80D1-B19715B0830A}"/>
              </a:ext>
            </a:extLst>
          </p:cNvPr>
          <p:cNvSpPr/>
          <p:nvPr userDrawn="1"/>
        </p:nvSpPr>
        <p:spPr bwMode="auto">
          <a:xfrm rot="10800000">
            <a:off x="-1" y="1465943"/>
            <a:ext cx="12436475" cy="55285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368970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32544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0055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AA7D2-3ED6-4D21-AB3E-47C2D0E53C66}"/>
              </a:ext>
            </a:extLst>
          </p:cNvPr>
          <p:cNvSpPr/>
          <p:nvPr userDrawn="1"/>
        </p:nvSpPr>
        <p:spPr bwMode="auto">
          <a:xfrm>
            <a:off x="0" y="498"/>
            <a:ext cx="12436475" cy="6993533"/>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8585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46374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95573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69046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3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45740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7232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2633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608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6"/>
            <a:ext cx="9795376" cy="742120"/>
          </a:xfrm>
        </p:spPr>
        <p:txBody>
          <a:bodyPr/>
          <a:lstStyle>
            <a:lvl1pPr>
              <a:defRPr sz="1799"/>
            </a:lvl1pPr>
            <a:lvl2pPr>
              <a:defRPr sz="1799"/>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4"/>
            <a:ext cx="1362456" cy="194066"/>
          </a:xfrm>
          <a:prstGeom prst="rect">
            <a:avLst/>
          </a:prstGeom>
        </p:spPr>
      </p:pic>
    </p:spTree>
    <p:extLst>
      <p:ext uri="{BB962C8B-B14F-4D97-AF65-F5344CB8AC3E}">
        <p14:creationId xmlns:p14="http://schemas.microsoft.com/office/powerpoint/2010/main" val="35245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5"/>
            <a:ext cx="9801726" cy="742120"/>
          </a:xfrm>
        </p:spPr>
        <p:txBody>
          <a:bodyPr/>
          <a:lstStyle>
            <a:lvl1pPr>
              <a:defRPr sz="1799">
                <a:solidFill>
                  <a:schemeClr val="bg1"/>
                </a:solidFill>
              </a:defRPr>
            </a:lvl1pPr>
            <a:lvl2pPr>
              <a:defRPr sz="1799">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921636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79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15">
              <a:spcAft>
                <a:spcPts val="500"/>
              </a:spcAft>
              <a:buNone/>
              <a:defRPr sz="1799" spc="0" baseline="0">
                <a:solidFill>
                  <a:schemeClr val="tx2"/>
                </a:solidFill>
              </a:defRPr>
            </a:lvl1pPr>
            <a:lvl2pPr marL="228551" indent="0">
              <a:buNone/>
              <a:defRPr sz="1799"/>
            </a:lvl2pPr>
            <a:lvl3pPr marL="457102" indent="0">
              <a:buNone/>
              <a:defRPr sz="1799"/>
            </a:lvl3pPr>
            <a:lvl4pPr marL="685653" indent="0">
              <a:buNone/>
              <a:defRPr sz="1799"/>
            </a:lvl4pPr>
            <a:lvl5pPr marL="914205" indent="0">
              <a:buNone/>
              <a:defRPr sz="1799"/>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79543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02" indent="0">
              <a:buNone/>
              <a:defRPr/>
            </a:lvl3pPr>
            <a:lvl4pPr marL="685653" indent="0">
              <a:buNone/>
              <a:defRPr/>
            </a:lvl4pPr>
            <a:lvl5pPr marL="91420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5"/>
            <a:ext cx="11533187" cy="452675"/>
          </a:xfrm>
        </p:spPr>
        <p:txBody>
          <a:bodyPr lIns="0" tIns="0" rIns="0" bIns="0"/>
          <a:lstStyle>
            <a:lvl1pPr marL="0" indent="0">
              <a:lnSpc>
                <a:spcPts val="1799"/>
              </a:lnSpc>
              <a:spcBef>
                <a:spcPts val="0"/>
              </a:spcBef>
              <a:buNone/>
              <a:defRPr sz="1399" b="0" spc="0">
                <a:solidFill>
                  <a:schemeClr val="tx2"/>
                </a:solidFill>
                <a:latin typeface="+mj-lt"/>
              </a:defRPr>
            </a:lvl1pPr>
            <a:lvl2pPr marL="0" indent="0">
              <a:lnSpc>
                <a:spcPts val="1799"/>
              </a:lnSpc>
              <a:spcBef>
                <a:spcPts val="0"/>
              </a:spcBef>
              <a:buNone/>
              <a:defRPr sz="1399" spc="0">
                <a:solidFill>
                  <a:schemeClr val="tx1"/>
                </a:solidFill>
              </a:defRPr>
            </a:lvl2pPr>
            <a:lvl3pPr marL="457102" indent="0">
              <a:buNone/>
              <a:defRPr/>
            </a:lvl3pPr>
            <a:lvl4pPr marL="685653" indent="0">
              <a:buNone/>
              <a:defRPr/>
            </a:lvl4pPr>
            <a:lvl5pPr marL="91420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02" indent="0">
              <a:buNone/>
              <a:defRPr/>
            </a:lvl3pPr>
            <a:lvl4pPr marL="68565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662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1" indent="0">
              <a:buNone/>
              <a:defRPr/>
            </a:lvl2pPr>
            <a:lvl3pPr marL="457102" indent="0">
              <a:buNone/>
              <a:defRPr/>
            </a:lvl3pPr>
            <a:lvl4pPr marL="685653" indent="0">
              <a:buNone/>
              <a:defRPr/>
            </a:lvl4pPr>
            <a:lvl5pPr marL="91420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5"/>
            <a:ext cx="3690937"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89" marR="0" indent="-285689" algn="l" defTabSz="932543"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2" indent="0">
              <a:buNone/>
              <a:defRPr/>
            </a:lvl3pPr>
            <a:lvl4pPr marL="685653" indent="0">
              <a:buNone/>
              <a:defRPr/>
            </a:lvl4pPr>
            <a:lvl5pPr marL="914205" indent="0">
              <a:buNone/>
              <a:defRPr/>
            </a:lvl5pPr>
          </a:lstStyle>
          <a:p>
            <a:pPr lvl="0"/>
            <a:r>
              <a:rPr lang="en-US"/>
              <a:t>Paragraph title Segoe UI </a:t>
            </a:r>
            <a:r>
              <a:rPr lang="en-US" err="1"/>
              <a:t>Semibold</a:t>
            </a:r>
            <a:r>
              <a:rPr lang="en-US"/>
              <a:t> 14/18</a:t>
            </a:r>
          </a:p>
          <a:p>
            <a:pPr marL="285689" marR="0" lvl="1" indent="-285689" algn="l" defTabSz="932543"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89" marR="0" lvl="1" indent="-285689" algn="l" defTabSz="932543"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89790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004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7406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59270"/>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2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59270"/>
          </a:xfrm>
        </p:spPr>
        <p:txBody>
          <a:bodyPr lIns="0" tIns="0" rIns="0" bIns="0"/>
          <a:lstStyle>
            <a:lvl1pPr marL="0" marR="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20"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7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7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162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9328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70926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60850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1"/>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9"/>
            <a:ext cx="5653087" cy="411161"/>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9" y="2410676"/>
            <a:ext cx="4919662" cy="2755420"/>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1" indent="0">
              <a:buNone/>
              <a:defRPr/>
            </a:lvl2pPr>
            <a:lvl3pPr marL="457102" indent="0">
              <a:buNone/>
              <a:defRPr/>
            </a:lvl3pPr>
            <a:lvl4pPr marL="685653" indent="0">
              <a:buNone/>
              <a:defRPr/>
            </a:lvl4pPr>
            <a:lvl5pPr marL="91420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3285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1" indent="0">
              <a:buNone/>
              <a:defRPr/>
            </a:lvl2pPr>
            <a:lvl3pPr marL="457102" indent="0">
              <a:buNone/>
              <a:defRPr/>
            </a:lvl3pPr>
            <a:lvl4pPr marL="685653" indent="0">
              <a:buNone/>
              <a:defRPr/>
            </a:lvl4pPr>
            <a:lvl5pPr marL="91420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40" y="2761500"/>
            <a:ext cx="4853622" cy="2571524"/>
          </a:xfrm>
        </p:spPr>
        <p:txBody>
          <a:bodyPr lIns="0" tIns="0" rIns="0" bIns="0"/>
          <a:lstStyle>
            <a:lvl1pPr marL="285689" indent="-285689">
              <a:lnSpc>
                <a:spcPts val="1799"/>
              </a:lnSpc>
              <a:spcBef>
                <a:spcPts val="0"/>
              </a:spcBef>
              <a:buFont typeface="Arial" panose="020B0604020202020204" pitchFamily="34" charset="0"/>
              <a:buChar char="•"/>
              <a:defRPr sz="1399" b="0" i="0" spc="0">
                <a:solidFill>
                  <a:schemeClr val="tx1"/>
                </a:solidFill>
                <a:latin typeface="+mn-lt"/>
              </a:defRPr>
            </a:lvl1pPr>
            <a:lvl2pPr marL="0" indent="0">
              <a:lnSpc>
                <a:spcPts val="1799"/>
              </a:lnSpc>
              <a:spcBef>
                <a:spcPts val="0"/>
              </a:spcBef>
              <a:buNone/>
              <a:defRPr sz="1399">
                <a:solidFill>
                  <a:schemeClr val="tx1"/>
                </a:solidFill>
              </a:defRPr>
            </a:lvl2pPr>
            <a:lvl3pPr marL="457102" indent="0">
              <a:buNone/>
              <a:defRPr/>
            </a:lvl3pPr>
            <a:lvl4pPr marL="685653" indent="0">
              <a:buNone/>
              <a:defRPr/>
            </a:lvl4pPr>
            <a:lvl5pPr marL="91420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71156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8" y="3489114"/>
            <a:ext cx="5951027"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43"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2" indent="0">
              <a:buNone/>
              <a:defRPr/>
            </a:lvl3pPr>
            <a:lvl4pPr marL="685653" indent="0">
              <a:buNone/>
              <a:defRPr/>
            </a:lvl4pPr>
            <a:lvl5pPr marL="914205" indent="0">
              <a:buNone/>
              <a:defRPr/>
            </a:lvl5pPr>
          </a:lstStyle>
          <a:p>
            <a:pPr marL="0" marR="0" lvl="0" indent="0" algn="l" defTabSz="932543"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372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6" cy="6497884"/>
          </a:xfrm>
          <a:prstGeom prst="rect">
            <a:avLst/>
          </a:prstGeom>
        </p:spPr>
      </p:pic>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8"/>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0148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4"/>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4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02" indent="0">
              <a:buNone/>
              <a:defRPr/>
            </a:lvl3pPr>
            <a:lvl4pPr marL="685653" indent="0">
              <a:buNone/>
              <a:defRPr/>
            </a:lvl4pPr>
            <a:lvl5pPr marL="91420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4"/>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6" y="1989615"/>
            <a:ext cx="3695701" cy="3605214"/>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3"/>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6702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1533187" cy="411161"/>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18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09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7"/>
            <a:ext cx="1362456" cy="194066"/>
          </a:xfrm>
          <a:prstGeom prst="rect">
            <a:avLst/>
          </a:prstGeom>
        </p:spPr>
      </p:pic>
    </p:spTree>
    <p:extLst>
      <p:ext uri="{BB962C8B-B14F-4D97-AF65-F5344CB8AC3E}">
        <p14:creationId xmlns:p14="http://schemas.microsoft.com/office/powerpoint/2010/main" val="151567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65139" y="1853743"/>
            <a:ext cx="11533187"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9/22/2019</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273743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3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80" y="3268663"/>
            <a:ext cx="2145157" cy="457200"/>
          </a:xfrm>
          <a:prstGeom prst="rect">
            <a:avLst/>
          </a:prstGeom>
        </p:spPr>
      </p:pic>
    </p:spTree>
    <p:extLst>
      <p:ext uri="{BB962C8B-B14F-4D97-AF65-F5344CB8AC3E}">
        <p14:creationId xmlns:p14="http://schemas.microsoft.com/office/powerpoint/2010/main" val="2294855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99"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6475" cy="1257442"/>
          </a:xfrm>
        </p:spPr>
        <p:txBody>
          <a:bodyPr lIns="393192" tIns="393192" bIns="91440">
            <a:normAutofit/>
          </a:bodyPr>
          <a:lstStyle>
            <a:lvl1pPr marL="0" indent="0">
              <a:buNone/>
              <a:defRPr sz="4487">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3721"/>
          </a:xfrm>
        </p:spPr>
        <p:txBody>
          <a:bodyPr/>
          <a:lstStyle>
            <a:lvl1pPr marL="0" indent="0">
              <a:buNone/>
              <a:defRPr/>
            </a:lvl1pPr>
            <a:lvl2pPr marL="466089" indent="0">
              <a:buNone/>
              <a:defRPr/>
            </a:lvl2pPr>
            <a:lvl3pPr marL="932179" indent="0">
              <a:buNone/>
              <a:defRPr/>
            </a:lvl3pPr>
            <a:lvl4pPr marL="1398269" indent="0">
              <a:buNone/>
              <a:defRPr/>
            </a:lvl4pPr>
            <a:lvl5pPr marL="186435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543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6" y="1626"/>
          <a:ext cx="1619" cy="1619"/>
        </p:xfrm>
        <a:graphic>
          <a:graphicData uri="http://schemas.openxmlformats.org/presentationml/2006/ole">
            <mc:AlternateContent xmlns:mc="http://schemas.openxmlformats.org/markup-compatibility/2006">
              <mc:Choice xmlns:v="urn:schemas-microsoft-com:vml" Requires="v">
                <p:oleObj spid="_x0000_s2253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6" y="1626"/>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2"/>
            <a:ext cx="10881916" cy="1603721"/>
          </a:xfrm>
          <a:prstGeom prst="rect">
            <a:avLst/>
          </a:prstGeom>
        </p:spPr>
        <p:txBody>
          <a:bodyPr/>
          <a:lstStyle>
            <a:lvl1pPr marL="0" indent="0">
              <a:buNone/>
              <a:defRPr>
                <a:solidFill>
                  <a:schemeClr val="tx1"/>
                </a:solidFill>
                <a:latin typeface="Segoe UI"/>
                <a:cs typeface="Segoe UI"/>
                <a:sym typeface="Segoe UI"/>
              </a:defRPr>
            </a:lvl1pPr>
            <a:lvl2pPr marL="286945" indent="0">
              <a:buNone/>
              <a:defRPr>
                <a:solidFill>
                  <a:schemeClr val="tx1"/>
                </a:solidFill>
                <a:latin typeface="Segoe UI"/>
                <a:cs typeface="Segoe UI"/>
                <a:sym typeface="Segoe UI"/>
              </a:defRPr>
            </a:lvl2pPr>
            <a:lvl3pPr marL="599489" indent="0">
              <a:buNone/>
              <a:defRPr>
                <a:solidFill>
                  <a:schemeClr val="tx1"/>
                </a:solidFill>
                <a:latin typeface="Segoe UI"/>
                <a:cs typeface="Segoe UI"/>
                <a:sym typeface="Segoe UI"/>
              </a:defRPr>
            </a:lvl3pPr>
            <a:lvl4pPr marL="886435" indent="0">
              <a:buNone/>
              <a:defRPr>
                <a:solidFill>
                  <a:schemeClr val="tx1"/>
                </a:solidFill>
                <a:latin typeface="Segoe UI"/>
                <a:cs typeface="Segoe UI"/>
                <a:sym typeface="Segoe UI"/>
              </a:defRPr>
            </a:lvl4pPr>
            <a:lvl5pPr marL="1126230"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1"/>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6945" indent="0">
              <a:buNone/>
              <a:defRPr/>
            </a:lvl2pPr>
            <a:lvl3pPr marL="599489" indent="0">
              <a:buNone/>
              <a:defRPr/>
            </a:lvl3pPr>
            <a:lvl4pPr marL="886435" indent="0">
              <a:buNone/>
              <a:defRPr/>
            </a:lvl4pPr>
            <a:lvl5pPr marL="1126230" indent="0">
              <a:buNone/>
              <a:defRPr/>
            </a:lvl5pPr>
          </a:lstStyle>
          <a:p>
            <a:pPr lvl="0"/>
            <a:r>
              <a:rPr lang="en-US"/>
              <a:t>Click to add subtitle</a:t>
            </a:r>
          </a:p>
        </p:txBody>
      </p:sp>
    </p:spTree>
    <p:extLst>
      <p:ext uri="{BB962C8B-B14F-4D97-AF65-F5344CB8AC3E}">
        <p14:creationId xmlns:p14="http://schemas.microsoft.com/office/powerpoint/2010/main" val="38709309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03721"/>
          </a:xfrm>
        </p:spPr>
        <p:txBody>
          <a:bodyPr wrap="square">
            <a:spAutoFit/>
          </a:bodyPr>
          <a:lstStyle>
            <a:lvl1pPr marL="0" indent="0">
              <a:buNone/>
              <a:defRPr/>
            </a:lvl1pPr>
            <a:lvl2pPr marL="233128" indent="0">
              <a:buNone/>
              <a:defRPr/>
            </a:lvl2pPr>
            <a:lvl3pPr marL="466255" indent="0">
              <a:buNone/>
              <a:defRPr/>
            </a:lvl3pPr>
            <a:lvl4pPr marL="699384" indent="0">
              <a:buNone/>
              <a:defRPr/>
            </a:lvl4pPr>
            <a:lvl5pPr marL="9325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6881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860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294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3554"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274640" y="6724886"/>
            <a:ext cx="3252084" cy="139891"/>
          </a:xfrm>
          <a:prstGeom prst="rect">
            <a:avLst/>
          </a:prstGeom>
        </p:spPr>
        <p:txBody>
          <a:bodyPr lIns="0" rIns="0" anchor="ctr"/>
          <a:lstStyle>
            <a:lvl1pPr algn="ctr">
              <a:defRPr sz="918">
                <a:solidFill>
                  <a:schemeClr val="tx1"/>
                </a:solidFill>
              </a:defRPr>
            </a:lvl1pPr>
          </a:lstStyle>
          <a:p>
            <a:pPr algn="l"/>
            <a:endParaRPr lang="en-US"/>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512988" y="6724886"/>
            <a:ext cx="648852" cy="139891"/>
          </a:xfrm>
          <a:prstGeom prst="rect">
            <a:avLst/>
          </a:prstGeom>
        </p:spPr>
        <p:txBody>
          <a:bodyPr rIns="0" anchor="ctr"/>
          <a:lstStyle>
            <a:lvl1pPr algn="r">
              <a:defRPr sz="918">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65020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33366" cy="6994525"/>
          </a:xfrm>
          <a:prstGeom prst="rect">
            <a:avLst/>
          </a:prstGeom>
        </p:spPr>
      </p:pic>
      <p:sp>
        <p:nvSpPr>
          <p:cNvPr id="15" name="Rectangle 14"/>
          <p:cNvSpPr/>
          <p:nvPr userDrawn="1"/>
        </p:nvSpPr>
        <p:spPr>
          <a:xfrm flipH="1">
            <a:off x="0" y="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00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6477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50742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1127497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2016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88291" y="3162108"/>
            <a:ext cx="3284107" cy="703504"/>
          </a:xfrm>
          <a:prstGeom prst="rect">
            <a:avLst/>
          </a:prstGeom>
        </p:spPr>
      </p:pic>
    </p:spTree>
    <p:extLst>
      <p:ext uri="{BB962C8B-B14F-4D97-AF65-F5344CB8AC3E}">
        <p14:creationId xmlns:p14="http://schemas.microsoft.com/office/powerpoint/2010/main" val="27480628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65138" y="296897"/>
            <a:ext cx="11506200" cy="554004"/>
          </a:xfrm>
        </p:spPr>
        <p:txBody>
          <a:bodyPr lIns="0" tIns="0" rIns="0" bIns="0" anchor="t" anchorCtr="0"/>
          <a:lstStyle>
            <a:lvl1pPr>
              <a:defRPr sz="5199">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465138" y="981598"/>
            <a:ext cx="8328026" cy="332399"/>
          </a:xfrm>
        </p:spPr>
        <p:txBody>
          <a:bodyPr lIns="0" tIns="0" rIns="0" bIns="0"/>
          <a:lstStyle>
            <a:lvl1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a:lvl2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2pPr>
            <a:lvl3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3pPr>
            <a:lvl4pPr marL="0" indent="0" algn="l" defTabSz="932563" rtl="0" eaLnBrk="1" latinLnBrk="0" hangingPunct="1">
              <a:lnSpc>
                <a:spcPct val="9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4pPr>
            <a:lvl5pPr marL="0" indent="0" algn="l" defTabSz="932563" rtl="0" eaLnBrk="1" latinLnBrk="0" hangingPunct="1">
              <a:lnSpc>
                <a:spcPct val="90000"/>
              </a:lnSpc>
              <a:spcBef>
                <a:spcPct val="0"/>
              </a:spcBef>
              <a:buNone/>
              <a:defRPr lang="en-US" sz="2400" b="0" kern="1200" cap="none" spc="0" baseline="0" dirty="0">
                <a:ln w="3175">
                  <a:noFill/>
                </a:ln>
                <a:solidFill>
                  <a:schemeClr val="tx1"/>
                </a:solidFill>
                <a:effectLst/>
                <a:latin typeface="+mj-lt"/>
                <a:ea typeface="+mn-ea"/>
                <a:cs typeface="Segoe UI" pitchFamily="34" charset="0"/>
              </a:defRPr>
            </a:lvl5pPr>
          </a:lstStyle>
          <a:p>
            <a:pPr lvl="0"/>
            <a:r>
              <a:rPr lang="en-US" dirty="0"/>
              <a:t>Click to edit Master text styles</a:t>
            </a:r>
          </a:p>
        </p:txBody>
      </p:sp>
      <p:sp>
        <p:nvSpPr>
          <p:cNvPr id="7" name="Freeform 80"/>
          <p:cNvSpPr>
            <a:spLocks/>
          </p:cNvSpPr>
          <p:nvPr userDrawn="1"/>
        </p:nvSpPr>
        <p:spPr bwMode="auto">
          <a:xfrm flipH="1">
            <a:off x="3972039" y="1715321"/>
            <a:ext cx="9959790" cy="6050713"/>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FFFFFF">
              <a:alpha val="60000"/>
            </a:srgbClr>
          </a:solidFill>
          <a:ln>
            <a:noFill/>
          </a:ln>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1511529472"/>
      </p:ext>
    </p:extLst>
  </p:cSld>
  <p:clrMapOvr>
    <a:masterClrMapping/>
  </p:clrMapOvr>
  <p:transition>
    <p:fade/>
  </p:transition>
  <p:extLst>
    <p:ext uri="{DCECCB84-F9BA-43D5-87BE-67443E8EF086}">
      <p15:sldGuideLst xmlns:p15="http://schemas.microsoft.com/office/powerpoint/2012/main">
        <p15:guide id="1" pos="293">
          <p15:clr>
            <a:srgbClr val="FBAE40"/>
          </p15:clr>
        </p15:guide>
        <p15:guide id="2" pos="7541">
          <p15:clr>
            <a:srgbClr val="FBAE40"/>
          </p15:clr>
        </p15:guide>
        <p15:guide id="3" orient="horz" pos="409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5" name="Rectangle 4"/>
          <p:cNvSpPr/>
          <p:nvPr userDrawn="1"/>
        </p:nvSpPr>
        <p:spPr bwMode="auto">
          <a:xfrm>
            <a:off x="9881389" y="101285"/>
            <a:ext cx="2163890" cy="104029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lvl1pPr>
              <a:defRPr>
                <a:latin typeface="+mn-lt"/>
              </a:defRPr>
            </a:lvl1pPr>
          </a:lstStyle>
          <a:p>
            <a:pPr>
              <a:lnSpc>
                <a:spcPct val="90000"/>
              </a:lnSpc>
            </a:pPr>
            <a:fld id="{1BC86A1F-E589-44B2-A543-2EC98F5547A7}" type="slidenum">
              <a:rPr smtClean="0">
                <a:gradFill>
                  <a:gsLst>
                    <a:gs pos="1250">
                      <a:srgbClr val="505050">
                        <a:lumMod val="50000"/>
                      </a:srgbClr>
                    </a:gs>
                    <a:gs pos="100000">
                      <a:srgbClr val="EFEFEF">
                        <a:lumMod val="10000"/>
                      </a:srgbClr>
                    </a:gs>
                  </a:gsLst>
                  <a:lin ang="5400000" scaled="0"/>
                </a:gradFill>
              </a:rPr>
              <a:pPr>
                <a:lnSpc>
                  <a:spcPct val="90000"/>
                </a:lnSpc>
              </a:pPr>
              <a:t>‹#›</a:t>
            </a:fld>
            <a:endParaRPr dirty="0">
              <a:gradFill>
                <a:gsLst>
                  <a:gs pos="1250">
                    <a:srgbClr val="505050">
                      <a:lumMod val="50000"/>
                    </a:srgbClr>
                  </a:gs>
                  <a:gs pos="100000">
                    <a:srgbClr val="EFEFEF">
                      <a:lumMod val="10000"/>
                    </a:srgbClr>
                  </a:gs>
                </a:gsLst>
                <a:lin ang="5400000" scaled="0"/>
              </a:gradFill>
            </a:endParaRPr>
          </a:p>
        </p:txBody>
      </p:sp>
      <p:sp>
        <p:nvSpPr>
          <p:cNvPr id="3" name="Rectangle 2"/>
          <p:cNvSpPr/>
          <p:nvPr userDrawn="1"/>
        </p:nvSpPr>
        <p:spPr bwMode="auto">
          <a:xfrm>
            <a:off x="471399" y="6378083"/>
            <a:ext cx="2163890" cy="56227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3" fontAlgn="base">
              <a:lnSpc>
                <a:spcPct val="90000"/>
              </a:lnSpc>
              <a:spcBef>
                <a:spcPct val="0"/>
              </a:spcBef>
              <a:spcAft>
                <a:spcPct val="0"/>
              </a:spcAft>
            </a:pPr>
            <a:endParaRPr lang="en-US" sz="2000" spc="-5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655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1_Blank dar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73630" y="2697705"/>
            <a:ext cx="6241507" cy="1329595"/>
          </a:xfrm>
        </p:spPr>
        <p:txBody>
          <a:bodyPr/>
          <a:lstStyle>
            <a:lvl1pPr algn="l" defTabSz="932563" rtl="0" eaLnBrk="1" latinLnBrk="0" hangingPunct="1">
              <a:lnSpc>
                <a:spcPct val="90000"/>
              </a:lnSpc>
              <a:spcBef>
                <a:spcPct val="0"/>
              </a:spcBef>
              <a:buNone/>
              <a:defRPr lang="en-US" sz="4799" b="0" kern="1200" cap="none" spc="-150"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3060537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2321122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3444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045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2EBA6-D9FF-4AC1-B476-2F5CB617830E}"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2E307-0DF7-4F15-A4F1-630E36B834ED}" type="slidenum">
              <a:rPr lang="en-US" smtClean="0"/>
              <a:t>‹#›</a:t>
            </a:fld>
            <a:endParaRPr lang="en-US"/>
          </a:p>
        </p:txBody>
      </p:sp>
    </p:spTree>
    <p:extLst>
      <p:ext uri="{BB962C8B-B14F-4D97-AF65-F5344CB8AC3E}">
        <p14:creationId xmlns:p14="http://schemas.microsoft.com/office/powerpoint/2010/main" val="1073681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sub">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0"/>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Text Placeholder 3">
            <a:extLst>
              <a:ext uri="{FF2B5EF4-FFF2-40B4-BE49-F238E27FC236}">
                <a16:creationId xmlns:a16="http://schemas.microsoft.com/office/drawing/2014/main" id="{C9834FA2-B663-48BA-97D8-953D62E12755}"/>
              </a:ext>
            </a:extLst>
          </p:cNvPr>
          <p:cNvSpPr>
            <a:spLocks noGrp="1"/>
          </p:cNvSpPr>
          <p:nvPr>
            <p:ph type="body" sz="quarter" idx="10" hasCustomPrompt="1"/>
          </p:nvPr>
        </p:nvSpPr>
        <p:spPr>
          <a:xfrm>
            <a:off x="434975" y="1000125"/>
            <a:ext cx="11563350" cy="307777"/>
          </a:xfrm>
        </p:spPr>
        <p:txBody>
          <a:bodyPr/>
          <a:lstStyle>
            <a:lvl1pPr>
              <a:defRPr sz="2000">
                <a:latin typeface="+mj-lt"/>
              </a:defRPr>
            </a:lvl1pPr>
          </a:lstStyle>
          <a:p>
            <a:pPr lvl="0"/>
            <a:r>
              <a:rPr lang="en-US"/>
              <a:t>Subtitle</a:t>
            </a:r>
          </a:p>
        </p:txBody>
      </p:sp>
    </p:spTree>
    <p:extLst>
      <p:ext uri="{BB962C8B-B14F-4D97-AF65-F5344CB8AC3E}">
        <p14:creationId xmlns:p14="http://schemas.microsoft.com/office/powerpoint/2010/main" val="20072366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5742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80E0-5881-4A7C-99DE-AB24A6CC3B3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243A7D1-F9C9-4EB3-9AD1-073B28E2129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5E0CBBBC-21BD-48FB-8AF7-787432D86D85}"/>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E0A76082-5306-4EB2-B22C-AFE684990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C6367-8FA3-4462-B20B-3CF3CC9FD922}"/>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1691289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A757-F8D4-4825-A550-F92942863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60FAA-72BF-4D9E-8341-9651499DE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5FAA6-C25A-4780-837A-B828FD790732}"/>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5A2940C8-9D74-40CC-A74F-A8DB601DE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28F33-FB16-47EB-818D-C1A89EFDB703}"/>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2293433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7456-354B-4BCC-8B3F-C19EA23D1AB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1E84E156-4A6F-4770-A8FA-8A03F1D5B9A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2B618-9C8E-486F-92F0-01A8A3411098}"/>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AECFFE6B-AF69-41B6-8E77-6E54AC64A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8D3FA-E632-4735-A468-272824DA2D68}"/>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151535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410777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83D9-4703-42D4-8CDC-CDEA209E3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A241ED-52EC-418D-8A56-58D4FD5B30B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69E60-4E04-420B-8D8C-131CCA6A129F}"/>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19A928-3D38-4C28-9D51-868200D5565A}"/>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6" name="Footer Placeholder 5">
            <a:extLst>
              <a:ext uri="{FF2B5EF4-FFF2-40B4-BE49-F238E27FC236}">
                <a16:creationId xmlns:a16="http://schemas.microsoft.com/office/drawing/2014/main" id="{81294983-1E12-4466-B617-8F1E49117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5B728B-1B6D-42F6-AA6D-5239B106CFD6}"/>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370519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993B-0A87-4BA0-BF43-303DBF996A85}"/>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C2910B-AA5F-404D-A531-506B25657130}"/>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5905933-F33D-410D-82B4-5DE9CCAFB2A1}"/>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1DE62C-9C3C-4EA7-8DAE-9C21C262DB6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2731F04C-0620-4DFC-AF1D-F0CE682F7C0B}"/>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70DE8A-0929-45CF-B0ED-BD93F4EF59B2}"/>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8" name="Footer Placeholder 7">
            <a:extLst>
              <a:ext uri="{FF2B5EF4-FFF2-40B4-BE49-F238E27FC236}">
                <a16:creationId xmlns:a16="http://schemas.microsoft.com/office/drawing/2014/main" id="{BE494AB4-FABB-4F94-8387-5A66F5D98E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2EC6CC-2A54-41E4-86FA-2D6BDF9335AD}"/>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3098001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DDFC-1850-4C7A-A4B8-E93CD0B72A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4FA2B-25A9-4DD8-BA0C-33AE5C6DF993}"/>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4" name="Footer Placeholder 3">
            <a:extLst>
              <a:ext uri="{FF2B5EF4-FFF2-40B4-BE49-F238E27FC236}">
                <a16:creationId xmlns:a16="http://schemas.microsoft.com/office/drawing/2014/main" id="{703E5625-8E4B-4F21-823D-16BD5B668D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0345E-2B26-4DBD-9DC3-605CB32A7041}"/>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1693743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786815-DE1E-4F42-A5B1-4180D0658658}"/>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3" name="Footer Placeholder 2">
            <a:extLst>
              <a:ext uri="{FF2B5EF4-FFF2-40B4-BE49-F238E27FC236}">
                <a16:creationId xmlns:a16="http://schemas.microsoft.com/office/drawing/2014/main" id="{4561BD1E-6B40-4A77-A094-5A0BD6E87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7FC9E-B04F-4FF6-9C52-8AA343C5FCE9}"/>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24388829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557A-CF5F-496C-9B06-4D9059B3BF1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4D1D675-050C-415A-B1B8-FB435E0656A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4F5AB5-8DAB-4A0A-A294-AB4C60A539E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E2DEF74B-E02F-4EE3-9440-ED05A9024A70}"/>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6" name="Footer Placeholder 5">
            <a:extLst>
              <a:ext uri="{FF2B5EF4-FFF2-40B4-BE49-F238E27FC236}">
                <a16:creationId xmlns:a16="http://schemas.microsoft.com/office/drawing/2014/main" id="{424C1955-C692-4C94-84E5-685CA0AB61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48613-29D1-4684-8026-930B3F7723C5}"/>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32301170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8D76-D298-4F78-87EC-8F9C2D2751E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866FA4BB-6DE0-4DA4-88E7-CE495A71FD1A}"/>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44B25BB-F655-4FCD-B4FF-A56F0F9AE20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8278862-A34B-4F72-8C52-10576C1FB541}"/>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6" name="Footer Placeholder 5">
            <a:extLst>
              <a:ext uri="{FF2B5EF4-FFF2-40B4-BE49-F238E27FC236}">
                <a16:creationId xmlns:a16="http://schemas.microsoft.com/office/drawing/2014/main" id="{53F0FCE4-6EE6-4622-96F9-8C0798320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E0CF2-76CA-4B26-8621-52DDDC9E22E0}"/>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880400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7AD09-BD2B-4DBC-8D1A-81174F08BF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209AC2-E9C4-4644-BA8E-A5B5653CD3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88CDF-858E-4973-B557-6215B056BBFC}"/>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E2389389-964B-4B84-AF8E-7C6EA69C7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3ACA3-D55C-42CF-A375-8B1592414BC6}"/>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1335591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D348D-F0E0-4D9F-B9F2-40F655D2D0F9}"/>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453E9-DBEE-4825-8C99-7712101A2770}"/>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6672-0C02-4300-BCE7-A004F2F2C003}"/>
              </a:ext>
            </a:extLst>
          </p:cNvPr>
          <p:cNvSpPr>
            <a:spLocks noGrp="1"/>
          </p:cNvSpPr>
          <p:nvPr>
            <p:ph type="dt" sz="half" idx="10"/>
          </p:nvPr>
        </p:nvSpPr>
        <p:spPr/>
        <p:txBody>
          <a:body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8A218D29-BEA5-4D53-99B0-D9F9F4E59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01007-D8CB-4A3F-B6A3-64491B321186}"/>
              </a:ext>
            </a:extLst>
          </p:cNvPr>
          <p:cNvSpPr>
            <a:spLocks noGrp="1"/>
          </p:cNvSpPr>
          <p:nvPr>
            <p:ph type="sldNum" sz="quarter" idx="12"/>
          </p:nvPr>
        </p:nvSpPr>
        <p:spPr/>
        <p:txBody>
          <a:bodyPr/>
          <a:lstStyle/>
          <a:p>
            <a:fld id="{33C8DB6F-A31C-46DE-B93A-57E5EA001C5A}" type="slidenum">
              <a:rPr lang="en-US" smtClean="0"/>
              <a:t>‹#›</a:t>
            </a:fld>
            <a:endParaRPr lang="en-US"/>
          </a:p>
        </p:txBody>
      </p:sp>
    </p:spTree>
    <p:extLst>
      <p:ext uri="{BB962C8B-B14F-4D97-AF65-F5344CB8AC3E}">
        <p14:creationId xmlns:p14="http://schemas.microsoft.com/office/powerpoint/2010/main" val="26188725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392727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4009605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436475"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938" y="-5722934"/>
            <a:ext cx="990602" cy="12436476"/>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07951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56274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77208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54286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06504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902933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12177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327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6403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5737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476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7E9A992D-5EEB-4817-B334-86803D7EF3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93484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599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02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4506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249127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945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125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2458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8"/>
            <a:ext cx="10445795" cy="1017048"/>
          </a:xfrm>
          <a:prstGeom prst="rect">
            <a:avLst/>
          </a:prstGeom>
        </p:spPr>
        <p:txBody>
          <a:bodyPr lIns="91306" tIns="45654" rIns="91306" bIns="45654" anchor="b" anchorCtr="0"/>
          <a:lstStyle>
            <a:lvl1pPr>
              <a:defRPr sz="7343" spc="-153" baseline="0"/>
            </a:lvl1pPr>
          </a:lstStyle>
          <a:p>
            <a:r>
              <a:rPr lang="en-US"/>
              <a:t>Click to edit title style</a:t>
            </a:r>
          </a:p>
        </p:txBody>
      </p:sp>
      <p:sp>
        <p:nvSpPr>
          <p:cNvPr id="5" name="Text Placeholder 4"/>
          <p:cNvSpPr>
            <a:spLocks noGrp="1"/>
          </p:cNvSpPr>
          <p:nvPr>
            <p:ph type="body" sz="quarter" idx="12" hasCustomPrompt="1"/>
          </p:nvPr>
        </p:nvSpPr>
        <p:spPr>
          <a:xfrm>
            <a:off x="998581" y="3494027"/>
            <a:ext cx="10445795" cy="508525"/>
          </a:xfrm>
          <a:prstGeom prst="rect">
            <a:avLst/>
          </a:prstGeom>
        </p:spPr>
        <p:txBody>
          <a:bodyPr lIns="91306" tIns="45654" rIns="91306" bIns="45654">
            <a:noAutofit/>
          </a:bodyPr>
          <a:lstStyle>
            <a:lvl1pPr marL="0" indent="0">
              <a:spcBef>
                <a:spcPts val="0"/>
              </a:spcBef>
              <a:buNone/>
              <a:defRPr spc="-72" baseline="0">
                <a:gradFill>
                  <a:gsLst>
                    <a:gs pos="0">
                      <a:schemeClr val="tx1"/>
                    </a:gs>
                    <a:gs pos="100000">
                      <a:schemeClr val="tx1"/>
                    </a:gs>
                  </a:gsLst>
                  <a:lin ang="5400000" scaled="0"/>
                </a:gradFill>
                <a:latin typeface="+mj-lt"/>
              </a:defRPr>
            </a:lvl1pPr>
          </a:lstStyle>
          <a:p>
            <a:pPr lvl="0"/>
            <a:r>
              <a:rPr lang="en-US"/>
              <a:t>Subtitle</a:t>
            </a:r>
          </a:p>
        </p:txBody>
      </p:sp>
    </p:spTree>
    <p:extLst>
      <p:ext uri="{BB962C8B-B14F-4D97-AF65-F5344CB8AC3E}">
        <p14:creationId xmlns:p14="http://schemas.microsoft.com/office/powerpoint/2010/main" val="1973401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2"/>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1" y="443334"/>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1922"/>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2239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F29E8436-87C5-41B1-B471-2718D38245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5" y="1"/>
            <a:ext cx="12443000" cy="7032333"/>
          </a:xfrm>
          <a:prstGeom prst="rect">
            <a:avLst/>
          </a:prstGeom>
        </p:spPr>
      </p:pic>
      <p:sp>
        <p:nvSpPr>
          <p:cNvPr id="27" name="Rectangle 26"/>
          <p:cNvSpPr/>
          <p:nvPr userDrawn="1"/>
        </p:nvSpPr>
        <p:spPr>
          <a:xfrm>
            <a:off x="1" y="0"/>
            <a:ext cx="12436475" cy="7133768"/>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Rectangle 2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5"/>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873011" y="443334"/>
            <a:ext cx="2133131" cy="458258"/>
          </a:xfrm>
          <a:prstGeom prst="rect">
            <a:avLst/>
          </a:prstGeom>
        </p:spPr>
      </p:pic>
    </p:spTree>
    <p:extLst>
      <p:ext uri="{BB962C8B-B14F-4D97-AF65-F5344CB8AC3E}">
        <p14:creationId xmlns:p14="http://schemas.microsoft.com/office/powerpoint/2010/main" val="123385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917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804999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0944965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19756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342911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3"/>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057573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9558609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5418831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215211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3256686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1607267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86788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99693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00102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9981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17122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044839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2"/>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8644573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3"/>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188379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4"/>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42026943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7759"/>
            <a:ext cx="7667087" cy="922288"/>
          </a:xfrm>
        </p:spPr>
        <p:txBody>
          <a:bodyPr lIns="393192" bIns="91440"/>
          <a:lstStyle>
            <a:lvl1pPr marL="0" indent="0">
              <a:buNone/>
              <a:defRPr>
                <a:solidFill>
                  <a:schemeClr val="accent5"/>
                </a:solidFill>
              </a:defRPr>
            </a:lvl1pPr>
            <a:lvl2pPr marL="466209" indent="0">
              <a:buNone/>
              <a:defRPr/>
            </a:lvl2pPr>
          </a:lstStyle>
          <a:p>
            <a:pPr lvl="0"/>
            <a:r>
              <a:rPr lang="en-US" dirty="0"/>
              <a:t>Subtitle</a:t>
            </a:r>
          </a:p>
        </p:txBody>
      </p:sp>
    </p:spTree>
    <p:extLst>
      <p:ext uri="{BB962C8B-B14F-4D97-AF65-F5344CB8AC3E}">
        <p14:creationId xmlns:p14="http://schemas.microsoft.com/office/powerpoint/2010/main" val="36648115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66959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6882008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7203977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3132942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81883"/>
            <a:ext cx="4183177" cy="978967"/>
          </a:xfrm>
        </p:spPr>
        <p:txBody>
          <a:bodyPr lIns="393192" rIns="393192" bIns="91440"/>
          <a:lstStyle>
            <a:lvl1pPr marL="0" indent="0">
              <a:buNone/>
              <a:defRPr>
                <a:solidFill>
                  <a:schemeClr val="bg1"/>
                </a:solidFill>
              </a:defRPr>
            </a:lvl1pPr>
            <a:lvl2pPr marL="466209"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337672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69068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830302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8396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90918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3"/>
            <a:ext cx="11581467" cy="3127489"/>
          </a:xfrm>
        </p:spPr>
        <p:txBody>
          <a:bodyPr lIns="393192" anchor="t" anchorCtr="0">
            <a:normAutofit/>
          </a:bodyPr>
          <a:lstStyle>
            <a:lvl1pPr>
              <a:defRPr sz="6729">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656158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485225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682360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2457748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95104395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7651"/>
            <a:ext cx="3354447" cy="718469"/>
          </a:xfrm>
          <a:prstGeom prst="rect">
            <a:avLst/>
          </a:prstGeom>
        </p:spPr>
      </p:pic>
    </p:spTree>
    <p:extLst>
      <p:ext uri="{BB962C8B-B14F-4D97-AF65-F5344CB8AC3E}">
        <p14:creationId xmlns:p14="http://schemas.microsoft.com/office/powerpoint/2010/main" val="31944634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41922778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27023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65" y="6410327"/>
            <a:ext cx="12436475" cy="584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10232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vmlDrawing" Target="../drawings/vmlDrawing2.v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theme" Target="../theme/theme5.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image" Target="../media/image25.bin"/><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oleObject" Target="../embeddings/oleObject2.bin"/><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ags" Target="../tags/tag5.xml"/><Relationship Id="rId30" Type="http://schemas.openxmlformats.org/officeDocument/2006/relationships/image" Target="../media/image26.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6.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image" Target="../media/image33.png"/><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theme" Target="../theme/theme9.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867" r:id="rId5"/>
    <p:sldLayoutId id="2147483884" r:id="rId6"/>
    <p:sldLayoutId id="2147483868" r:id="rId7"/>
    <p:sldLayoutId id="2147483869" r:id="rId8"/>
    <p:sldLayoutId id="2147483885" r:id="rId9"/>
    <p:sldLayoutId id="2147483871" r:id="rId10"/>
    <p:sldLayoutId id="2147483886" r:id="rId11"/>
    <p:sldLayoutId id="2147483887" r:id="rId12"/>
    <p:sldLayoutId id="2147483888" r:id="rId13"/>
    <p:sldLayoutId id="2147483889" r:id="rId14"/>
    <p:sldLayoutId id="2147483873" r:id="rId15"/>
    <p:sldLayoutId id="2147483890" r:id="rId16"/>
    <p:sldLayoutId id="2147483891" r:id="rId17"/>
    <p:sldLayoutId id="2147483878" r:id="rId18"/>
    <p:sldLayoutId id="2147483892" r:id="rId19"/>
    <p:sldLayoutId id="2147483879" r:id="rId20"/>
    <p:sldLayoutId id="2147483880" r:id="rId21"/>
    <p:sldLayoutId id="2147483881" r:id="rId22"/>
    <p:sldLayoutId id="2147483883" r:id="rId23"/>
    <p:sldLayoutId id="2147483882" r:id="rId24"/>
    <p:sldLayoutId id="2147483902" r:id="rId25"/>
    <p:sldLayoutId id="2147483963"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465C6-7E4C-459A-A725-2CA6833E872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3ED929-4765-429F-883F-2F686AF1848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8D736-3EB8-47F5-9613-F9C05B4C1A3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55BA336-32B9-420F-BEF7-01C6BF4B1833}" type="datetimeFigureOut">
              <a:rPr lang="en-US" smtClean="0"/>
              <a:t>9/22/2019</a:t>
            </a:fld>
            <a:endParaRPr lang="en-US"/>
          </a:p>
        </p:txBody>
      </p:sp>
      <p:sp>
        <p:nvSpPr>
          <p:cNvPr id="5" name="Footer Placeholder 4">
            <a:extLst>
              <a:ext uri="{FF2B5EF4-FFF2-40B4-BE49-F238E27FC236}">
                <a16:creationId xmlns:a16="http://schemas.microsoft.com/office/drawing/2014/main" id="{5447147F-78F5-4FEE-A779-4C37E1D5694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A535EC-02DB-4F69-855A-46C8F52B97E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C8DB6F-A31C-46DE-B93A-57E5EA001C5A}" type="slidenum">
              <a:rPr lang="en-US" smtClean="0"/>
              <a:t>‹#›</a:t>
            </a:fld>
            <a:endParaRPr lang="en-US"/>
          </a:p>
        </p:txBody>
      </p:sp>
    </p:spTree>
    <p:extLst>
      <p:ext uri="{BB962C8B-B14F-4D97-AF65-F5344CB8AC3E}">
        <p14:creationId xmlns:p14="http://schemas.microsoft.com/office/powerpoint/2010/main" val="3954114146"/>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2837212"/>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9/22/2019</a:t>
            </a:fld>
            <a:endParaRPr lang="en-US"/>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857811795"/>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323329"/>
            <a:ext cx="11887198" cy="17235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393899" y="3050514"/>
            <a:ext cx="6995160" cy="894134"/>
          </a:xfrm>
          <a:prstGeom prst="rect">
            <a:avLst/>
          </a:prstGeom>
        </p:spPr>
      </p:pic>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a:pPr/>
              <a:t>‹#›</a:t>
            </a:fld>
            <a:endParaRPr lang="en-IN"/>
          </a:p>
        </p:txBody>
      </p:sp>
    </p:spTree>
    <p:extLst>
      <p:ext uri="{BB962C8B-B14F-4D97-AF65-F5344CB8AC3E}">
        <p14:creationId xmlns:p14="http://schemas.microsoft.com/office/powerpoint/2010/main" val="818063582"/>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 id="2147484034" r:id="rId22"/>
    <p:sldLayoutId id="2147484035" r:id="rId23"/>
    <p:sldLayoutId id="2147484036" r:id="rId24"/>
  </p:sldLayoutIdLst>
  <p:transition>
    <p:fade/>
  </p:transition>
  <p:hf hdr="0" ftr="0" dt="0"/>
  <p:txStyles>
    <p:titleStyle>
      <a:lvl1pPr algn="l" defTabSz="932563" rtl="0" eaLnBrk="1" latinLnBrk="0" hangingPunct="1">
        <a:lnSpc>
          <a:spcPct val="90000"/>
        </a:lnSpc>
        <a:spcBef>
          <a:spcPct val="0"/>
        </a:spcBef>
        <a:buNone/>
        <a:defRPr lang="en-US" sz="35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60870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968510"/>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Lst>
  <p:transition>
    <p:fade/>
  </p:transition>
  <p:hf hdr="0" ftr="0" dt="0"/>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1"/>
            <a:ext cx="1181905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724051512"/>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dt="0"/>
  <p:txStyles>
    <p:titleStyle>
      <a:lvl1pPr algn="l" defTabSz="93254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2"/>
          </a:solidFill>
          <a:latin typeface="+mj-lt"/>
          <a:ea typeface="+mn-ea"/>
          <a:cs typeface="+mn-cs"/>
        </a:defRPr>
      </a:lvl3pPr>
      <a:lvl4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1"/>
          </a:solidFill>
          <a:latin typeface="+mn-lt"/>
          <a:ea typeface="+mn-ea"/>
          <a:cs typeface="+mn-cs"/>
        </a:defRPr>
      </a:lvl4pPr>
      <a:lvl5pPr marL="0" marR="0" indent="0" algn="l" defTabSz="93254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356" indent="0" algn="l" defTabSz="93254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4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036"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09"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3" rtl="0" eaLnBrk="1" latinLnBrk="0" hangingPunct="1">
        <a:defRPr sz="1799" kern="1200">
          <a:solidFill>
            <a:schemeClr val="tx1"/>
          </a:solidFill>
          <a:latin typeface="+mn-lt"/>
          <a:ea typeface="+mn-ea"/>
          <a:cs typeface="+mn-cs"/>
        </a:defRPr>
      </a:lvl1pPr>
      <a:lvl2pPr marL="466271" algn="l" defTabSz="932543" rtl="0" eaLnBrk="1" latinLnBrk="0" hangingPunct="1">
        <a:defRPr sz="1799" kern="1200">
          <a:solidFill>
            <a:schemeClr val="tx1"/>
          </a:solidFill>
          <a:latin typeface="+mn-lt"/>
          <a:ea typeface="+mn-ea"/>
          <a:cs typeface="+mn-cs"/>
        </a:defRPr>
      </a:lvl2pPr>
      <a:lvl3pPr marL="932543" algn="l" defTabSz="932543" rtl="0" eaLnBrk="1" latinLnBrk="0" hangingPunct="1">
        <a:defRPr sz="1799" kern="1200">
          <a:solidFill>
            <a:schemeClr val="tx1"/>
          </a:solidFill>
          <a:latin typeface="+mn-lt"/>
          <a:ea typeface="+mn-ea"/>
          <a:cs typeface="+mn-cs"/>
        </a:defRPr>
      </a:lvl3pPr>
      <a:lvl4pPr marL="1398814" algn="l" defTabSz="932543" rtl="0" eaLnBrk="1" latinLnBrk="0" hangingPunct="1">
        <a:defRPr sz="1799" kern="1200">
          <a:solidFill>
            <a:schemeClr val="tx1"/>
          </a:solidFill>
          <a:latin typeface="+mn-lt"/>
          <a:ea typeface="+mn-ea"/>
          <a:cs typeface="+mn-cs"/>
        </a:defRPr>
      </a:lvl4pPr>
      <a:lvl5pPr marL="1865085" algn="l" defTabSz="932543" rtl="0" eaLnBrk="1" latinLnBrk="0" hangingPunct="1">
        <a:defRPr sz="1799" kern="1200">
          <a:solidFill>
            <a:schemeClr val="tx1"/>
          </a:solidFill>
          <a:latin typeface="+mn-lt"/>
          <a:ea typeface="+mn-ea"/>
          <a:cs typeface="+mn-cs"/>
        </a:defRPr>
      </a:lvl5pPr>
      <a:lvl6pPr marL="2331359" algn="l" defTabSz="932543" rtl="0" eaLnBrk="1" latinLnBrk="0" hangingPunct="1">
        <a:defRPr sz="1799" kern="1200">
          <a:solidFill>
            <a:schemeClr val="tx1"/>
          </a:solidFill>
          <a:latin typeface="+mn-lt"/>
          <a:ea typeface="+mn-ea"/>
          <a:cs typeface="+mn-cs"/>
        </a:defRPr>
      </a:lvl6pPr>
      <a:lvl7pPr marL="2797629" algn="l" defTabSz="932543" rtl="0" eaLnBrk="1" latinLnBrk="0" hangingPunct="1">
        <a:defRPr sz="1799" kern="1200">
          <a:solidFill>
            <a:schemeClr val="tx1"/>
          </a:solidFill>
          <a:latin typeface="+mn-lt"/>
          <a:ea typeface="+mn-ea"/>
          <a:cs typeface="+mn-cs"/>
        </a:defRPr>
      </a:lvl7pPr>
      <a:lvl8pPr marL="3263900" algn="l" defTabSz="932543" rtl="0" eaLnBrk="1" latinLnBrk="0" hangingPunct="1">
        <a:defRPr sz="1799" kern="1200">
          <a:solidFill>
            <a:schemeClr val="tx1"/>
          </a:solidFill>
          <a:latin typeface="+mn-lt"/>
          <a:ea typeface="+mn-ea"/>
          <a:cs typeface="+mn-cs"/>
        </a:defRPr>
      </a:lvl8pPr>
      <a:lvl9pPr marL="3730172" algn="l" defTabSz="9325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535655"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80960206"/>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Recovery_time_objective" TargetMode="External"/><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hyperlink" Target="https://en.wikipedia.org/wiki/Recovery_point_objectiv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hyperlink" Target="https://aka.ms/azure-backup-support-forum" TargetMode="External"/><Relationship Id="rId13" Type="http://schemas.openxmlformats.org/officeDocument/2006/relationships/hyperlink" Target="https://aka.ms/siterecovery_mva" TargetMode="External"/><Relationship Id="rId18" Type="http://schemas.openxmlformats.org/officeDocument/2006/relationships/hyperlink" Target="http://aka.ms/resiliency" TargetMode="External"/><Relationship Id="rId3" Type="http://schemas.openxmlformats.org/officeDocument/2006/relationships/hyperlink" Target="https://aka.ms/azure-backup" TargetMode="External"/><Relationship Id="rId7" Type="http://schemas.openxmlformats.org/officeDocument/2006/relationships/hyperlink" Target="https://aka.ms/azure-backup-documentation" TargetMode="External"/><Relationship Id="rId12" Type="http://schemas.openxmlformats.org/officeDocument/2006/relationships/hyperlink" Target="https://aka.ms/siterecovery_blogs" TargetMode="External"/><Relationship Id="rId17" Type="http://schemas.openxmlformats.org/officeDocument/2006/relationships/hyperlink" Target="http://aka.ms/AzureAZs" TargetMode="External"/><Relationship Id="rId2" Type="http://schemas.openxmlformats.org/officeDocument/2006/relationships/notesSlide" Target="../notesSlides/notesSlide27.xml"/><Relationship Id="rId16" Type="http://schemas.openxmlformats.org/officeDocument/2006/relationships/hyperlink" Target="http://aka.ms/AzureRegions" TargetMode="External"/><Relationship Id="rId1" Type="http://schemas.openxmlformats.org/officeDocument/2006/relationships/slideLayout" Target="../slideLayouts/slideLayout10.xml"/><Relationship Id="rId6" Type="http://schemas.openxmlformats.org/officeDocument/2006/relationships/hyperlink" Target="https://aka.ms/azurebackupvideos" TargetMode="External"/><Relationship Id="rId11" Type="http://schemas.openxmlformats.org/officeDocument/2006/relationships/hyperlink" Target="https://aka.ms/siterecovery_documentation" TargetMode="External"/><Relationship Id="rId5" Type="http://schemas.openxmlformats.org/officeDocument/2006/relationships/hyperlink" Target="https://aka.ms/azure-backup-blogs" TargetMode="External"/><Relationship Id="rId15" Type="http://schemas.openxmlformats.org/officeDocument/2006/relationships/hyperlink" Target="https://aka.ms/ASRuservoice" TargetMode="External"/><Relationship Id="rId10" Type="http://schemas.openxmlformats.org/officeDocument/2006/relationships/hyperlink" Target="https://docs.microsoft.com/en-us/azure/site-recovery/azure-to-azure-support-matrix" TargetMode="External"/><Relationship Id="rId19" Type="http://schemas.openxmlformats.org/officeDocument/2006/relationships/hyperlink" Target="http://aka.ms/AZoverview" TargetMode="External"/><Relationship Id="rId4" Type="http://schemas.openxmlformats.org/officeDocument/2006/relationships/hyperlink" Target="https://aka.ms/azure-backup-cloud-first" TargetMode="External"/><Relationship Id="rId9" Type="http://schemas.openxmlformats.org/officeDocument/2006/relationships/hyperlink" Target="https://aka.ms/azure-backup-user-voice" TargetMode="External"/><Relationship Id="rId14" Type="http://schemas.openxmlformats.org/officeDocument/2006/relationships/hyperlink" Target="https://aka.ms/asrforu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5.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4.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54.xml"/><Relationship Id="rId6" Type="http://schemas.openxmlformats.org/officeDocument/2006/relationships/image" Target="../media/image83.emf"/><Relationship Id="rId5" Type="http://schemas.microsoft.com/office/2007/relationships/hdphoto" Target="../media/hdphoto1.wdp"/><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54.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54.xml"/><Relationship Id="rId5" Type="http://schemas.openxmlformats.org/officeDocument/2006/relationships/image" Target="../media/image85.png"/><Relationship Id="rId4" Type="http://schemas.openxmlformats.org/officeDocument/2006/relationships/image" Target="../media/image84.emf"/></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54.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54.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54.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54.xml"/><Relationship Id="rId5" Type="http://schemas.openxmlformats.org/officeDocument/2006/relationships/image" Target="../media/image88.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93.png"/><Relationship Id="rId5" Type="http://schemas.openxmlformats.org/officeDocument/2006/relationships/image" Target="../media/image81.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4.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54.xml"/><Relationship Id="rId4" Type="http://schemas.openxmlformats.org/officeDocument/2006/relationships/image" Target="../media/image84.emf"/></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54.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2.xml"/><Relationship Id="rId1" Type="http://schemas.openxmlformats.org/officeDocument/2006/relationships/slideLayout" Target="../slideLayouts/slideLayout15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102.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9.emf"/><Relationship Id="rId16" Type="http://schemas.openxmlformats.org/officeDocument/2006/relationships/image" Target="../media/image113.svg"/><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48.xml"/><Relationship Id="rId16" Type="http://schemas.openxmlformats.org/officeDocument/2006/relationships/image" Target="../media/image115.svg"/><Relationship Id="rId1" Type="http://schemas.openxmlformats.org/officeDocument/2006/relationships/slideLayout" Target="../slideLayouts/slideLayout2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14.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hyperlink" Target="https://docs.microsoft.com/en-us/azure/architecture/resiliency" TargetMode="External"/><Relationship Id="rId7" Type="http://schemas.openxmlformats.org/officeDocument/2006/relationships/hyperlink" Target="https://azure.microsoft.com/en-us/solutions/architecture/sap-s4-hana-on-hli-with-ha-and-dr/" TargetMode="External"/><Relationship Id="rId2" Type="http://schemas.openxmlformats.org/officeDocument/2006/relationships/notesSlide" Target="../notesSlides/notesSlide50.xml"/><Relationship Id="rId1" Type="http://schemas.openxmlformats.org/officeDocument/2006/relationships/slideLayout" Target="../slideLayouts/slideLayout25.xml"/><Relationship Id="rId6" Type="http://schemas.openxmlformats.org/officeDocument/2006/relationships/hyperlink" Target="https://azure.microsoft.com/en-us/solutions/architecture/disaster-recovery-smb-azure-site-recovery/" TargetMode="External"/><Relationship Id="rId5" Type="http://schemas.openxmlformats.org/officeDocument/2006/relationships/hyperlink" Target="https://azure.microsoft.com/en-us/solutions/architecture/backup-archive-cloud-application/" TargetMode="External"/><Relationship Id="rId4" Type="http://schemas.openxmlformats.org/officeDocument/2006/relationships/hyperlink" Target="https://docs.microsoft.com/en-us/azure/architecture/resiliency/high-availability-azure-applications"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p:txBody>
          <a:bodyPr/>
          <a:lstStyle/>
          <a:p>
            <a:r>
              <a:rPr lang="en-US"/>
              <a:t>Resiliency in Azure </a:t>
            </a:r>
            <a:br>
              <a:rPr lang="en-US"/>
            </a:br>
            <a:r>
              <a:rPr lang="en-US" sz="4400">
                <a:solidFill>
                  <a:schemeClr val="tx1"/>
                </a:solidFill>
              </a:rPr>
              <a:t>Business continuity and data protection</a:t>
            </a:r>
            <a:endParaRPr lang="en-US">
              <a:solidFill>
                <a:schemeClr val="tx1"/>
              </a:solidFill>
            </a:endParaRPr>
          </a:p>
        </p:txBody>
      </p:sp>
      <p:sp>
        <p:nvSpPr>
          <p:cNvPr id="9" name="Text Placeholder 8">
            <a:extLst>
              <a:ext uri="{FF2B5EF4-FFF2-40B4-BE49-F238E27FC236}">
                <a16:creationId xmlns:a16="http://schemas.microsoft.com/office/drawing/2014/main" id="{597F178A-8DB7-42B1-A3CB-ECB4EDEAA2A1}"/>
              </a:ext>
            </a:extLst>
          </p:cNvPr>
          <p:cNvSpPr>
            <a:spLocks noGrp="1"/>
          </p:cNvSpPr>
          <p:nvPr>
            <p:ph type="body" sz="quarter" idx="12"/>
          </p:nvPr>
        </p:nvSpPr>
        <p:spPr/>
        <p:txBody>
          <a:bodyPr/>
          <a:lstStyle/>
          <a:p>
            <a:r>
              <a:rPr lang="en-US" dirty="0"/>
              <a:t>Joe Losinski	</a:t>
            </a:r>
          </a:p>
          <a:p>
            <a:r>
              <a:rPr lang="en-US" dirty="0"/>
              <a:t>Partner Technology Strategist</a:t>
            </a:r>
          </a:p>
        </p:txBody>
      </p:sp>
    </p:spTree>
    <p:extLst>
      <p:ext uri="{BB962C8B-B14F-4D97-AF65-F5344CB8AC3E}">
        <p14:creationId xmlns:p14="http://schemas.microsoft.com/office/powerpoint/2010/main" val="55543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3050" y="1504882"/>
            <a:ext cx="11887200" cy="3114699"/>
          </a:xfrm>
        </p:spPr>
        <p:txBody>
          <a:bodyPr/>
          <a:lstStyle/>
          <a:p>
            <a:r>
              <a:rPr lang="en-US" sz="3200" dirty="0">
                <a:solidFill>
                  <a:schemeClr val="accent2"/>
                </a:solidFill>
              </a:rPr>
              <a:t>Recovery Time Objective (RTO)</a:t>
            </a:r>
          </a:p>
          <a:p>
            <a:pPr lvl="1"/>
            <a:r>
              <a:rPr lang="en-US" sz="1800" dirty="0"/>
              <a:t>“The recovery time objective (RTO) is the targeted duration of time and a service level within which a business process must be restored after a disaster (or disruption) in order to avoid unacceptable consequences associated with a break in business continuity.”, </a:t>
            </a:r>
            <a:r>
              <a:rPr lang="en-US" sz="1800" dirty="0">
                <a:hlinkClick r:id="rId3"/>
              </a:rPr>
              <a:t>https://en.wikipedia.org/wiki/Recovery_time_objective</a:t>
            </a:r>
            <a:r>
              <a:rPr lang="en-US" sz="1800" dirty="0"/>
              <a:t> </a:t>
            </a:r>
          </a:p>
          <a:p>
            <a:endParaRPr lang="en-US" sz="1600" dirty="0">
              <a:latin typeface="+mn-lt"/>
            </a:endParaRPr>
          </a:p>
          <a:p>
            <a:r>
              <a:rPr lang="en-US" sz="3200" dirty="0">
                <a:solidFill>
                  <a:schemeClr val="accent2"/>
                </a:solidFill>
              </a:rPr>
              <a:t>Recovery Point Objective (RPO)</a:t>
            </a:r>
          </a:p>
          <a:p>
            <a:pPr lvl="1"/>
            <a:r>
              <a:rPr lang="en-US" sz="1800" dirty="0"/>
              <a:t>“A recovery point objective, or “RPO”, is the maximum targeted period in which data might be lost from an IT service due to a major incident. The RPO gives systems designers a limit to work to.”, </a:t>
            </a:r>
            <a:r>
              <a:rPr lang="en-US" sz="1800" dirty="0">
                <a:hlinkClick r:id="rId4"/>
              </a:rPr>
              <a:t>https://en.wikipedia.org/wiki/Recovery_point_objective</a:t>
            </a:r>
            <a:r>
              <a:rPr lang="en-US" sz="1800" dirty="0"/>
              <a:t> </a:t>
            </a:r>
          </a:p>
        </p:txBody>
      </p:sp>
      <p:grpSp>
        <p:nvGrpSpPr>
          <p:cNvPr id="4" name="Group 3">
            <a:extLst>
              <a:ext uri="{FF2B5EF4-FFF2-40B4-BE49-F238E27FC236}">
                <a16:creationId xmlns:a16="http://schemas.microsoft.com/office/drawing/2014/main" id="{F272F171-A3AB-4B03-B948-89DE42FE93F1}"/>
              </a:ext>
            </a:extLst>
          </p:cNvPr>
          <p:cNvGrpSpPr/>
          <p:nvPr/>
        </p:nvGrpSpPr>
        <p:grpSpPr>
          <a:xfrm>
            <a:off x="1053306" y="4810406"/>
            <a:ext cx="10326688" cy="1754163"/>
            <a:chOff x="655637" y="4330118"/>
            <a:chExt cx="10972800" cy="1617230"/>
          </a:xfrm>
        </p:grpSpPr>
        <p:cxnSp>
          <p:nvCxnSpPr>
            <p:cNvPr id="5" name="Straight Arrow Connector 4"/>
            <p:cNvCxnSpPr/>
            <p:nvPr/>
          </p:nvCxnSpPr>
          <p:spPr>
            <a:xfrm>
              <a:off x="655637" y="4993744"/>
              <a:ext cx="10972800" cy="0"/>
            </a:xfrm>
            <a:prstGeom prst="straightConnector1">
              <a:avLst/>
            </a:prstGeom>
            <a:ln w="136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Explosion: 8 Points 5"/>
            <p:cNvSpPr/>
            <p:nvPr/>
          </p:nvSpPr>
          <p:spPr bwMode="auto">
            <a:xfrm>
              <a:off x="5265737" y="4536544"/>
              <a:ext cx="1752600" cy="914400"/>
            </a:xfrm>
            <a:prstGeom prst="irregularSeal1">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Disaster </a:t>
              </a:r>
            </a:p>
          </p:txBody>
        </p:sp>
        <p:sp>
          <p:nvSpPr>
            <p:cNvPr id="7" name="TextBox 6"/>
            <p:cNvSpPr txBox="1"/>
            <p:nvPr/>
          </p:nvSpPr>
          <p:spPr>
            <a:xfrm>
              <a:off x="3094034" y="5298614"/>
              <a:ext cx="304799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Lost Data</a:t>
              </a:r>
            </a:p>
          </p:txBody>
        </p:sp>
        <p:sp>
          <p:nvSpPr>
            <p:cNvPr id="8" name="TextBox 7"/>
            <p:cNvSpPr txBox="1"/>
            <p:nvPr/>
          </p:nvSpPr>
          <p:spPr>
            <a:xfrm>
              <a:off x="6256333" y="5301183"/>
              <a:ext cx="381000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Down Time</a:t>
              </a:r>
            </a:p>
          </p:txBody>
        </p:sp>
        <p:grpSp>
          <p:nvGrpSpPr>
            <p:cNvPr id="9" name="Group 8"/>
            <p:cNvGrpSpPr/>
            <p:nvPr/>
          </p:nvGrpSpPr>
          <p:grpSpPr>
            <a:xfrm>
              <a:off x="3094035" y="5490148"/>
              <a:ext cx="3047999" cy="457200"/>
              <a:chOff x="1646237" y="5326062"/>
              <a:chExt cx="1752600" cy="457200"/>
            </a:xfrm>
          </p:grpSpPr>
          <p:cxnSp>
            <p:nvCxnSpPr>
              <p:cNvPr id="10" name="Straight Connector 9"/>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42033" y="5490148"/>
              <a:ext cx="3962403" cy="457200"/>
              <a:chOff x="1646237" y="5326062"/>
              <a:chExt cx="1752600" cy="457200"/>
            </a:xfrm>
          </p:grpSpPr>
          <p:cxnSp>
            <p:nvCxnSpPr>
              <p:cNvPr id="14" name="Straight Connector 13"/>
              <p:cNvCxnSpPr/>
              <p:nvPr/>
            </p:nvCxnSpPr>
            <p:spPr>
              <a:xfrm>
                <a:off x="16462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46237" y="5554662"/>
                <a:ext cx="1752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98837" y="5326062"/>
                <a:ext cx="0" cy="4572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Speech Bubble: Rectangle with Corners Rounded 16"/>
            <p:cNvSpPr/>
            <p:nvPr/>
          </p:nvSpPr>
          <p:spPr bwMode="auto">
            <a:xfrm>
              <a:off x="2789237" y="4342871"/>
              <a:ext cx="990600" cy="356188"/>
            </a:xfrm>
            <a:prstGeom prst="wedgeRoundRectCallout">
              <a:avLst>
                <a:gd name="adj1" fmla="val -20903"/>
                <a:gd name="adj2" fmla="val 108492"/>
                <a:gd name="adj3" fmla="val 1666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RPO</a:t>
              </a:r>
            </a:p>
          </p:txBody>
        </p:sp>
        <p:sp>
          <p:nvSpPr>
            <p:cNvPr id="18" name="Speech Bubble: Rectangle with Corners Rounded 17"/>
            <p:cNvSpPr/>
            <p:nvPr/>
          </p:nvSpPr>
          <p:spPr bwMode="auto">
            <a:xfrm>
              <a:off x="9456737" y="4330118"/>
              <a:ext cx="990600" cy="356188"/>
            </a:xfrm>
            <a:prstGeom prst="wedgeRoundRectCallout">
              <a:avLst>
                <a:gd name="adj1" fmla="val 9866"/>
                <a:gd name="adj2" fmla="val 119534"/>
                <a:gd name="adj3" fmla="val 1666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RTO</a:t>
              </a:r>
            </a:p>
          </p:txBody>
        </p:sp>
      </p:grpSp>
      <p:sp>
        <p:nvSpPr>
          <p:cNvPr id="24" name="Title 2">
            <a:extLst>
              <a:ext uri="{FF2B5EF4-FFF2-40B4-BE49-F238E27FC236}">
                <a16:creationId xmlns:a16="http://schemas.microsoft.com/office/drawing/2014/main" id="{AC035C4F-3165-4F8F-9AFC-0A78EE9BCB88}"/>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What are we Recovering?</a:t>
            </a:r>
            <a:b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br>
            <a:endPar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26" name="Text Placeholder 4">
            <a:extLst>
              <a:ext uri="{FF2B5EF4-FFF2-40B4-BE49-F238E27FC236}">
                <a16:creationId xmlns:a16="http://schemas.microsoft.com/office/drawing/2014/main" id="{C652C8AE-2A36-41EE-B8C4-115F9899B358}"/>
              </a:ext>
            </a:extLst>
          </p:cNvPr>
          <p:cNvSpPr txBox="1">
            <a:spLocks/>
          </p:cNvSpPr>
          <p:nvPr/>
        </p:nvSpPr>
        <p:spPr>
          <a:xfrm>
            <a:off x="434975" y="1000125"/>
            <a:ext cx="11563350" cy="3139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RTO vs RPO</a:t>
            </a:r>
          </a:p>
        </p:txBody>
      </p:sp>
    </p:spTree>
    <p:extLst>
      <p:ext uri="{BB962C8B-B14F-4D97-AF65-F5344CB8AC3E}">
        <p14:creationId xmlns:p14="http://schemas.microsoft.com/office/powerpoint/2010/main" val="255231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DC424-FABF-4CDB-A7F4-4DC899371509}"/>
              </a:ext>
            </a:extLst>
          </p:cNvPr>
          <p:cNvSpPr/>
          <p:nvPr/>
        </p:nvSpPr>
        <p:spPr bwMode="auto">
          <a:xfrm>
            <a:off x="666794" y="2167087"/>
            <a:ext cx="1737712"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IaaS</a:t>
            </a:r>
          </a:p>
        </p:txBody>
      </p:sp>
      <p:sp>
        <p:nvSpPr>
          <p:cNvPr id="44" name="Rectangle 43">
            <a:extLst>
              <a:ext uri="{FF2B5EF4-FFF2-40B4-BE49-F238E27FC236}">
                <a16:creationId xmlns:a16="http://schemas.microsoft.com/office/drawing/2014/main" id="{C85AD9EC-AFA4-4190-BD99-42CC31B2427F}"/>
              </a:ext>
            </a:extLst>
          </p:cNvPr>
          <p:cNvSpPr/>
          <p:nvPr/>
        </p:nvSpPr>
        <p:spPr bwMode="auto">
          <a:xfrm>
            <a:off x="2652794" y="2167087"/>
            <a:ext cx="1737712"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PaaS</a:t>
            </a:r>
          </a:p>
        </p:txBody>
      </p:sp>
      <p:sp>
        <p:nvSpPr>
          <p:cNvPr id="45" name="Rectangle 44">
            <a:extLst>
              <a:ext uri="{FF2B5EF4-FFF2-40B4-BE49-F238E27FC236}">
                <a16:creationId xmlns:a16="http://schemas.microsoft.com/office/drawing/2014/main" id="{DE2A5812-6789-4C18-8531-07A6CF80F9BA}"/>
              </a:ext>
            </a:extLst>
          </p:cNvPr>
          <p:cNvSpPr/>
          <p:nvPr/>
        </p:nvSpPr>
        <p:spPr bwMode="auto">
          <a:xfrm>
            <a:off x="4638794" y="2167087"/>
            <a:ext cx="1737712"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SaaS</a:t>
            </a:r>
          </a:p>
        </p:txBody>
      </p:sp>
      <p:sp>
        <p:nvSpPr>
          <p:cNvPr id="43" name="Rectangle 42">
            <a:extLst>
              <a:ext uri="{FF2B5EF4-FFF2-40B4-BE49-F238E27FC236}">
                <a16:creationId xmlns:a16="http://schemas.microsoft.com/office/drawing/2014/main" id="{367E1634-26FF-4C1F-B34F-078909DFD417}"/>
              </a:ext>
            </a:extLst>
          </p:cNvPr>
          <p:cNvSpPr/>
          <p:nvPr/>
        </p:nvSpPr>
        <p:spPr bwMode="auto">
          <a:xfrm>
            <a:off x="6857956" y="2302040"/>
            <a:ext cx="283171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spAutoFit/>
          </a:bodyPr>
          <a:lstStyle/>
          <a:p>
            <a:pPr defTabSz="951028" fontAlgn="base">
              <a:spcBef>
                <a:spcPts val="612"/>
              </a:spcBef>
              <a:spcAft>
                <a:spcPct val="0"/>
              </a:spcAft>
              <a:defRPr/>
            </a:pPr>
            <a:r>
              <a:rPr lang="en-US" sz="1600">
                <a:latin typeface="+mj-lt"/>
                <a:cs typeface="Segoe UI" pitchFamily="34" charset="0"/>
              </a:rPr>
              <a:t>Resiliency considerations</a:t>
            </a:r>
          </a:p>
        </p:txBody>
      </p:sp>
      <p:sp>
        <p:nvSpPr>
          <p:cNvPr id="4" name="Title 3">
            <a:extLst>
              <a:ext uri="{FF2B5EF4-FFF2-40B4-BE49-F238E27FC236}">
                <a16:creationId xmlns:a16="http://schemas.microsoft.com/office/drawing/2014/main" id="{972108E5-A02A-40F2-8C8C-A9F62609C2E7}"/>
              </a:ext>
            </a:extLst>
          </p:cNvPr>
          <p:cNvSpPr>
            <a:spLocks noGrp="1"/>
          </p:cNvSpPr>
          <p:nvPr>
            <p:ph type="title"/>
          </p:nvPr>
        </p:nvSpPr>
        <p:spPr/>
        <p:txBody>
          <a:bodyPr/>
          <a:lstStyle/>
          <a:p>
            <a:r>
              <a:rPr lang="en-US"/>
              <a:t>Resiliency in the public cloud</a:t>
            </a:r>
          </a:p>
        </p:txBody>
      </p:sp>
      <p:sp>
        <p:nvSpPr>
          <p:cNvPr id="5" name="Text Placeholder 4">
            <a:extLst>
              <a:ext uri="{FF2B5EF4-FFF2-40B4-BE49-F238E27FC236}">
                <a16:creationId xmlns:a16="http://schemas.microsoft.com/office/drawing/2014/main" id="{145F785D-7325-450A-A635-0296F46A5C7A}"/>
              </a:ext>
            </a:extLst>
          </p:cNvPr>
          <p:cNvSpPr>
            <a:spLocks noGrp="1"/>
          </p:cNvSpPr>
          <p:nvPr>
            <p:ph type="body" sz="quarter" idx="10"/>
          </p:nvPr>
        </p:nvSpPr>
        <p:spPr/>
        <p:txBody>
          <a:bodyPr/>
          <a:lstStyle/>
          <a:p>
            <a:r>
              <a:rPr lang="en-US"/>
              <a:t>Resiliency is a joint effort between customers and service providers</a:t>
            </a:r>
          </a:p>
        </p:txBody>
      </p:sp>
      <p:sp>
        <p:nvSpPr>
          <p:cNvPr id="3" name="Rectangle 2">
            <a:extLst>
              <a:ext uri="{FF2B5EF4-FFF2-40B4-BE49-F238E27FC236}">
                <a16:creationId xmlns:a16="http://schemas.microsoft.com/office/drawing/2014/main" id="{E8C9D085-793F-4F3C-AB92-82F8045C6447}"/>
              </a:ext>
            </a:extLst>
          </p:cNvPr>
          <p:cNvSpPr/>
          <p:nvPr/>
        </p:nvSpPr>
        <p:spPr bwMode="auto">
          <a:xfrm>
            <a:off x="521853" y="5479669"/>
            <a:ext cx="9113520" cy="361803"/>
          </a:xfrm>
          <a:prstGeom prst="rect">
            <a:avLst/>
          </a:prstGeom>
          <a:solidFill>
            <a:srgbClr val="FFFFFF">
              <a:alpha val="60000"/>
            </a:srgb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Power / facility</a:t>
            </a:r>
            <a:r>
              <a:rPr lang="en-US" sz="1400">
                <a:solidFill>
                  <a:schemeClr val="tx1"/>
                </a:solidFill>
                <a:cs typeface="Segoe UI" pitchFamily="34" charset="0"/>
              </a:rPr>
              <a:t>						</a:t>
            </a:r>
          </a:p>
        </p:txBody>
      </p:sp>
      <p:sp>
        <p:nvSpPr>
          <p:cNvPr id="46" name="Rectangle 45">
            <a:extLst>
              <a:ext uri="{FF2B5EF4-FFF2-40B4-BE49-F238E27FC236}">
                <a16:creationId xmlns:a16="http://schemas.microsoft.com/office/drawing/2014/main" id="{EAE5AAE8-4B77-494B-B1AA-0B2CC19828BB}"/>
              </a:ext>
            </a:extLst>
          </p:cNvPr>
          <p:cNvSpPr/>
          <p:nvPr/>
        </p:nvSpPr>
        <p:spPr bwMode="auto">
          <a:xfrm>
            <a:off x="521853" y="4915420"/>
            <a:ext cx="9113520" cy="361803"/>
          </a:xfrm>
          <a:prstGeom prst="rect">
            <a:avLst/>
          </a:prstGeom>
          <a:solidFill>
            <a:srgbClr val="FFFFFF">
              <a:alpha val="60000"/>
            </a:srgb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Networking</a:t>
            </a:r>
            <a:r>
              <a:rPr lang="en-US" sz="1400">
                <a:solidFill>
                  <a:schemeClr val="tx1"/>
                </a:solidFill>
                <a:cs typeface="Segoe UI" pitchFamily="34" charset="0"/>
              </a:rPr>
              <a:t>							</a:t>
            </a:r>
          </a:p>
        </p:txBody>
      </p:sp>
      <p:sp>
        <p:nvSpPr>
          <p:cNvPr id="47" name="Rectangle 46">
            <a:extLst>
              <a:ext uri="{FF2B5EF4-FFF2-40B4-BE49-F238E27FC236}">
                <a16:creationId xmlns:a16="http://schemas.microsoft.com/office/drawing/2014/main" id="{FCEF3DF0-3E07-485F-B7CE-3E8CF49EAC68}"/>
              </a:ext>
            </a:extLst>
          </p:cNvPr>
          <p:cNvSpPr/>
          <p:nvPr/>
        </p:nvSpPr>
        <p:spPr bwMode="auto">
          <a:xfrm>
            <a:off x="521853" y="4351173"/>
            <a:ext cx="9113520" cy="361803"/>
          </a:xfrm>
          <a:prstGeom prst="rect">
            <a:avLst/>
          </a:prstGeom>
          <a:solidFill>
            <a:srgbClr val="FFFFFF">
              <a:alpha val="60000"/>
            </a:srgbClr>
          </a:solidFill>
          <a:ln w="190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Storage</a:t>
            </a:r>
            <a:r>
              <a:rPr lang="en-US" sz="1400">
                <a:solidFill>
                  <a:schemeClr val="tx1"/>
                </a:solidFill>
                <a:cs typeface="Segoe UI" pitchFamily="34" charset="0"/>
              </a:rPr>
              <a:t>							</a:t>
            </a:r>
          </a:p>
        </p:txBody>
      </p:sp>
      <p:sp>
        <p:nvSpPr>
          <p:cNvPr id="48" name="Rectangle 47">
            <a:extLst>
              <a:ext uri="{FF2B5EF4-FFF2-40B4-BE49-F238E27FC236}">
                <a16:creationId xmlns:a16="http://schemas.microsoft.com/office/drawing/2014/main" id="{39AFBFE0-994D-4AB3-B68A-C111CA5F6484}"/>
              </a:ext>
            </a:extLst>
          </p:cNvPr>
          <p:cNvSpPr/>
          <p:nvPr/>
        </p:nvSpPr>
        <p:spPr bwMode="auto">
          <a:xfrm>
            <a:off x="521853" y="3786926"/>
            <a:ext cx="9113520" cy="361803"/>
          </a:xfrm>
          <a:prstGeom prst="rect">
            <a:avLst/>
          </a:prstGeom>
          <a:solidFill>
            <a:srgbClr val="FFFFFF">
              <a:alpha val="60000"/>
            </a:srgb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Virtual Machine / OS </a:t>
            </a:r>
            <a:r>
              <a:rPr lang="en-US" sz="1400">
                <a:solidFill>
                  <a:schemeClr val="tx1"/>
                </a:solidFill>
                <a:cs typeface="Segoe UI" pitchFamily="34" charset="0"/>
              </a:rPr>
              <a:t>						</a:t>
            </a:r>
          </a:p>
        </p:txBody>
      </p:sp>
      <p:sp>
        <p:nvSpPr>
          <p:cNvPr id="49" name="Rectangle 48">
            <a:extLst>
              <a:ext uri="{FF2B5EF4-FFF2-40B4-BE49-F238E27FC236}">
                <a16:creationId xmlns:a16="http://schemas.microsoft.com/office/drawing/2014/main" id="{83793EE8-8C85-41A3-A069-82F5EF72C4EA}"/>
              </a:ext>
            </a:extLst>
          </p:cNvPr>
          <p:cNvSpPr/>
          <p:nvPr/>
        </p:nvSpPr>
        <p:spPr bwMode="auto">
          <a:xfrm>
            <a:off x="521853" y="3222679"/>
            <a:ext cx="9113520" cy="361803"/>
          </a:xfrm>
          <a:prstGeom prst="rect">
            <a:avLst/>
          </a:prstGeom>
          <a:solidFill>
            <a:srgbClr val="FFFFFF">
              <a:alpha val="60000"/>
            </a:srgb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Workload / application</a:t>
            </a:r>
            <a:r>
              <a:rPr lang="en-US" sz="1400">
                <a:solidFill>
                  <a:schemeClr val="tx1"/>
                </a:solidFill>
                <a:cs typeface="Segoe UI" pitchFamily="34" charset="0"/>
              </a:rPr>
              <a:t>						</a:t>
            </a:r>
          </a:p>
        </p:txBody>
      </p:sp>
      <p:sp>
        <p:nvSpPr>
          <p:cNvPr id="50" name="Rectangle 49">
            <a:extLst>
              <a:ext uri="{FF2B5EF4-FFF2-40B4-BE49-F238E27FC236}">
                <a16:creationId xmlns:a16="http://schemas.microsoft.com/office/drawing/2014/main" id="{EE7ECB1D-3682-441A-AABD-2427E2051CAD}"/>
              </a:ext>
            </a:extLst>
          </p:cNvPr>
          <p:cNvSpPr/>
          <p:nvPr/>
        </p:nvSpPr>
        <p:spPr bwMode="auto">
          <a:xfrm>
            <a:off x="521853" y="2658432"/>
            <a:ext cx="9113520" cy="361803"/>
          </a:xfrm>
          <a:prstGeom prst="rect">
            <a:avLst/>
          </a:prstGeom>
          <a:solidFill>
            <a:srgbClr val="FFFFFF">
              <a:alpha val="60000"/>
            </a:srgb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Database / data</a:t>
            </a:r>
            <a:r>
              <a:rPr lang="en-US" sz="1400">
                <a:solidFill>
                  <a:schemeClr val="tx1"/>
                </a:solidFill>
                <a:ea typeface="Segoe UI" pitchFamily="34" charset="0"/>
                <a:cs typeface="Segoe UI" pitchFamily="34" charset="0"/>
              </a:rPr>
              <a:t>						</a:t>
            </a:r>
          </a:p>
        </p:txBody>
      </p:sp>
      <p:grpSp>
        <p:nvGrpSpPr>
          <p:cNvPr id="28" name="Group 27">
            <a:extLst>
              <a:ext uri="{FF2B5EF4-FFF2-40B4-BE49-F238E27FC236}">
                <a16:creationId xmlns:a16="http://schemas.microsoft.com/office/drawing/2014/main" id="{01689A0C-02D7-4C23-8374-A278DA9BCCB7}"/>
              </a:ext>
            </a:extLst>
          </p:cNvPr>
          <p:cNvGrpSpPr/>
          <p:nvPr/>
        </p:nvGrpSpPr>
        <p:grpSpPr>
          <a:xfrm>
            <a:off x="434975" y="1648596"/>
            <a:ext cx="6180694" cy="3685402"/>
            <a:chOff x="962729" y="1648596"/>
            <a:chExt cx="6532739" cy="3685402"/>
          </a:xfrm>
        </p:grpSpPr>
        <p:sp>
          <p:nvSpPr>
            <p:cNvPr id="64" name="Freeform: Shape 63">
              <a:extLst>
                <a:ext uri="{FF2B5EF4-FFF2-40B4-BE49-F238E27FC236}">
                  <a16:creationId xmlns:a16="http://schemas.microsoft.com/office/drawing/2014/main" id="{BBE4812A-7000-4433-8F9E-0E3606CA98C2}"/>
                </a:ext>
              </a:extLst>
            </p:cNvPr>
            <p:cNvSpPr/>
            <p:nvPr/>
          </p:nvSpPr>
          <p:spPr bwMode="auto">
            <a:xfrm rot="10800000" flipH="1">
              <a:off x="962729" y="1889757"/>
              <a:ext cx="6532739" cy="3444241"/>
            </a:xfrm>
            <a:custGeom>
              <a:avLst/>
              <a:gdLst>
                <a:gd name="connsiteX0" fmla="*/ 4 w 6532739"/>
                <a:gd name="connsiteY0" fmla="*/ 3444241 h 3444241"/>
                <a:gd name="connsiteX1" fmla="*/ 6532739 w 6532739"/>
                <a:gd name="connsiteY1" fmla="*/ 3444241 h 3444241"/>
                <a:gd name="connsiteX2" fmla="*/ 6532739 w 6532739"/>
                <a:gd name="connsiteY2" fmla="*/ 2588679 h 3444241"/>
                <a:gd name="connsiteX3" fmla="*/ 6532734 w 6532739"/>
                <a:gd name="connsiteY3" fmla="*/ 2588679 h 3444241"/>
                <a:gd name="connsiteX4" fmla="*/ 1008307 w 6532739"/>
                <a:gd name="connsiteY4" fmla="*/ 0 h 3444241"/>
                <a:gd name="connsiteX5" fmla="*/ 1008307 w 6532739"/>
                <a:gd name="connsiteY5" fmla="*/ 447 h 3444241"/>
                <a:gd name="connsiteX6" fmla="*/ 0 w 6532739"/>
                <a:gd name="connsiteY6" fmla="*/ 447 h 3444241"/>
                <a:gd name="connsiteX7" fmla="*/ 0 w 6532739"/>
                <a:gd name="connsiteY7" fmla="*/ 2589129 h 3444241"/>
                <a:gd name="connsiteX8" fmla="*/ 4 w 6532739"/>
                <a:gd name="connsiteY8" fmla="*/ 2589129 h 34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2739" h="3444241">
                  <a:moveTo>
                    <a:pt x="4" y="3444241"/>
                  </a:moveTo>
                  <a:lnTo>
                    <a:pt x="6532739" y="3444241"/>
                  </a:lnTo>
                  <a:lnTo>
                    <a:pt x="6532739" y="2588679"/>
                  </a:lnTo>
                  <a:lnTo>
                    <a:pt x="6532734" y="2588679"/>
                  </a:lnTo>
                  <a:lnTo>
                    <a:pt x="1008307" y="0"/>
                  </a:lnTo>
                  <a:lnTo>
                    <a:pt x="1008307" y="447"/>
                  </a:lnTo>
                  <a:lnTo>
                    <a:pt x="0" y="447"/>
                  </a:lnTo>
                  <a:lnTo>
                    <a:pt x="0" y="2589129"/>
                  </a:lnTo>
                  <a:lnTo>
                    <a:pt x="4" y="2589129"/>
                  </a:lnTo>
                  <a:close/>
                </a:path>
              </a:pathLst>
            </a:cu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85AA59B6-A842-4211-9E90-C7D6E3CDE966}"/>
                </a:ext>
              </a:extLst>
            </p:cNvPr>
            <p:cNvSpPr/>
            <p:nvPr/>
          </p:nvSpPr>
          <p:spPr bwMode="auto">
            <a:xfrm>
              <a:off x="1489038" y="1648596"/>
              <a:ext cx="2996872" cy="46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a:solidFill>
                    <a:schemeClr val="tx2"/>
                  </a:solidFill>
                  <a:latin typeface="+mj-lt"/>
                  <a:ea typeface="Segoe UI" pitchFamily="34" charset="0"/>
                  <a:cs typeface="Segoe UI" pitchFamily="34" charset="0"/>
                </a:rPr>
                <a:t>Customer’s responsibility</a:t>
              </a:r>
            </a:p>
          </p:txBody>
        </p:sp>
      </p:grpSp>
      <p:grpSp>
        <p:nvGrpSpPr>
          <p:cNvPr id="29" name="Group 28">
            <a:extLst>
              <a:ext uri="{FF2B5EF4-FFF2-40B4-BE49-F238E27FC236}">
                <a16:creationId xmlns:a16="http://schemas.microsoft.com/office/drawing/2014/main" id="{94BA75F7-5220-42AA-8700-480C4FDC5DDF}"/>
              </a:ext>
            </a:extLst>
          </p:cNvPr>
          <p:cNvGrpSpPr/>
          <p:nvPr/>
        </p:nvGrpSpPr>
        <p:grpSpPr>
          <a:xfrm>
            <a:off x="434979" y="2865119"/>
            <a:ext cx="6180690" cy="3592633"/>
            <a:chOff x="962733" y="2865119"/>
            <a:chExt cx="6532735" cy="3592633"/>
          </a:xfrm>
        </p:grpSpPr>
        <p:sp>
          <p:nvSpPr>
            <p:cNvPr id="65" name="Freeform: Shape 64">
              <a:extLst>
                <a:ext uri="{FF2B5EF4-FFF2-40B4-BE49-F238E27FC236}">
                  <a16:creationId xmlns:a16="http://schemas.microsoft.com/office/drawing/2014/main" id="{6DAA9427-51C2-4856-8636-0EE64B8AB4DA}"/>
                </a:ext>
              </a:extLst>
            </p:cNvPr>
            <p:cNvSpPr/>
            <p:nvPr/>
          </p:nvSpPr>
          <p:spPr bwMode="auto">
            <a:xfrm flipH="1">
              <a:off x="962733" y="2865119"/>
              <a:ext cx="6532735" cy="3371410"/>
            </a:xfrm>
            <a:custGeom>
              <a:avLst/>
              <a:gdLst>
                <a:gd name="connsiteX0" fmla="*/ 0 w 6532735"/>
                <a:gd name="connsiteY0" fmla="*/ 0 h 3371410"/>
                <a:gd name="connsiteX1" fmla="*/ 0 w 6532735"/>
                <a:gd name="connsiteY1" fmla="*/ 2541295 h 3371410"/>
                <a:gd name="connsiteX2" fmla="*/ 0 w 6532735"/>
                <a:gd name="connsiteY2" fmla="*/ 2541657 h 3371410"/>
                <a:gd name="connsiteX3" fmla="*/ 0 w 6532735"/>
                <a:gd name="connsiteY3" fmla="*/ 3371410 h 3371410"/>
                <a:gd name="connsiteX4" fmla="*/ 6532735 w 6532735"/>
                <a:gd name="connsiteY4" fmla="*/ 3371410 h 3371410"/>
                <a:gd name="connsiteX5" fmla="*/ 6532735 w 6532735"/>
                <a:gd name="connsiteY5" fmla="*/ 2541295 h 3371410"/>
                <a:gd name="connsiteX6" fmla="*/ 5377884 w 6532735"/>
                <a:gd name="connsiteY6" fmla="*/ 2541295 h 337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2735" h="3371410">
                  <a:moveTo>
                    <a:pt x="0" y="0"/>
                  </a:moveTo>
                  <a:lnTo>
                    <a:pt x="0" y="2541295"/>
                  </a:lnTo>
                  <a:lnTo>
                    <a:pt x="0" y="2541657"/>
                  </a:lnTo>
                  <a:lnTo>
                    <a:pt x="0" y="3371410"/>
                  </a:lnTo>
                  <a:lnTo>
                    <a:pt x="6532735" y="3371410"/>
                  </a:lnTo>
                  <a:lnTo>
                    <a:pt x="6532735" y="2541295"/>
                  </a:lnTo>
                  <a:lnTo>
                    <a:pt x="5377884" y="2541295"/>
                  </a:lnTo>
                  <a:close/>
                </a:path>
              </a:pathLst>
            </a:cu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E501379-AB96-4FC3-9EEE-38BE91862F1B}"/>
                </a:ext>
              </a:extLst>
            </p:cNvPr>
            <p:cNvSpPr/>
            <p:nvPr/>
          </p:nvSpPr>
          <p:spPr bwMode="auto">
            <a:xfrm>
              <a:off x="3446025" y="5996087"/>
              <a:ext cx="3753374" cy="46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spAutoFit/>
            </a:bodyPr>
            <a:lstStyle/>
            <a:p>
              <a:pPr algn="ctr" defTabSz="932472" fontAlgn="base">
                <a:spcBef>
                  <a:spcPct val="0"/>
                </a:spcBef>
                <a:spcAft>
                  <a:spcPct val="0"/>
                </a:spcAft>
              </a:pPr>
              <a:r>
                <a:rPr lang="en-US" sz="1800">
                  <a:solidFill>
                    <a:schemeClr val="tx2"/>
                  </a:solidFill>
                  <a:latin typeface="+mj-lt"/>
                  <a:ea typeface="Segoe UI" pitchFamily="34" charset="0"/>
                  <a:cs typeface="Segoe UI" pitchFamily="34" charset="0"/>
                </a:rPr>
                <a:t>Service provider’s responsibility</a:t>
              </a:r>
            </a:p>
          </p:txBody>
        </p:sp>
      </p:grpSp>
      <p:sp>
        <p:nvSpPr>
          <p:cNvPr id="30" name="Rectangle 29">
            <a:extLst>
              <a:ext uri="{FF2B5EF4-FFF2-40B4-BE49-F238E27FC236}">
                <a16:creationId xmlns:a16="http://schemas.microsoft.com/office/drawing/2014/main" id="{2B887976-EF8B-4890-A7D2-9C4C028F31F7}"/>
              </a:ext>
            </a:extLst>
          </p:cNvPr>
          <p:cNvSpPr/>
          <p:nvPr/>
        </p:nvSpPr>
        <p:spPr>
          <a:xfrm>
            <a:off x="6857956" y="2685444"/>
            <a:ext cx="2508251" cy="307777"/>
          </a:xfrm>
          <a:prstGeom prst="rect">
            <a:avLst/>
          </a:prstGeom>
        </p:spPr>
        <p:txBody>
          <a:bodyPr wrap="none" lIns="91440" rIns="91440">
            <a:spAutoFit/>
          </a:bodyPr>
          <a:lstStyle/>
          <a:p>
            <a:r>
              <a:rPr lang="en-US" sz="1400">
                <a:cs typeface="Segoe UI" pitchFamily="34" charset="0"/>
              </a:rPr>
              <a:t>High availability, DR, backup</a:t>
            </a:r>
          </a:p>
        </p:txBody>
      </p:sp>
      <p:sp>
        <p:nvSpPr>
          <p:cNvPr id="66" name="Rectangle 65">
            <a:extLst>
              <a:ext uri="{FF2B5EF4-FFF2-40B4-BE49-F238E27FC236}">
                <a16:creationId xmlns:a16="http://schemas.microsoft.com/office/drawing/2014/main" id="{94F53FE5-C819-4F60-9082-1E774FFB34AA}"/>
              </a:ext>
            </a:extLst>
          </p:cNvPr>
          <p:cNvSpPr/>
          <p:nvPr/>
        </p:nvSpPr>
        <p:spPr>
          <a:xfrm>
            <a:off x="6857956" y="3252426"/>
            <a:ext cx="2508251" cy="307777"/>
          </a:xfrm>
          <a:prstGeom prst="rect">
            <a:avLst/>
          </a:prstGeom>
        </p:spPr>
        <p:txBody>
          <a:bodyPr wrap="none" lIns="91440" rIns="91440">
            <a:spAutoFit/>
          </a:bodyPr>
          <a:lstStyle/>
          <a:p>
            <a:r>
              <a:rPr lang="en-US" sz="1400">
                <a:cs typeface="Segoe UI" pitchFamily="34" charset="0"/>
              </a:rPr>
              <a:t>High availability, DR, backup</a:t>
            </a:r>
          </a:p>
        </p:txBody>
      </p:sp>
      <p:sp>
        <p:nvSpPr>
          <p:cNvPr id="67" name="Rectangle 66">
            <a:extLst>
              <a:ext uri="{FF2B5EF4-FFF2-40B4-BE49-F238E27FC236}">
                <a16:creationId xmlns:a16="http://schemas.microsoft.com/office/drawing/2014/main" id="{D79808EB-2D7E-4CEC-989E-AD09F360CB44}"/>
              </a:ext>
            </a:extLst>
          </p:cNvPr>
          <p:cNvSpPr/>
          <p:nvPr/>
        </p:nvSpPr>
        <p:spPr>
          <a:xfrm>
            <a:off x="6857956" y="3816673"/>
            <a:ext cx="2508251" cy="307777"/>
          </a:xfrm>
          <a:prstGeom prst="rect">
            <a:avLst/>
          </a:prstGeom>
        </p:spPr>
        <p:txBody>
          <a:bodyPr wrap="none" lIns="91440" rIns="91440">
            <a:spAutoFit/>
          </a:bodyPr>
          <a:lstStyle/>
          <a:p>
            <a:r>
              <a:rPr lang="en-US" sz="1400">
                <a:cs typeface="Segoe UI" pitchFamily="34" charset="0"/>
              </a:rPr>
              <a:t>High availability, DR, backup</a:t>
            </a:r>
          </a:p>
        </p:txBody>
      </p:sp>
      <p:sp>
        <p:nvSpPr>
          <p:cNvPr id="68" name="Rectangle 67">
            <a:extLst>
              <a:ext uri="{FF2B5EF4-FFF2-40B4-BE49-F238E27FC236}">
                <a16:creationId xmlns:a16="http://schemas.microsoft.com/office/drawing/2014/main" id="{59BCEC1B-1ED6-4A49-B5FD-916E78B6F613}"/>
              </a:ext>
            </a:extLst>
          </p:cNvPr>
          <p:cNvSpPr/>
          <p:nvPr/>
        </p:nvSpPr>
        <p:spPr>
          <a:xfrm>
            <a:off x="6857956" y="4380920"/>
            <a:ext cx="2508251" cy="307777"/>
          </a:xfrm>
          <a:prstGeom prst="rect">
            <a:avLst/>
          </a:prstGeom>
        </p:spPr>
        <p:txBody>
          <a:bodyPr wrap="none" lIns="91440" rIns="91440">
            <a:spAutoFit/>
          </a:bodyPr>
          <a:lstStyle/>
          <a:p>
            <a:r>
              <a:rPr lang="en-US" sz="1400">
                <a:cs typeface="Segoe UI" pitchFamily="34" charset="0"/>
              </a:rPr>
              <a:t>High availability, DR, backup</a:t>
            </a:r>
          </a:p>
        </p:txBody>
      </p:sp>
      <p:sp>
        <p:nvSpPr>
          <p:cNvPr id="69" name="Rectangle 68">
            <a:extLst>
              <a:ext uri="{FF2B5EF4-FFF2-40B4-BE49-F238E27FC236}">
                <a16:creationId xmlns:a16="http://schemas.microsoft.com/office/drawing/2014/main" id="{B4D00213-D8D6-4E86-B786-9C45AE0FA003}"/>
              </a:ext>
            </a:extLst>
          </p:cNvPr>
          <p:cNvSpPr/>
          <p:nvPr/>
        </p:nvSpPr>
        <p:spPr>
          <a:xfrm>
            <a:off x="6857956" y="4945169"/>
            <a:ext cx="1753044" cy="307777"/>
          </a:xfrm>
          <a:prstGeom prst="rect">
            <a:avLst/>
          </a:prstGeom>
        </p:spPr>
        <p:txBody>
          <a:bodyPr wrap="none" lIns="91440" rIns="91440">
            <a:spAutoFit/>
          </a:bodyPr>
          <a:lstStyle/>
          <a:p>
            <a:r>
              <a:rPr lang="en-US" sz="1400">
                <a:cs typeface="Segoe UI" pitchFamily="34" charset="0"/>
              </a:rPr>
              <a:t>High availability, DR</a:t>
            </a:r>
          </a:p>
        </p:txBody>
      </p:sp>
      <p:sp>
        <p:nvSpPr>
          <p:cNvPr id="70" name="Rectangle 69">
            <a:extLst>
              <a:ext uri="{FF2B5EF4-FFF2-40B4-BE49-F238E27FC236}">
                <a16:creationId xmlns:a16="http://schemas.microsoft.com/office/drawing/2014/main" id="{CDA09D9A-A862-40EB-8E82-6F9D1E48E0A6}"/>
              </a:ext>
            </a:extLst>
          </p:cNvPr>
          <p:cNvSpPr/>
          <p:nvPr/>
        </p:nvSpPr>
        <p:spPr>
          <a:xfrm>
            <a:off x="6857956" y="5506681"/>
            <a:ext cx="1753044" cy="307777"/>
          </a:xfrm>
          <a:prstGeom prst="rect">
            <a:avLst/>
          </a:prstGeom>
        </p:spPr>
        <p:txBody>
          <a:bodyPr wrap="none" lIns="91440" rIns="91440">
            <a:spAutoFit/>
          </a:bodyPr>
          <a:lstStyle/>
          <a:p>
            <a:r>
              <a:rPr lang="en-US" sz="1400">
                <a:cs typeface="Segoe UI" pitchFamily="34" charset="0"/>
              </a:rPr>
              <a:t>High availability, DR</a:t>
            </a:r>
          </a:p>
        </p:txBody>
      </p:sp>
    </p:spTree>
    <p:extLst>
      <p:ext uri="{BB962C8B-B14F-4D97-AF65-F5344CB8AC3E}">
        <p14:creationId xmlns:p14="http://schemas.microsoft.com/office/powerpoint/2010/main" val="168217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750" fill="hold"/>
                                        <p:tgtEl>
                                          <p:spTgt spid="45"/>
                                        </p:tgtEl>
                                        <p:attrNameLst>
                                          <p:attrName>ppt_x</p:attrName>
                                        </p:attrNameLst>
                                      </p:cBhvr>
                                      <p:tavLst>
                                        <p:tav tm="0">
                                          <p:val>
                                            <p:strVal val="#ppt_x"/>
                                          </p:val>
                                        </p:tav>
                                        <p:tav tm="100000">
                                          <p:val>
                                            <p:strVal val="#ppt_x"/>
                                          </p:val>
                                        </p:tav>
                                      </p:tavLst>
                                    </p:anim>
                                    <p:anim calcmode="lin" valueType="num">
                                      <p:cBhvr additive="base">
                                        <p:cTn id="16" dur="7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750" fill="hold"/>
                                        <p:tgtEl>
                                          <p:spTgt spid="43"/>
                                        </p:tgtEl>
                                        <p:attrNameLst>
                                          <p:attrName>ppt_x</p:attrName>
                                        </p:attrNameLst>
                                      </p:cBhvr>
                                      <p:tavLst>
                                        <p:tav tm="0">
                                          <p:val>
                                            <p:strVal val="1+#ppt_w/2"/>
                                          </p:val>
                                        </p:tav>
                                        <p:tav tm="100000">
                                          <p:val>
                                            <p:strVal val="#ppt_x"/>
                                          </p:val>
                                        </p:tav>
                                      </p:tavLst>
                                    </p:anim>
                                    <p:anim calcmode="lin" valueType="num">
                                      <p:cBhvr additive="base">
                                        <p:cTn id="22" dur="75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5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750" fill="hold"/>
                                        <p:tgtEl>
                                          <p:spTgt spid="50"/>
                                        </p:tgtEl>
                                        <p:attrNameLst>
                                          <p:attrName>ppt_x</p:attrName>
                                        </p:attrNameLst>
                                      </p:cBhvr>
                                      <p:tavLst>
                                        <p:tav tm="0">
                                          <p:val>
                                            <p:strVal val="1+#ppt_w/2"/>
                                          </p:val>
                                        </p:tav>
                                        <p:tav tm="100000">
                                          <p:val>
                                            <p:strVal val="#ppt_x"/>
                                          </p:val>
                                        </p:tav>
                                      </p:tavLst>
                                    </p:anim>
                                    <p:anim calcmode="lin" valueType="num">
                                      <p:cBhvr additive="base">
                                        <p:cTn id="26" dur="750" fill="hold"/>
                                        <p:tgtEl>
                                          <p:spTgt spid="50"/>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5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750" fill="hold"/>
                                        <p:tgtEl>
                                          <p:spTgt spid="30"/>
                                        </p:tgtEl>
                                        <p:attrNameLst>
                                          <p:attrName>ppt_x</p:attrName>
                                        </p:attrNameLst>
                                      </p:cBhvr>
                                      <p:tavLst>
                                        <p:tav tm="0">
                                          <p:val>
                                            <p:strVal val="1+#ppt_w/2"/>
                                          </p:val>
                                        </p:tav>
                                        <p:tav tm="100000">
                                          <p:val>
                                            <p:strVal val="#ppt_x"/>
                                          </p:val>
                                        </p:tav>
                                      </p:tavLst>
                                    </p:anim>
                                    <p:anim calcmode="lin" valueType="num">
                                      <p:cBhvr additive="base">
                                        <p:cTn id="30" dur="750" fill="hold"/>
                                        <p:tgtEl>
                                          <p:spTgt spid="30"/>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1+#ppt_w/2"/>
                                          </p:val>
                                        </p:tav>
                                        <p:tav tm="100000">
                                          <p:val>
                                            <p:strVal val="#ppt_x"/>
                                          </p:val>
                                        </p:tav>
                                      </p:tavLst>
                                    </p:anim>
                                    <p:anim calcmode="lin" valueType="num">
                                      <p:cBhvr additive="base">
                                        <p:cTn id="34" dur="750" fill="hold"/>
                                        <p:tgtEl>
                                          <p:spTgt spid="4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750" fill="hold"/>
                                        <p:tgtEl>
                                          <p:spTgt spid="66"/>
                                        </p:tgtEl>
                                        <p:attrNameLst>
                                          <p:attrName>ppt_x</p:attrName>
                                        </p:attrNameLst>
                                      </p:cBhvr>
                                      <p:tavLst>
                                        <p:tav tm="0">
                                          <p:val>
                                            <p:strVal val="1+#ppt_w/2"/>
                                          </p:val>
                                        </p:tav>
                                        <p:tav tm="100000">
                                          <p:val>
                                            <p:strVal val="#ppt_x"/>
                                          </p:val>
                                        </p:tav>
                                      </p:tavLst>
                                    </p:anim>
                                    <p:anim calcmode="lin" valueType="num">
                                      <p:cBhvr additive="base">
                                        <p:cTn id="38" dur="750" fill="hold"/>
                                        <p:tgtEl>
                                          <p:spTgt spid="66"/>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75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750" fill="hold"/>
                                        <p:tgtEl>
                                          <p:spTgt spid="48"/>
                                        </p:tgtEl>
                                        <p:attrNameLst>
                                          <p:attrName>ppt_x</p:attrName>
                                        </p:attrNameLst>
                                      </p:cBhvr>
                                      <p:tavLst>
                                        <p:tav tm="0">
                                          <p:val>
                                            <p:strVal val="1+#ppt_w/2"/>
                                          </p:val>
                                        </p:tav>
                                        <p:tav tm="100000">
                                          <p:val>
                                            <p:strVal val="#ppt_x"/>
                                          </p:val>
                                        </p:tav>
                                      </p:tavLst>
                                    </p:anim>
                                    <p:anim calcmode="lin" valueType="num">
                                      <p:cBhvr additive="base">
                                        <p:cTn id="42" dur="750" fill="hold"/>
                                        <p:tgtEl>
                                          <p:spTgt spid="48"/>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75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750" fill="hold"/>
                                        <p:tgtEl>
                                          <p:spTgt spid="67"/>
                                        </p:tgtEl>
                                        <p:attrNameLst>
                                          <p:attrName>ppt_x</p:attrName>
                                        </p:attrNameLst>
                                      </p:cBhvr>
                                      <p:tavLst>
                                        <p:tav tm="0">
                                          <p:val>
                                            <p:strVal val="1+#ppt_w/2"/>
                                          </p:val>
                                        </p:tav>
                                        <p:tav tm="100000">
                                          <p:val>
                                            <p:strVal val="#ppt_x"/>
                                          </p:val>
                                        </p:tav>
                                      </p:tavLst>
                                    </p:anim>
                                    <p:anim calcmode="lin" valueType="num">
                                      <p:cBhvr additive="base">
                                        <p:cTn id="46" dur="750" fill="hold"/>
                                        <p:tgtEl>
                                          <p:spTgt spid="67"/>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100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750" fill="hold"/>
                                        <p:tgtEl>
                                          <p:spTgt spid="47"/>
                                        </p:tgtEl>
                                        <p:attrNameLst>
                                          <p:attrName>ppt_x</p:attrName>
                                        </p:attrNameLst>
                                      </p:cBhvr>
                                      <p:tavLst>
                                        <p:tav tm="0">
                                          <p:val>
                                            <p:strVal val="1+#ppt_w/2"/>
                                          </p:val>
                                        </p:tav>
                                        <p:tav tm="100000">
                                          <p:val>
                                            <p:strVal val="#ppt_x"/>
                                          </p:val>
                                        </p:tav>
                                      </p:tavLst>
                                    </p:anim>
                                    <p:anim calcmode="lin" valueType="num">
                                      <p:cBhvr additive="base">
                                        <p:cTn id="50" dur="750" fill="hold"/>
                                        <p:tgtEl>
                                          <p:spTgt spid="47"/>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100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750" fill="hold"/>
                                        <p:tgtEl>
                                          <p:spTgt spid="68"/>
                                        </p:tgtEl>
                                        <p:attrNameLst>
                                          <p:attrName>ppt_x</p:attrName>
                                        </p:attrNameLst>
                                      </p:cBhvr>
                                      <p:tavLst>
                                        <p:tav tm="0">
                                          <p:val>
                                            <p:strVal val="1+#ppt_w/2"/>
                                          </p:val>
                                        </p:tav>
                                        <p:tav tm="100000">
                                          <p:val>
                                            <p:strVal val="#ppt_x"/>
                                          </p:val>
                                        </p:tav>
                                      </p:tavLst>
                                    </p:anim>
                                    <p:anim calcmode="lin" valueType="num">
                                      <p:cBhvr additive="base">
                                        <p:cTn id="54" dur="750" fill="hold"/>
                                        <p:tgtEl>
                                          <p:spTgt spid="68"/>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125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750" fill="hold"/>
                                        <p:tgtEl>
                                          <p:spTgt spid="46"/>
                                        </p:tgtEl>
                                        <p:attrNameLst>
                                          <p:attrName>ppt_x</p:attrName>
                                        </p:attrNameLst>
                                      </p:cBhvr>
                                      <p:tavLst>
                                        <p:tav tm="0">
                                          <p:val>
                                            <p:strVal val="1+#ppt_w/2"/>
                                          </p:val>
                                        </p:tav>
                                        <p:tav tm="100000">
                                          <p:val>
                                            <p:strVal val="#ppt_x"/>
                                          </p:val>
                                        </p:tav>
                                      </p:tavLst>
                                    </p:anim>
                                    <p:anim calcmode="lin" valueType="num">
                                      <p:cBhvr additive="base">
                                        <p:cTn id="58" dur="750" fill="hold"/>
                                        <p:tgtEl>
                                          <p:spTgt spid="46"/>
                                        </p:tgtEl>
                                        <p:attrNameLst>
                                          <p:attrName>ppt_y</p:attrName>
                                        </p:attrNameLst>
                                      </p:cBhvr>
                                      <p:tavLst>
                                        <p:tav tm="0">
                                          <p:val>
                                            <p:strVal val="#ppt_y"/>
                                          </p:val>
                                        </p:tav>
                                        <p:tav tm="100000">
                                          <p:val>
                                            <p:strVal val="#ppt_y"/>
                                          </p:val>
                                        </p:tav>
                                      </p:tavLst>
                                    </p:anim>
                                  </p:childTnLst>
                                </p:cTn>
                              </p:par>
                              <p:par>
                                <p:cTn id="59" presetID="2" presetClass="entr" presetSubtype="2" decel="100000" fill="hold" grpId="0" nodeType="withEffect">
                                  <p:stCondLst>
                                    <p:cond delay="1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750" fill="hold"/>
                                        <p:tgtEl>
                                          <p:spTgt spid="69"/>
                                        </p:tgtEl>
                                        <p:attrNameLst>
                                          <p:attrName>ppt_x</p:attrName>
                                        </p:attrNameLst>
                                      </p:cBhvr>
                                      <p:tavLst>
                                        <p:tav tm="0">
                                          <p:val>
                                            <p:strVal val="1+#ppt_w/2"/>
                                          </p:val>
                                        </p:tav>
                                        <p:tav tm="100000">
                                          <p:val>
                                            <p:strVal val="#ppt_x"/>
                                          </p:val>
                                        </p:tav>
                                      </p:tavLst>
                                    </p:anim>
                                    <p:anim calcmode="lin" valueType="num">
                                      <p:cBhvr additive="base">
                                        <p:cTn id="62" dur="750" fill="hold"/>
                                        <p:tgtEl>
                                          <p:spTgt spid="69"/>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50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750" fill="hold"/>
                                        <p:tgtEl>
                                          <p:spTgt spid="3"/>
                                        </p:tgtEl>
                                        <p:attrNameLst>
                                          <p:attrName>ppt_x</p:attrName>
                                        </p:attrNameLst>
                                      </p:cBhvr>
                                      <p:tavLst>
                                        <p:tav tm="0">
                                          <p:val>
                                            <p:strVal val="1+#ppt_w/2"/>
                                          </p:val>
                                        </p:tav>
                                        <p:tav tm="100000">
                                          <p:val>
                                            <p:strVal val="#ppt_x"/>
                                          </p:val>
                                        </p:tav>
                                      </p:tavLst>
                                    </p:anim>
                                    <p:anim calcmode="lin" valueType="num">
                                      <p:cBhvr additive="base">
                                        <p:cTn id="66" dur="750" fill="hold"/>
                                        <p:tgtEl>
                                          <p:spTgt spid="3"/>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150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750" fill="hold"/>
                                        <p:tgtEl>
                                          <p:spTgt spid="70"/>
                                        </p:tgtEl>
                                        <p:attrNameLst>
                                          <p:attrName>ppt_x</p:attrName>
                                        </p:attrNameLst>
                                      </p:cBhvr>
                                      <p:tavLst>
                                        <p:tav tm="0">
                                          <p:val>
                                            <p:strVal val="1+#ppt_w/2"/>
                                          </p:val>
                                        </p:tav>
                                        <p:tav tm="100000">
                                          <p:val>
                                            <p:strVal val="#ppt_x"/>
                                          </p:val>
                                        </p:tav>
                                      </p:tavLst>
                                    </p:anim>
                                    <p:anim calcmode="lin" valueType="num">
                                      <p:cBhvr additive="base">
                                        <p:cTn id="70" dur="75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10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P spid="45" grpId="0" animBg="1"/>
      <p:bldP spid="43" grpId="0"/>
      <p:bldP spid="3" grpId="0" animBg="1"/>
      <p:bldP spid="46" grpId="0" animBg="1"/>
      <p:bldP spid="47" grpId="0" animBg="1"/>
      <p:bldP spid="48" grpId="0" animBg="1"/>
      <p:bldP spid="49" grpId="0" animBg="1"/>
      <p:bldP spid="50" grpId="0" animBg="1"/>
      <p:bldP spid="30" grpId="0"/>
      <p:bldP spid="66" grpId="0"/>
      <p:bldP spid="67" grpId="0"/>
      <p:bldP spid="68" grpId="0"/>
      <p:bldP spid="69"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EDC424-FABF-4CDB-A7F4-4DC899371509}"/>
              </a:ext>
            </a:extLst>
          </p:cNvPr>
          <p:cNvSpPr/>
          <p:nvPr/>
        </p:nvSpPr>
        <p:spPr bwMode="auto">
          <a:xfrm>
            <a:off x="666790" y="2167087"/>
            <a:ext cx="2817186"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IaaS</a:t>
            </a:r>
          </a:p>
        </p:txBody>
      </p:sp>
      <p:sp>
        <p:nvSpPr>
          <p:cNvPr id="44" name="Rectangle 43">
            <a:extLst>
              <a:ext uri="{FF2B5EF4-FFF2-40B4-BE49-F238E27FC236}">
                <a16:creationId xmlns:a16="http://schemas.microsoft.com/office/drawing/2014/main" id="{C85AD9EC-AFA4-4190-BD99-42CC31B2427F}"/>
              </a:ext>
            </a:extLst>
          </p:cNvPr>
          <p:cNvSpPr/>
          <p:nvPr/>
        </p:nvSpPr>
        <p:spPr bwMode="auto">
          <a:xfrm>
            <a:off x="3726263" y="2167087"/>
            <a:ext cx="1203976"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PaaS</a:t>
            </a:r>
          </a:p>
        </p:txBody>
      </p:sp>
      <p:sp>
        <p:nvSpPr>
          <p:cNvPr id="45" name="Rectangle 44">
            <a:extLst>
              <a:ext uri="{FF2B5EF4-FFF2-40B4-BE49-F238E27FC236}">
                <a16:creationId xmlns:a16="http://schemas.microsoft.com/office/drawing/2014/main" id="{DE2A5812-6789-4C18-8531-07A6CF80F9BA}"/>
              </a:ext>
            </a:extLst>
          </p:cNvPr>
          <p:cNvSpPr/>
          <p:nvPr/>
        </p:nvSpPr>
        <p:spPr bwMode="auto">
          <a:xfrm>
            <a:off x="5172526" y="2167087"/>
            <a:ext cx="1203976" cy="382731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SaaS</a:t>
            </a:r>
          </a:p>
        </p:txBody>
      </p:sp>
      <p:sp>
        <p:nvSpPr>
          <p:cNvPr id="4" name="Title 3">
            <a:extLst>
              <a:ext uri="{FF2B5EF4-FFF2-40B4-BE49-F238E27FC236}">
                <a16:creationId xmlns:a16="http://schemas.microsoft.com/office/drawing/2014/main" id="{972108E5-A02A-40F2-8C8C-A9F62609C2E7}"/>
              </a:ext>
            </a:extLst>
          </p:cNvPr>
          <p:cNvSpPr>
            <a:spLocks noGrp="1"/>
          </p:cNvSpPr>
          <p:nvPr>
            <p:ph type="title"/>
          </p:nvPr>
        </p:nvSpPr>
        <p:spPr/>
        <p:txBody>
          <a:bodyPr/>
          <a:lstStyle/>
          <a:p>
            <a:r>
              <a:rPr lang="en-US"/>
              <a:t>Resiliency in Azure</a:t>
            </a:r>
          </a:p>
        </p:txBody>
      </p:sp>
      <p:sp>
        <p:nvSpPr>
          <p:cNvPr id="5" name="Text Placeholder 4">
            <a:extLst>
              <a:ext uri="{FF2B5EF4-FFF2-40B4-BE49-F238E27FC236}">
                <a16:creationId xmlns:a16="http://schemas.microsoft.com/office/drawing/2014/main" id="{145F785D-7325-450A-A635-0296F46A5C7A}"/>
              </a:ext>
            </a:extLst>
          </p:cNvPr>
          <p:cNvSpPr>
            <a:spLocks noGrp="1"/>
          </p:cNvSpPr>
          <p:nvPr>
            <p:ph type="body" sz="quarter" idx="10"/>
          </p:nvPr>
        </p:nvSpPr>
        <p:spPr/>
        <p:txBody>
          <a:bodyPr/>
          <a:lstStyle/>
          <a:p>
            <a:r>
              <a:rPr lang="en-US"/>
              <a:t>Azure provides resiliency as a platform and solutions through globe’s largest datacenter footprint</a:t>
            </a:r>
          </a:p>
        </p:txBody>
      </p:sp>
      <p:sp>
        <p:nvSpPr>
          <p:cNvPr id="3" name="Rectangle 2">
            <a:extLst>
              <a:ext uri="{FF2B5EF4-FFF2-40B4-BE49-F238E27FC236}">
                <a16:creationId xmlns:a16="http://schemas.microsoft.com/office/drawing/2014/main" id="{E8C9D085-793F-4F3C-AB92-82F8045C6447}"/>
              </a:ext>
            </a:extLst>
          </p:cNvPr>
          <p:cNvSpPr/>
          <p:nvPr/>
        </p:nvSpPr>
        <p:spPr bwMode="auto">
          <a:xfrm>
            <a:off x="521848" y="5479669"/>
            <a:ext cx="10591745" cy="361803"/>
          </a:xfrm>
          <a:prstGeom prst="rect">
            <a:avLst/>
          </a:prstGeom>
          <a:solidFill>
            <a:srgbClr val="FFFFFF">
              <a:alpha val="60000"/>
            </a:srgb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Power / facility</a:t>
            </a:r>
            <a:r>
              <a:rPr lang="en-US" sz="1400">
                <a:solidFill>
                  <a:schemeClr val="tx1"/>
                </a:solidFill>
                <a:cs typeface="Segoe UI" pitchFamily="34" charset="0"/>
              </a:rPr>
              <a:t>						</a:t>
            </a:r>
          </a:p>
        </p:txBody>
      </p:sp>
      <p:sp>
        <p:nvSpPr>
          <p:cNvPr id="46" name="Rectangle 45">
            <a:extLst>
              <a:ext uri="{FF2B5EF4-FFF2-40B4-BE49-F238E27FC236}">
                <a16:creationId xmlns:a16="http://schemas.microsoft.com/office/drawing/2014/main" id="{EAE5AAE8-4B77-494B-B1AA-0B2CC19828BB}"/>
              </a:ext>
            </a:extLst>
          </p:cNvPr>
          <p:cNvSpPr/>
          <p:nvPr/>
        </p:nvSpPr>
        <p:spPr bwMode="auto">
          <a:xfrm>
            <a:off x="521848" y="4915420"/>
            <a:ext cx="10591745" cy="361803"/>
          </a:xfrm>
          <a:prstGeom prst="rect">
            <a:avLst/>
          </a:prstGeom>
          <a:solidFill>
            <a:srgbClr val="FFFFFF">
              <a:alpha val="60000"/>
            </a:srgb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Networking</a:t>
            </a:r>
            <a:r>
              <a:rPr lang="en-US" sz="1400">
                <a:solidFill>
                  <a:schemeClr val="tx1"/>
                </a:solidFill>
                <a:cs typeface="Segoe UI" pitchFamily="34" charset="0"/>
              </a:rPr>
              <a:t>							</a:t>
            </a:r>
          </a:p>
        </p:txBody>
      </p:sp>
      <p:sp>
        <p:nvSpPr>
          <p:cNvPr id="47" name="Rectangle 46">
            <a:extLst>
              <a:ext uri="{FF2B5EF4-FFF2-40B4-BE49-F238E27FC236}">
                <a16:creationId xmlns:a16="http://schemas.microsoft.com/office/drawing/2014/main" id="{FCEF3DF0-3E07-485F-B7CE-3E8CF49EAC68}"/>
              </a:ext>
            </a:extLst>
          </p:cNvPr>
          <p:cNvSpPr/>
          <p:nvPr/>
        </p:nvSpPr>
        <p:spPr bwMode="auto">
          <a:xfrm>
            <a:off x="521848" y="4351173"/>
            <a:ext cx="10591745" cy="361803"/>
          </a:xfrm>
          <a:prstGeom prst="rect">
            <a:avLst/>
          </a:prstGeom>
          <a:solidFill>
            <a:srgbClr val="FFFFFF">
              <a:alpha val="60000"/>
            </a:srgbClr>
          </a:solidFill>
          <a:ln w="190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Storage</a:t>
            </a:r>
            <a:r>
              <a:rPr lang="en-US" sz="1400">
                <a:solidFill>
                  <a:schemeClr val="tx1"/>
                </a:solidFill>
                <a:cs typeface="Segoe UI" pitchFamily="34" charset="0"/>
              </a:rPr>
              <a:t>							</a:t>
            </a:r>
          </a:p>
        </p:txBody>
      </p:sp>
      <p:sp>
        <p:nvSpPr>
          <p:cNvPr id="48" name="Rectangle 47">
            <a:extLst>
              <a:ext uri="{FF2B5EF4-FFF2-40B4-BE49-F238E27FC236}">
                <a16:creationId xmlns:a16="http://schemas.microsoft.com/office/drawing/2014/main" id="{39AFBFE0-994D-4AB3-B68A-C111CA5F6484}"/>
              </a:ext>
            </a:extLst>
          </p:cNvPr>
          <p:cNvSpPr/>
          <p:nvPr/>
        </p:nvSpPr>
        <p:spPr bwMode="auto">
          <a:xfrm>
            <a:off x="521848" y="3786926"/>
            <a:ext cx="10591745" cy="361803"/>
          </a:xfrm>
          <a:prstGeom prst="rect">
            <a:avLst/>
          </a:prstGeom>
          <a:solidFill>
            <a:srgbClr val="FFFFFF">
              <a:alpha val="60000"/>
            </a:srgb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Virtual Machine / OS </a:t>
            </a:r>
            <a:r>
              <a:rPr lang="en-US" sz="1400">
                <a:solidFill>
                  <a:schemeClr val="tx1"/>
                </a:solidFill>
                <a:cs typeface="Segoe UI" pitchFamily="34" charset="0"/>
              </a:rPr>
              <a:t>						</a:t>
            </a:r>
          </a:p>
        </p:txBody>
      </p:sp>
      <p:sp>
        <p:nvSpPr>
          <p:cNvPr id="49" name="Rectangle 48">
            <a:extLst>
              <a:ext uri="{FF2B5EF4-FFF2-40B4-BE49-F238E27FC236}">
                <a16:creationId xmlns:a16="http://schemas.microsoft.com/office/drawing/2014/main" id="{83793EE8-8C85-41A3-A069-82F5EF72C4EA}"/>
              </a:ext>
            </a:extLst>
          </p:cNvPr>
          <p:cNvSpPr/>
          <p:nvPr/>
        </p:nvSpPr>
        <p:spPr bwMode="auto">
          <a:xfrm>
            <a:off x="521848" y="3222679"/>
            <a:ext cx="10591745" cy="361803"/>
          </a:xfrm>
          <a:prstGeom prst="rect">
            <a:avLst/>
          </a:prstGeom>
          <a:solidFill>
            <a:srgbClr val="FFFFFF">
              <a:alpha val="60000"/>
            </a:srgb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Workload / application</a:t>
            </a:r>
            <a:r>
              <a:rPr lang="en-US" sz="1400">
                <a:solidFill>
                  <a:schemeClr val="tx1"/>
                </a:solidFill>
                <a:cs typeface="Segoe UI" pitchFamily="34" charset="0"/>
              </a:rPr>
              <a:t>						</a:t>
            </a:r>
          </a:p>
        </p:txBody>
      </p:sp>
      <p:sp>
        <p:nvSpPr>
          <p:cNvPr id="50" name="Rectangle 49">
            <a:extLst>
              <a:ext uri="{FF2B5EF4-FFF2-40B4-BE49-F238E27FC236}">
                <a16:creationId xmlns:a16="http://schemas.microsoft.com/office/drawing/2014/main" id="{EE7ECB1D-3682-441A-AABD-2427E2051CAD}"/>
              </a:ext>
            </a:extLst>
          </p:cNvPr>
          <p:cNvSpPr/>
          <p:nvPr/>
        </p:nvSpPr>
        <p:spPr bwMode="auto">
          <a:xfrm>
            <a:off x="521848" y="2658432"/>
            <a:ext cx="10591745" cy="361803"/>
          </a:xfrm>
          <a:prstGeom prst="rect">
            <a:avLst/>
          </a:prstGeom>
          <a:solidFill>
            <a:srgbClr val="FFFFFF">
              <a:alpha val="60000"/>
            </a:srgb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Database / data</a:t>
            </a:r>
            <a:r>
              <a:rPr lang="en-US" sz="1400">
                <a:solidFill>
                  <a:schemeClr val="tx1"/>
                </a:solidFill>
                <a:ea typeface="Segoe UI" pitchFamily="34" charset="0"/>
                <a:cs typeface="Segoe UI" pitchFamily="34" charset="0"/>
              </a:rPr>
              <a:t>						</a:t>
            </a:r>
          </a:p>
        </p:txBody>
      </p:sp>
      <p:grpSp>
        <p:nvGrpSpPr>
          <p:cNvPr id="28" name="Group 27">
            <a:extLst>
              <a:ext uri="{FF2B5EF4-FFF2-40B4-BE49-F238E27FC236}">
                <a16:creationId xmlns:a16="http://schemas.microsoft.com/office/drawing/2014/main" id="{01689A0C-02D7-4C23-8374-A278DA9BCCB7}"/>
              </a:ext>
            </a:extLst>
          </p:cNvPr>
          <p:cNvGrpSpPr/>
          <p:nvPr/>
        </p:nvGrpSpPr>
        <p:grpSpPr>
          <a:xfrm>
            <a:off x="434971" y="1648596"/>
            <a:ext cx="6180694" cy="3685402"/>
            <a:chOff x="962729" y="1648596"/>
            <a:chExt cx="6532739" cy="3685402"/>
          </a:xfrm>
        </p:grpSpPr>
        <p:sp>
          <p:nvSpPr>
            <p:cNvPr id="64" name="Freeform: Shape 63">
              <a:extLst>
                <a:ext uri="{FF2B5EF4-FFF2-40B4-BE49-F238E27FC236}">
                  <a16:creationId xmlns:a16="http://schemas.microsoft.com/office/drawing/2014/main" id="{BBE4812A-7000-4433-8F9E-0E3606CA98C2}"/>
                </a:ext>
              </a:extLst>
            </p:cNvPr>
            <p:cNvSpPr/>
            <p:nvPr/>
          </p:nvSpPr>
          <p:spPr bwMode="auto">
            <a:xfrm rot="10800000" flipH="1">
              <a:off x="962729" y="1889757"/>
              <a:ext cx="6532739" cy="3444241"/>
            </a:xfrm>
            <a:custGeom>
              <a:avLst/>
              <a:gdLst>
                <a:gd name="connsiteX0" fmla="*/ 4 w 6532739"/>
                <a:gd name="connsiteY0" fmla="*/ 3444241 h 3444241"/>
                <a:gd name="connsiteX1" fmla="*/ 6532739 w 6532739"/>
                <a:gd name="connsiteY1" fmla="*/ 3444241 h 3444241"/>
                <a:gd name="connsiteX2" fmla="*/ 6532739 w 6532739"/>
                <a:gd name="connsiteY2" fmla="*/ 2588679 h 3444241"/>
                <a:gd name="connsiteX3" fmla="*/ 6532734 w 6532739"/>
                <a:gd name="connsiteY3" fmla="*/ 2588679 h 3444241"/>
                <a:gd name="connsiteX4" fmla="*/ 1008307 w 6532739"/>
                <a:gd name="connsiteY4" fmla="*/ 0 h 3444241"/>
                <a:gd name="connsiteX5" fmla="*/ 1008307 w 6532739"/>
                <a:gd name="connsiteY5" fmla="*/ 447 h 3444241"/>
                <a:gd name="connsiteX6" fmla="*/ 0 w 6532739"/>
                <a:gd name="connsiteY6" fmla="*/ 447 h 3444241"/>
                <a:gd name="connsiteX7" fmla="*/ 0 w 6532739"/>
                <a:gd name="connsiteY7" fmla="*/ 2589129 h 3444241"/>
                <a:gd name="connsiteX8" fmla="*/ 4 w 6532739"/>
                <a:gd name="connsiteY8" fmla="*/ 2589129 h 34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2739" h="3444241">
                  <a:moveTo>
                    <a:pt x="4" y="3444241"/>
                  </a:moveTo>
                  <a:lnTo>
                    <a:pt x="6532739" y="3444241"/>
                  </a:lnTo>
                  <a:lnTo>
                    <a:pt x="6532739" y="2588679"/>
                  </a:lnTo>
                  <a:lnTo>
                    <a:pt x="6532734" y="2588679"/>
                  </a:lnTo>
                  <a:lnTo>
                    <a:pt x="1008307" y="0"/>
                  </a:lnTo>
                  <a:lnTo>
                    <a:pt x="1008307" y="447"/>
                  </a:lnTo>
                  <a:lnTo>
                    <a:pt x="0" y="447"/>
                  </a:lnTo>
                  <a:lnTo>
                    <a:pt x="0" y="2589129"/>
                  </a:lnTo>
                  <a:lnTo>
                    <a:pt x="4" y="2589129"/>
                  </a:lnTo>
                  <a:close/>
                </a:path>
              </a:pathLst>
            </a:cu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85AA59B6-A842-4211-9E90-C7D6E3CDE966}"/>
                </a:ext>
              </a:extLst>
            </p:cNvPr>
            <p:cNvSpPr/>
            <p:nvPr/>
          </p:nvSpPr>
          <p:spPr bwMode="auto">
            <a:xfrm>
              <a:off x="1489038" y="1648596"/>
              <a:ext cx="4481091" cy="46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a:solidFill>
                    <a:schemeClr val="tx2"/>
                  </a:solidFill>
                  <a:latin typeface="+mj-lt"/>
                  <a:ea typeface="Segoe UI" pitchFamily="34" charset="0"/>
                  <a:cs typeface="Segoe UI" pitchFamily="34" charset="0"/>
                </a:rPr>
                <a:t>Resiliency solutions customers can use</a:t>
              </a:r>
            </a:p>
          </p:txBody>
        </p:sp>
      </p:grpSp>
      <p:grpSp>
        <p:nvGrpSpPr>
          <p:cNvPr id="29" name="Group 28">
            <a:extLst>
              <a:ext uri="{FF2B5EF4-FFF2-40B4-BE49-F238E27FC236}">
                <a16:creationId xmlns:a16="http://schemas.microsoft.com/office/drawing/2014/main" id="{94BA75F7-5220-42AA-8700-480C4FDC5DDF}"/>
              </a:ext>
            </a:extLst>
          </p:cNvPr>
          <p:cNvGrpSpPr/>
          <p:nvPr/>
        </p:nvGrpSpPr>
        <p:grpSpPr>
          <a:xfrm>
            <a:off x="434975" y="2865119"/>
            <a:ext cx="6180690" cy="3592633"/>
            <a:chOff x="962733" y="2865119"/>
            <a:chExt cx="6532735" cy="3592633"/>
          </a:xfrm>
        </p:grpSpPr>
        <p:sp>
          <p:nvSpPr>
            <p:cNvPr id="65" name="Freeform: Shape 64">
              <a:extLst>
                <a:ext uri="{FF2B5EF4-FFF2-40B4-BE49-F238E27FC236}">
                  <a16:creationId xmlns:a16="http://schemas.microsoft.com/office/drawing/2014/main" id="{6DAA9427-51C2-4856-8636-0EE64B8AB4DA}"/>
                </a:ext>
              </a:extLst>
            </p:cNvPr>
            <p:cNvSpPr/>
            <p:nvPr/>
          </p:nvSpPr>
          <p:spPr bwMode="auto">
            <a:xfrm flipH="1">
              <a:off x="962733" y="2865119"/>
              <a:ext cx="6532735" cy="3371410"/>
            </a:xfrm>
            <a:custGeom>
              <a:avLst/>
              <a:gdLst>
                <a:gd name="connsiteX0" fmla="*/ 0 w 6532735"/>
                <a:gd name="connsiteY0" fmla="*/ 0 h 3371410"/>
                <a:gd name="connsiteX1" fmla="*/ 0 w 6532735"/>
                <a:gd name="connsiteY1" fmla="*/ 2541295 h 3371410"/>
                <a:gd name="connsiteX2" fmla="*/ 0 w 6532735"/>
                <a:gd name="connsiteY2" fmla="*/ 2541657 h 3371410"/>
                <a:gd name="connsiteX3" fmla="*/ 0 w 6532735"/>
                <a:gd name="connsiteY3" fmla="*/ 3371410 h 3371410"/>
                <a:gd name="connsiteX4" fmla="*/ 6532735 w 6532735"/>
                <a:gd name="connsiteY4" fmla="*/ 3371410 h 3371410"/>
                <a:gd name="connsiteX5" fmla="*/ 6532735 w 6532735"/>
                <a:gd name="connsiteY5" fmla="*/ 2541295 h 3371410"/>
                <a:gd name="connsiteX6" fmla="*/ 5377884 w 6532735"/>
                <a:gd name="connsiteY6" fmla="*/ 2541295 h 337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2735" h="3371410">
                  <a:moveTo>
                    <a:pt x="0" y="0"/>
                  </a:moveTo>
                  <a:lnTo>
                    <a:pt x="0" y="2541295"/>
                  </a:lnTo>
                  <a:lnTo>
                    <a:pt x="0" y="2541657"/>
                  </a:lnTo>
                  <a:lnTo>
                    <a:pt x="0" y="3371410"/>
                  </a:lnTo>
                  <a:lnTo>
                    <a:pt x="6532735" y="3371410"/>
                  </a:lnTo>
                  <a:lnTo>
                    <a:pt x="6532735" y="2541295"/>
                  </a:lnTo>
                  <a:lnTo>
                    <a:pt x="5377884" y="2541295"/>
                  </a:lnTo>
                  <a:close/>
                </a:path>
              </a:pathLst>
            </a:custGeom>
            <a:no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E501379-AB96-4FC3-9EEE-38BE91862F1B}"/>
                </a:ext>
              </a:extLst>
            </p:cNvPr>
            <p:cNvSpPr/>
            <p:nvPr/>
          </p:nvSpPr>
          <p:spPr bwMode="auto">
            <a:xfrm>
              <a:off x="3446025" y="5996087"/>
              <a:ext cx="3753374" cy="4616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spAutoFit/>
            </a:bodyPr>
            <a:lstStyle/>
            <a:p>
              <a:pPr algn="ctr" defTabSz="932472" fontAlgn="base">
                <a:spcBef>
                  <a:spcPct val="0"/>
                </a:spcBef>
                <a:spcAft>
                  <a:spcPct val="0"/>
                </a:spcAft>
              </a:pPr>
              <a:r>
                <a:rPr lang="en-US" sz="1800">
                  <a:solidFill>
                    <a:schemeClr val="tx2"/>
                  </a:solidFill>
                  <a:latin typeface="+mj-lt"/>
                  <a:ea typeface="Segoe UI" pitchFamily="34" charset="0"/>
                  <a:cs typeface="Segoe UI" pitchFamily="34" charset="0"/>
                </a:rPr>
                <a:t>Azure resiliency as a platform</a:t>
              </a:r>
            </a:p>
          </p:txBody>
        </p:sp>
      </p:grpSp>
      <p:sp>
        <p:nvSpPr>
          <p:cNvPr id="30" name="Rectangle 29">
            <a:extLst>
              <a:ext uri="{FF2B5EF4-FFF2-40B4-BE49-F238E27FC236}">
                <a16:creationId xmlns:a16="http://schemas.microsoft.com/office/drawing/2014/main" id="{71691732-C693-4A37-B54A-DA057448AEED}"/>
              </a:ext>
            </a:extLst>
          </p:cNvPr>
          <p:cNvSpPr/>
          <p:nvPr/>
        </p:nvSpPr>
        <p:spPr>
          <a:xfrm>
            <a:off x="6857952" y="2685444"/>
            <a:ext cx="3588739" cy="307777"/>
          </a:xfrm>
          <a:prstGeom prst="rect">
            <a:avLst/>
          </a:prstGeom>
        </p:spPr>
        <p:txBody>
          <a:bodyPr wrap="none" lIns="91440" rIns="91440">
            <a:spAutoFit/>
          </a:bodyPr>
          <a:lstStyle/>
          <a:p>
            <a:r>
              <a:rPr lang="en-US" sz="1400" dirty="0">
                <a:cs typeface="Segoe UI" pitchFamily="34" charset="0"/>
              </a:rPr>
              <a:t>Azure Backup, Azure SQL/MySQL Database</a:t>
            </a:r>
          </a:p>
        </p:txBody>
      </p:sp>
      <p:sp>
        <p:nvSpPr>
          <p:cNvPr id="31" name="Rectangle 30">
            <a:extLst>
              <a:ext uri="{FF2B5EF4-FFF2-40B4-BE49-F238E27FC236}">
                <a16:creationId xmlns:a16="http://schemas.microsoft.com/office/drawing/2014/main" id="{BA76F6C2-D2AC-403F-92BF-D9EF7093D885}"/>
              </a:ext>
            </a:extLst>
          </p:cNvPr>
          <p:cNvSpPr/>
          <p:nvPr/>
        </p:nvSpPr>
        <p:spPr>
          <a:xfrm>
            <a:off x="6857952" y="3252426"/>
            <a:ext cx="2917594" cy="307777"/>
          </a:xfrm>
          <a:prstGeom prst="rect">
            <a:avLst/>
          </a:prstGeom>
        </p:spPr>
        <p:txBody>
          <a:bodyPr wrap="none" lIns="91440" rIns="91440">
            <a:spAutoFit/>
          </a:bodyPr>
          <a:lstStyle/>
          <a:p>
            <a:r>
              <a:rPr lang="en-US" sz="1400">
                <a:cs typeface="Segoe UI" pitchFamily="34" charset="0"/>
              </a:rPr>
              <a:t>Azure Backup, Azure Site Recovery</a:t>
            </a:r>
          </a:p>
        </p:txBody>
      </p:sp>
      <p:sp>
        <p:nvSpPr>
          <p:cNvPr id="32" name="Rectangle 31">
            <a:extLst>
              <a:ext uri="{FF2B5EF4-FFF2-40B4-BE49-F238E27FC236}">
                <a16:creationId xmlns:a16="http://schemas.microsoft.com/office/drawing/2014/main" id="{52A9DCE3-8176-4F14-98FF-81062301C200}"/>
              </a:ext>
            </a:extLst>
          </p:cNvPr>
          <p:cNvSpPr/>
          <p:nvPr/>
        </p:nvSpPr>
        <p:spPr>
          <a:xfrm>
            <a:off x="6857952" y="3816673"/>
            <a:ext cx="4145558" cy="307777"/>
          </a:xfrm>
          <a:prstGeom prst="rect">
            <a:avLst/>
          </a:prstGeom>
        </p:spPr>
        <p:txBody>
          <a:bodyPr wrap="none" lIns="91440" rIns="91440">
            <a:spAutoFit/>
          </a:bodyPr>
          <a:lstStyle/>
          <a:p>
            <a:r>
              <a:rPr lang="en-US" sz="1400">
                <a:cs typeface="Segoe UI" pitchFamily="34" charset="0"/>
              </a:rPr>
              <a:t>Availability Set. Azure Site Recovery, Azure Backup</a:t>
            </a:r>
          </a:p>
        </p:txBody>
      </p:sp>
      <p:sp>
        <p:nvSpPr>
          <p:cNvPr id="33" name="Rectangle 32">
            <a:extLst>
              <a:ext uri="{FF2B5EF4-FFF2-40B4-BE49-F238E27FC236}">
                <a16:creationId xmlns:a16="http://schemas.microsoft.com/office/drawing/2014/main" id="{5309C72B-D48C-472F-AE4A-744D9A085511}"/>
              </a:ext>
            </a:extLst>
          </p:cNvPr>
          <p:cNvSpPr/>
          <p:nvPr/>
        </p:nvSpPr>
        <p:spPr>
          <a:xfrm>
            <a:off x="6857952" y="4380920"/>
            <a:ext cx="4206023" cy="307777"/>
          </a:xfrm>
          <a:prstGeom prst="rect">
            <a:avLst/>
          </a:prstGeom>
        </p:spPr>
        <p:txBody>
          <a:bodyPr wrap="none" lIns="91440" rIns="91440">
            <a:spAutoFit/>
          </a:bodyPr>
          <a:lstStyle/>
          <a:p>
            <a:r>
              <a:rPr lang="en-US" sz="1400">
                <a:cs typeface="Segoe UI" pitchFamily="34" charset="0"/>
              </a:rPr>
              <a:t>Local/Zone/Geo redundant storage, Managed Disk</a:t>
            </a:r>
          </a:p>
        </p:txBody>
      </p:sp>
      <p:sp>
        <p:nvSpPr>
          <p:cNvPr id="34" name="Rectangle 33">
            <a:extLst>
              <a:ext uri="{FF2B5EF4-FFF2-40B4-BE49-F238E27FC236}">
                <a16:creationId xmlns:a16="http://schemas.microsoft.com/office/drawing/2014/main" id="{818A0913-70C3-4535-947F-9DE3CAB78EC0}"/>
              </a:ext>
            </a:extLst>
          </p:cNvPr>
          <p:cNvSpPr/>
          <p:nvPr/>
        </p:nvSpPr>
        <p:spPr>
          <a:xfrm>
            <a:off x="6857952" y="4945169"/>
            <a:ext cx="4115101" cy="307777"/>
          </a:xfrm>
          <a:prstGeom prst="rect">
            <a:avLst/>
          </a:prstGeom>
        </p:spPr>
        <p:txBody>
          <a:bodyPr wrap="none" lIns="91440" rIns="91440">
            <a:spAutoFit/>
          </a:bodyPr>
          <a:lstStyle/>
          <a:p>
            <a:r>
              <a:rPr lang="en-US" sz="1400">
                <a:cs typeface="Segoe UI" pitchFamily="34" charset="0"/>
              </a:rPr>
              <a:t>Region Pairs, Availability Zones, IP/Load Balancers</a:t>
            </a:r>
          </a:p>
        </p:txBody>
      </p:sp>
      <p:sp>
        <p:nvSpPr>
          <p:cNvPr id="35" name="Rectangle 34">
            <a:extLst>
              <a:ext uri="{FF2B5EF4-FFF2-40B4-BE49-F238E27FC236}">
                <a16:creationId xmlns:a16="http://schemas.microsoft.com/office/drawing/2014/main" id="{BCE86D31-E6C8-454F-8344-15DD8C3010CA}"/>
              </a:ext>
            </a:extLst>
          </p:cNvPr>
          <p:cNvSpPr/>
          <p:nvPr/>
        </p:nvSpPr>
        <p:spPr>
          <a:xfrm>
            <a:off x="6857952" y="5506681"/>
            <a:ext cx="3860737" cy="307777"/>
          </a:xfrm>
          <a:prstGeom prst="rect">
            <a:avLst/>
          </a:prstGeom>
        </p:spPr>
        <p:txBody>
          <a:bodyPr wrap="none" lIns="91440" rIns="91440">
            <a:spAutoFit/>
          </a:bodyPr>
          <a:lstStyle/>
          <a:p>
            <a:r>
              <a:rPr lang="en-US" sz="1400">
                <a:cs typeface="Segoe UI" pitchFamily="34" charset="0"/>
              </a:rPr>
              <a:t>Region Pairs, Availability Zones, Availability Set</a:t>
            </a:r>
          </a:p>
        </p:txBody>
      </p:sp>
      <p:sp>
        <p:nvSpPr>
          <p:cNvPr id="36" name="Rectangle 35">
            <a:extLst>
              <a:ext uri="{FF2B5EF4-FFF2-40B4-BE49-F238E27FC236}">
                <a16:creationId xmlns:a16="http://schemas.microsoft.com/office/drawing/2014/main" id="{532CDF66-6248-4FB1-8F8A-FE88CF851AF6}"/>
              </a:ext>
            </a:extLst>
          </p:cNvPr>
          <p:cNvSpPr/>
          <p:nvPr/>
        </p:nvSpPr>
        <p:spPr bwMode="auto">
          <a:xfrm>
            <a:off x="6857952" y="2302040"/>
            <a:ext cx="283171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spAutoFit/>
          </a:bodyPr>
          <a:lstStyle/>
          <a:p>
            <a:pPr defTabSz="951028" fontAlgn="base">
              <a:spcBef>
                <a:spcPts val="612"/>
              </a:spcBef>
              <a:spcAft>
                <a:spcPct val="0"/>
              </a:spcAft>
              <a:defRPr/>
            </a:pPr>
            <a:r>
              <a:rPr lang="en-US" sz="1600">
                <a:latin typeface="+mj-lt"/>
                <a:cs typeface="Segoe UI" pitchFamily="34" charset="0"/>
              </a:rPr>
              <a:t>Resiliency services in Azure</a:t>
            </a:r>
          </a:p>
        </p:txBody>
      </p:sp>
    </p:spTree>
    <p:extLst>
      <p:ext uri="{BB962C8B-B14F-4D97-AF65-F5344CB8AC3E}">
        <p14:creationId xmlns:p14="http://schemas.microsoft.com/office/powerpoint/2010/main" val="417780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Reference Architecture &amp;</a:t>
            </a:r>
            <a:br>
              <a:rPr lang="en-US" dirty="0"/>
            </a:br>
            <a:r>
              <a:rPr lang="en-US" dirty="0"/>
              <a:t>Design Patterns</a:t>
            </a:r>
            <a:endParaRPr lang="en-US" dirty="0">
              <a:solidFill>
                <a:schemeClr val="tx1"/>
              </a:solidFill>
            </a:endParaRPr>
          </a:p>
        </p:txBody>
      </p:sp>
    </p:spTree>
    <p:extLst>
      <p:ext uri="{BB962C8B-B14F-4D97-AF65-F5344CB8AC3E}">
        <p14:creationId xmlns:p14="http://schemas.microsoft.com/office/powerpoint/2010/main" val="73549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resiliency as a platform</a:t>
            </a:r>
          </a:p>
        </p:txBody>
      </p:sp>
      <p:pic>
        <p:nvPicPr>
          <p:cNvPr id="1026" name="Picture 2" descr="Conceptual drawing of the update domain and fault domain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537" y="1617409"/>
            <a:ext cx="7134225" cy="4686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B3705C8B-4CAA-4607-8667-16C8B3535CA8}"/>
              </a:ext>
            </a:extLst>
          </p:cNvPr>
          <p:cNvSpPr>
            <a:spLocks noGrp="1"/>
          </p:cNvSpPr>
          <p:nvPr>
            <p:ph type="body" sz="quarter" idx="10"/>
          </p:nvPr>
        </p:nvSpPr>
        <p:spPr>
          <a:xfrm>
            <a:off x="434975" y="1000125"/>
            <a:ext cx="11563350" cy="307777"/>
          </a:xfrm>
        </p:spPr>
        <p:txBody>
          <a:bodyPr/>
          <a:lstStyle/>
          <a:p>
            <a:r>
              <a:rPr lang="en-US" sz="2000" dirty="0">
                <a:latin typeface="+mj-lt"/>
              </a:rPr>
              <a:t>Availability Sets</a:t>
            </a:r>
          </a:p>
        </p:txBody>
      </p:sp>
    </p:spTree>
    <p:extLst>
      <p:ext uri="{BB962C8B-B14F-4D97-AF65-F5344CB8AC3E}">
        <p14:creationId xmlns:p14="http://schemas.microsoft.com/office/powerpoint/2010/main" val="1486973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BEC0CD1-C088-4C86-82B6-3DA83913097B}"/>
              </a:ext>
            </a:extLst>
          </p:cNvPr>
          <p:cNvSpPr/>
          <p:nvPr/>
        </p:nvSpPr>
        <p:spPr bwMode="auto">
          <a:xfrm>
            <a:off x="434415" y="5146887"/>
            <a:ext cx="2798144" cy="98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marL="0" marR="0" lvl="0" indent="0" defTabSz="932472" eaLnBrk="1" fontAlgn="base" latinLnBrk="0" hangingPunct="1">
              <a:lnSpc>
                <a:spcPct val="90000"/>
              </a:lnSpc>
              <a:spcBef>
                <a:spcPts val="600"/>
              </a:spcBef>
              <a:spcAft>
                <a:spcPct val="0"/>
              </a:spcAft>
              <a:buClrTx/>
              <a:buSzTx/>
              <a:buFontTx/>
              <a:buNone/>
              <a:tabLst/>
              <a:defRPr/>
            </a:pPr>
            <a:r>
              <a:rPr lang="en-US" sz="1600">
                <a:solidFill>
                  <a:schemeClr val="tx2"/>
                </a:solidFill>
                <a:latin typeface="+mj-lt"/>
              </a:rPr>
              <a:t>Availability Sets</a:t>
            </a:r>
          </a:p>
          <a:p>
            <a:pPr marL="0" marR="0" lvl="0" indent="0" defTabSz="932472" eaLnBrk="1" fontAlgn="base" latinLnBrk="0" hangingPunct="1">
              <a:lnSpc>
                <a:spcPct val="90000"/>
              </a:lnSpc>
              <a:spcBef>
                <a:spcPts val="768"/>
              </a:spcBef>
              <a:spcAft>
                <a:spcPct val="0"/>
              </a:spcAft>
              <a:buClrTx/>
              <a:buSzTx/>
              <a:buFontTx/>
              <a:buNone/>
              <a:tabLst/>
              <a:defRPr/>
            </a:pPr>
            <a:r>
              <a:rPr lang="en-US" sz="1400"/>
              <a:t>High Availability protection from hardware failures in a datacenter.</a:t>
            </a:r>
          </a:p>
        </p:txBody>
      </p:sp>
      <p:sp>
        <p:nvSpPr>
          <p:cNvPr id="48" name="Rectangle 47">
            <a:extLst>
              <a:ext uri="{FF2B5EF4-FFF2-40B4-BE49-F238E27FC236}">
                <a16:creationId xmlns:a16="http://schemas.microsoft.com/office/drawing/2014/main" id="{B822B264-24D6-4A4C-A0F4-451895C4BA3F}"/>
              </a:ext>
            </a:extLst>
          </p:cNvPr>
          <p:cNvSpPr/>
          <p:nvPr/>
        </p:nvSpPr>
        <p:spPr bwMode="auto">
          <a:xfrm>
            <a:off x="3405952" y="5146887"/>
            <a:ext cx="3832223" cy="13767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dirty="0">
                <a:solidFill>
                  <a:schemeClr val="tx2"/>
                </a:solidFill>
                <a:latin typeface="+mj-lt"/>
              </a:rPr>
              <a:t>Availability Zones</a:t>
            </a:r>
          </a:p>
          <a:p>
            <a:pPr defTabSz="932472" fontAlgn="base">
              <a:lnSpc>
                <a:spcPct val="90000"/>
              </a:lnSpc>
              <a:spcBef>
                <a:spcPts val="768"/>
              </a:spcBef>
              <a:spcAft>
                <a:spcPct val="0"/>
              </a:spcAft>
              <a:defRPr/>
            </a:pPr>
            <a:r>
              <a:rPr lang="en-US" sz="1400" dirty="0"/>
              <a:t>High Availability protection against loss of datacenters. Multiple datacenters per physically separated zone. Each zone features independent network, cooling, and power.</a:t>
            </a:r>
          </a:p>
        </p:txBody>
      </p:sp>
      <p:sp>
        <p:nvSpPr>
          <p:cNvPr id="49" name="Rectangle 48">
            <a:extLst>
              <a:ext uri="{FF2B5EF4-FFF2-40B4-BE49-F238E27FC236}">
                <a16:creationId xmlns:a16="http://schemas.microsoft.com/office/drawing/2014/main" id="{55806488-22EA-411C-B129-E692392CE45E}"/>
              </a:ext>
            </a:extLst>
          </p:cNvPr>
          <p:cNvSpPr/>
          <p:nvPr/>
        </p:nvSpPr>
        <p:spPr bwMode="auto">
          <a:xfrm>
            <a:off x="7494776" y="5146887"/>
            <a:ext cx="4479511" cy="11828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a:solidFill>
                  <a:schemeClr val="tx2"/>
                </a:solidFill>
                <a:latin typeface="+mj-lt"/>
              </a:rPr>
              <a:t>Region Pairs</a:t>
            </a:r>
          </a:p>
          <a:p>
            <a:pPr marL="0" marR="0" lvl="0" indent="0" defTabSz="932472" eaLnBrk="1" fontAlgn="base" latinLnBrk="0" hangingPunct="1">
              <a:lnSpc>
                <a:spcPct val="90000"/>
              </a:lnSpc>
              <a:spcBef>
                <a:spcPts val="768"/>
              </a:spcBef>
              <a:spcAft>
                <a:spcPct val="0"/>
              </a:spcAft>
              <a:buClrTx/>
              <a:buSzTx/>
              <a:buFontTx/>
              <a:buNone/>
              <a:tabLst/>
              <a:defRPr/>
            </a:pPr>
            <a:r>
              <a:rPr lang="en-US" sz="1400"/>
              <a:t>Protection for your data and applications from the loss of an entire region with Geo-redundant storage (GRS) and Azure Site Recovery.</a:t>
            </a:r>
          </a:p>
        </p:txBody>
      </p:sp>
      <p:sp>
        <p:nvSpPr>
          <p:cNvPr id="4" name="Title 3">
            <a:extLst>
              <a:ext uri="{FF2B5EF4-FFF2-40B4-BE49-F238E27FC236}">
                <a16:creationId xmlns:a16="http://schemas.microsoft.com/office/drawing/2014/main" id="{F160040F-3C3E-4351-8FEB-CEE96E8419D6}"/>
              </a:ext>
            </a:extLst>
          </p:cNvPr>
          <p:cNvSpPr>
            <a:spLocks noGrp="1"/>
          </p:cNvSpPr>
          <p:nvPr>
            <p:ph type="title"/>
          </p:nvPr>
        </p:nvSpPr>
        <p:spPr/>
        <p:txBody>
          <a:bodyPr/>
          <a:lstStyle/>
          <a:p>
            <a:r>
              <a:rPr lang="en-US" dirty="0"/>
              <a:t>Azure resiliency as a platform</a:t>
            </a:r>
          </a:p>
        </p:txBody>
      </p:sp>
      <p:sp>
        <p:nvSpPr>
          <p:cNvPr id="5" name="Text Placeholder 4">
            <a:extLst>
              <a:ext uri="{FF2B5EF4-FFF2-40B4-BE49-F238E27FC236}">
                <a16:creationId xmlns:a16="http://schemas.microsoft.com/office/drawing/2014/main" id="{89A1671E-AFBD-4F45-8F24-B04E23685831}"/>
              </a:ext>
            </a:extLst>
          </p:cNvPr>
          <p:cNvSpPr>
            <a:spLocks noGrp="1"/>
          </p:cNvSpPr>
          <p:nvPr>
            <p:ph type="body" sz="quarter" idx="10"/>
          </p:nvPr>
        </p:nvSpPr>
        <p:spPr/>
        <p:txBody>
          <a:bodyPr/>
          <a:lstStyle/>
          <a:p>
            <a:r>
              <a:rPr lang="en-US" dirty="0"/>
              <a:t>Resilient from hardware, datacenter, and regional outages</a:t>
            </a:r>
          </a:p>
        </p:txBody>
      </p:sp>
      <p:sp>
        <p:nvSpPr>
          <p:cNvPr id="225" name="Rectangle 224">
            <a:extLst>
              <a:ext uri="{FF2B5EF4-FFF2-40B4-BE49-F238E27FC236}">
                <a16:creationId xmlns:a16="http://schemas.microsoft.com/office/drawing/2014/main" id="{2E6663A8-9298-4510-8315-508B73DF28CC}"/>
              </a:ext>
            </a:extLst>
          </p:cNvPr>
          <p:cNvSpPr/>
          <p:nvPr/>
        </p:nvSpPr>
        <p:spPr bwMode="auto">
          <a:xfrm>
            <a:off x="434975" y="1546639"/>
            <a:ext cx="11563350" cy="361803"/>
          </a:xfrm>
          <a:prstGeom prst="rect">
            <a:avLst/>
          </a:prstGeom>
          <a:solidFill>
            <a:schemeClr val="bg2">
              <a:alpha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Power / facility</a:t>
            </a:r>
            <a:r>
              <a:rPr lang="en-US" sz="1400">
                <a:solidFill>
                  <a:schemeClr val="tx1"/>
                </a:solidFill>
                <a:cs typeface="Segoe UI" pitchFamily="34" charset="0"/>
              </a:rPr>
              <a:t>						</a:t>
            </a:r>
          </a:p>
        </p:txBody>
      </p:sp>
      <p:sp>
        <p:nvSpPr>
          <p:cNvPr id="226" name="Rectangle 225">
            <a:extLst>
              <a:ext uri="{FF2B5EF4-FFF2-40B4-BE49-F238E27FC236}">
                <a16:creationId xmlns:a16="http://schemas.microsoft.com/office/drawing/2014/main" id="{43CD6B98-0962-4DE4-ADA5-A4032ABE9374}"/>
              </a:ext>
            </a:extLst>
          </p:cNvPr>
          <p:cNvSpPr/>
          <p:nvPr/>
        </p:nvSpPr>
        <p:spPr>
          <a:xfrm>
            <a:off x="7993003" y="1573651"/>
            <a:ext cx="3860737" cy="307777"/>
          </a:xfrm>
          <a:prstGeom prst="rect">
            <a:avLst/>
          </a:prstGeom>
        </p:spPr>
        <p:txBody>
          <a:bodyPr wrap="none" lIns="91440" rIns="91440">
            <a:spAutoFit/>
          </a:bodyPr>
          <a:lstStyle/>
          <a:p>
            <a:r>
              <a:rPr lang="en-US" sz="1400">
                <a:cs typeface="Segoe UI" pitchFamily="34" charset="0"/>
              </a:rPr>
              <a:t>Region Pairs, Availability Zones, Availability Set</a:t>
            </a:r>
          </a:p>
        </p:txBody>
      </p:sp>
      <p:grpSp>
        <p:nvGrpSpPr>
          <p:cNvPr id="33" name="Group 32">
            <a:extLst>
              <a:ext uri="{FF2B5EF4-FFF2-40B4-BE49-F238E27FC236}">
                <a16:creationId xmlns:a16="http://schemas.microsoft.com/office/drawing/2014/main" id="{A2FD9555-5962-45A0-93BD-47766D397524}"/>
              </a:ext>
            </a:extLst>
          </p:cNvPr>
          <p:cNvGrpSpPr/>
          <p:nvPr/>
        </p:nvGrpSpPr>
        <p:grpSpPr>
          <a:xfrm>
            <a:off x="3405951" y="2221993"/>
            <a:ext cx="3832224" cy="2798048"/>
            <a:chOff x="3405951" y="2221993"/>
            <a:chExt cx="3832224" cy="2798048"/>
          </a:xfrm>
        </p:grpSpPr>
        <p:grpSp>
          <p:nvGrpSpPr>
            <p:cNvPr id="18" name="Group 17">
              <a:extLst>
                <a:ext uri="{FF2B5EF4-FFF2-40B4-BE49-F238E27FC236}">
                  <a16:creationId xmlns:a16="http://schemas.microsoft.com/office/drawing/2014/main" id="{CC033EAE-E28B-4C0D-818F-FB409F913EFB}"/>
                </a:ext>
              </a:extLst>
            </p:cNvPr>
            <p:cNvGrpSpPr/>
            <p:nvPr/>
          </p:nvGrpSpPr>
          <p:grpSpPr>
            <a:xfrm>
              <a:off x="3405951" y="2221993"/>
              <a:ext cx="3832224" cy="2798048"/>
              <a:chOff x="3593322" y="1956654"/>
              <a:chExt cx="3832224" cy="2798048"/>
            </a:xfrm>
          </p:grpSpPr>
          <p:sp>
            <p:nvSpPr>
              <p:cNvPr id="126" name="Rectangle: Rounded Corners 125">
                <a:extLst>
                  <a:ext uri="{FF2B5EF4-FFF2-40B4-BE49-F238E27FC236}">
                    <a16:creationId xmlns:a16="http://schemas.microsoft.com/office/drawing/2014/main" id="{E04ED459-83CE-47CC-8180-6F2642454873}"/>
                  </a:ext>
                </a:extLst>
              </p:cNvPr>
              <p:cNvSpPr/>
              <p:nvPr/>
            </p:nvSpPr>
            <p:spPr bwMode="auto">
              <a:xfrm>
                <a:off x="3593322" y="2083720"/>
                <a:ext cx="3832224"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TextBox 233">
                <a:extLst>
                  <a:ext uri="{FF2B5EF4-FFF2-40B4-BE49-F238E27FC236}">
                    <a16:creationId xmlns:a16="http://schemas.microsoft.com/office/drawing/2014/main" id="{1E370C7C-305C-4748-B00E-D53A975E6A96}"/>
                  </a:ext>
                </a:extLst>
              </p:cNvPr>
              <p:cNvSpPr txBox="1"/>
              <p:nvPr/>
            </p:nvSpPr>
            <p:spPr>
              <a:xfrm>
                <a:off x="3767371" y="1956654"/>
                <a:ext cx="783657" cy="220443"/>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29" name="Group 28">
              <a:extLst>
                <a:ext uri="{FF2B5EF4-FFF2-40B4-BE49-F238E27FC236}">
                  <a16:creationId xmlns:a16="http://schemas.microsoft.com/office/drawing/2014/main" id="{EF112C55-BD58-4385-B683-218E79E82B4D}"/>
                </a:ext>
              </a:extLst>
            </p:cNvPr>
            <p:cNvGrpSpPr/>
            <p:nvPr/>
          </p:nvGrpSpPr>
          <p:grpSpPr>
            <a:xfrm>
              <a:off x="3597551" y="2459273"/>
              <a:ext cx="3449025" cy="2431300"/>
              <a:chOff x="3741533" y="2459273"/>
              <a:chExt cx="3449025" cy="2431300"/>
            </a:xfrm>
          </p:grpSpPr>
          <p:sp>
            <p:nvSpPr>
              <p:cNvPr id="63" name="Oval 62">
                <a:extLst>
                  <a:ext uri="{FF2B5EF4-FFF2-40B4-BE49-F238E27FC236}">
                    <a16:creationId xmlns:a16="http://schemas.microsoft.com/office/drawing/2014/main" id="{A9E38C09-185B-4FF7-9E1E-F109AA169068}"/>
                  </a:ext>
                </a:extLst>
              </p:cNvPr>
              <p:cNvSpPr/>
              <p:nvPr/>
            </p:nvSpPr>
            <p:spPr>
              <a:xfrm>
                <a:off x="3741533" y="3583828"/>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3" name="Oval 82">
                <a:extLst>
                  <a:ext uri="{FF2B5EF4-FFF2-40B4-BE49-F238E27FC236}">
                    <a16:creationId xmlns:a16="http://schemas.microsoft.com/office/drawing/2014/main" id="{C4F731E8-529C-4190-85BA-BED127D88548}"/>
                  </a:ext>
                </a:extLst>
              </p:cNvPr>
              <p:cNvSpPr/>
              <p:nvPr/>
            </p:nvSpPr>
            <p:spPr>
              <a:xfrm>
                <a:off x="5883813" y="3583828"/>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9230D99C-9457-4AA3-A6B0-7DE4B1DBCCA6}"/>
                  </a:ext>
                </a:extLst>
              </p:cNvPr>
              <p:cNvSpPr/>
              <p:nvPr/>
            </p:nvSpPr>
            <p:spPr>
              <a:xfrm>
                <a:off x="4817808" y="2459273"/>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30" name="Straight Connector 129">
                <a:extLst>
                  <a:ext uri="{FF2B5EF4-FFF2-40B4-BE49-F238E27FC236}">
                    <a16:creationId xmlns:a16="http://schemas.microsoft.com/office/drawing/2014/main" id="{1E3B6D0C-03B6-436F-8E98-96E08558DEFA}"/>
                  </a:ext>
                </a:extLst>
              </p:cNvPr>
              <p:cNvCxnSpPr>
                <a:cxnSpLocks/>
                <a:stCxn id="63" idx="7"/>
                <a:endCxn id="103" idx="3"/>
              </p:cNvCxnSpPr>
              <p:nvPr/>
            </p:nvCxnSpPr>
            <p:spPr>
              <a:xfrm flipV="1">
                <a:off x="4856910" y="3574650"/>
                <a:ext cx="152266" cy="200546"/>
              </a:xfrm>
              <a:prstGeom prst="line">
                <a:avLst/>
              </a:prstGeom>
              <a:noFill/>
              <a:ln w="19050" cap="flat" cmpd="sng" algn="ctr">
                <a:solidFill>
                  <a:schemeClr val="tx1"/>
                </a:solidFill>
                <a:prstDash val="solid"/>
                <a:headEnd type="none"/>
                <a:tailEnd type="none"/>
              </a:ln>
              <a:effectLst/>
            </p:spPr>
          </p:cxnSp>
          <p:cxnSp>
            <p:nvCxnSpPr>
              <p:cNvPr id="131" name="Straight Connector 130">
                <a:extLst>
                  <a:ext uri="{FF2B5EF4-FFF2-40B4-BE49-F238E27FC236}">
                    <a16:creationId xmlns:a16="http://schemas.microsoft.com/office/drawing/2014/main" id="{42FF8420-A383-499B-8C84-BF41C671ACBB}"/>
                  </a:ext>
                </a:extLst>
              </p:cNvPr>
              <p:cNvCxnSpPr>
                <a:cxnSpLocks/>
                <a:stCxn id="63" idx="6"/>
                <a:endCxn id="83" idx="2"/>
              </p:cNvCxnSpPr>
              <p:nvPr/>
            </p:nvCxnSpPr>
            <p:spPr>
              <a:xfrm>
                <a:off x="5048278" y="4237201"/>
                <a:ext cx="835535" cy="0"/>
              </a:xfrm>
              <a:prstGeom prst="line">
                <a:avLst/>
              </a:prstGeom>
              <a:noFill/>
              <a:ln w="19050" cap="flat" cmpd="sng" algn="ctr">
                <a:solidFill>
                  <a:schemeClr val="tx1"/>
                </a:solidFill>
                <a:prstDash val="solid"/>
                <a:headEnd type="none"/>
                <a:tailEnd type="none"/>
              </a:ln>
              <a:effectLst/>
            </p:spPr>
          </p:cxnSp>
          <p:cxnSp>
            <p:nvCxnSpPr>
              <p:cNvPr id="132" name="Straight Connector 131">
                <a:extLst>
                  <a:ext uri="{FF2B5EF4-FFF2-40B4-BE49-F238E27FC236}">
                    <a16:creationId xmlns:a16="http://schemas.microsoft.com/office/drawing/2014/main" id="{ADE83443-5EAA-46EF-B237-E7050D92A700}"/>
                  </a:ext>
                </a:extLst>
              </p:cNvPr>
              <p:cNvCxnSpPr>
                <a:cxnSpLocks/>
                <a:endCxn id="83" idx="1"/>
              </p:cNvCxnSpPr>
              <p:nvPr/>
            </p:nvCxnSpPr>
            <p:spPr>
              <a:xfrm>
                <a:off x="5928013" y="3560534"/>
                <a:ext cx="147168" cy="214662"/>
              </a:xfrm>
              <a:prstGeom prst="line">
                <a:avLst/>
              </a:prstGeom>
              <a:noFill/>
              <a:ln w="19050" cap="flat" cmpd="sng" algn="ctr">
                <a:solidFill>
                  <a:schemeClr val="tx1"/>
                </a:solidFill>
                <a:prstDash val="solid"/>
                <a:headEnd type="none"/>
                <a:tailEnd type="none"/>
              </a:ln>
              <a:effectLst/>
            </p:spPr>
          </p:cxnSp>
          <p:grpSp>
            <p:nvGrpSpPr>
              <p:cNvPr id="14" name="Group 13">
                <a:extLst>
                  <a:ext uri="{FF2B5EF4-FFF2-40B4-BE49-F238E27FC236}">
                    <a16:creationId xmlns:a16="http://schemas.microsoft.com/office/drawing/2014/main" id="{19579B88-2E7C-4773-B2AB-AB9E84A8CE79}"/>
                  </a:ext>
                </a:extLst>
              </p:cNvPr>
              <p:cNvGrpSpPr/>
              <p:nvPr/>
            </p:nvGrpSpPr>
            <p:grpSpPr>
              <a:xfrm>
                <a:off x="3843847" y="4047173"/>
                <a:ext cx="1102116" cy="414223"/>
                <a:chOff x="3830905" y="3781834"/>
                <a:chExt cx="1167815" cy="438916"/>
              </a:xfrm>
            </p:grpSpPr>
            <p:cxnSp>
              <p:nvCxnSpPr>
                <p:cNvPr id="127" name="Straight Connector 126">
                  <a:extLst>
                    <a:ext uri="{FF2B5EF4-FFF2-40B4-BE49-F238E27FC236}">
                      <a16:creationId xmlns:a16="http://schemas.microsoft.com/office/drawing/2014/main" id="{6D40B4E7-9C28-4873-AF51-0E4623F0E979}"/>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12" name="Group 11">
                  <a:extLst>
                    <a:ext uri="{FF2B5EF4-FFF2-40B4-BE49-F238E27FC236}">
                      <a16:creationId xmlns:a16="http://schemas.microsoft.com/office/drawing/2014/main" id="{F3412C64-47EE-4813-B827-AEDB059EE253}"/>
                    </a:ext>
                  </a:extLst>
                </p:cNvPr>
                <p:cNvGrpSpPr/>
                <p:nvPr/>
              </p:nvGrpSpPr>
              <p:grpSpPr>
                <a:xfrm>
                  <a:off x="3830905" y="3781834"/>
                  <a:ext cx="539316" cy="438916"/>
                  <a:chOff x="4311130" y="3484679"/>
                  <a:chExt cx="1084399" cy="882525"/>
                </a:xfrm>
              </p:grpSpPr>
              <p:grpSp>
                <p:nvGrpSpPr>
                  <p:cNvPr id="236" name="Group 235">
                    <a:extLst>
                      <a:ext uri="{FF2B5EF4-FFF2-40B4-BE49-F238E27FC236}">
                        <a16:creationId xmlns:a16="http://schemas.microsoft.com/office/drawing/2014/main" id="{819B5CB1-CFF1-4DB1-9A25-694867CABD7A}"/>
                      </a:ext>
                    </a:extLst>
                  </p:cNvPr>
                  <p:cNvGrpSpPr/>
                  <p:nvPr/>
                </p:nvGrpSpPr>
                <p:grpSpPr>
                  <a:xfrm>
                    <a:off x="4336481" y="3749257"/>
                    <a:ext cx="1033697" cy="487107"/>
                    <a:chOff x="2996114" y="3369111"/>
                    <a:chExt cx="1033697" cy="487107"/>
                  </a:xfrm>
                </p:grpSpPr>
                <p:sp>
                  <p:nvSpPr>
                    <p:cNvPr id="237" name="network_3" title="Icon of a server connected to a network">
                      <a:extLst>
                        <a:ext uri="{FF2B5EF4-FFF2-40B4-BE49-F238E27FC236}">
                          <a16:creationId xmlns:a16="http://schemas.microsoft.com/office/drawing/2014/main" id="{40D77C1D-88B1-4AFB-B8F0-1CB5E011DF1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network_3" title="Icon of a server connected to a network">
                      <a:extLst>
                        <a:ext uri="{FF2B5EF4-FFF2-40B4-BE49-F238E27FC236}">
                          <a16:creationId xmlns:a16="http://schemas.microsoft.com/office/drawing/2014/main" id="{5149FA2F-F755-46C7-9B3B-3562C43883E6}"/>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network_3" title="Icon of a server connected to a network">
                      <a:extLst>
                        <a:ext uri="{FF2B5EF4-FFF2-40B4-BE49-F238E27FC236}">
                          <a16:creationId xmlns:a16="http://schemas.microsoft.com/office/drawing/2014/main" id="{51D8A26B-47CF-47CA-A22C-5B93A2C35E4F}"/>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35" name="Arrow: Pentagon 234">
                    <a:extLst>
                      <a:ext uri="{FF2B5EF4-FFF2-40B4-BE49-F238E27FC236}">
                        <a16:creationId xmlns:a16="http://schemas.microsoft.com/office/drawing/2014/main" id="{51BC4DE3-C594-40EC-A0F8-22184E4BD91F}"/>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246" name="Group 245">
                  <a:extLst>
                    <a:ext uri="{FF2B5EF4-FFF2-40B4-BE49-F238E27FC236}">
                      <a16:creationId xmlns:a16="http://schemas.microsoft.com/office/drawing/2014/main" id="{8B70BB7A-54E0-451F-B654-7642B2E7AEEE}"/>
                    </a:ext>
                  </a:extLst>
                </p:cNvPr>
                <p:cNvGrpSpPr/>
                <p:nvPr/>
              </p:nvGrpSpPr>
              <p:grpSpPr>
                <a:xfrm>
                  <a:off x="4459404" y="3781834"/>
                  <a:ext cx="539316" cy="438916"/>
                  <a:chOff x="4311130" y="3484679"/>
                  <a:chExt cx="1084399" cy="882525"/>
                </a:xfrm>
              </p:grpSpPr>
              <p:grpSp>
                <p:nvGrpSpPr>
                  <p:cNvPr id="247" name="Group 246">
                    <a:extLst>
                      <a:ext uri="{FF2B5EF4-FFF2-40B4-BE49-F238E27FC236}">
                        <a16:creationId xmlns:a16="http://schemas.microsoft.com/office/drawing/2014/main" id="{50420887-C037-453D-9162-ABE4F0D43215}"/>
                      </a:ext>
                    </a:extLst>
                  </p:cNvPr>
                  <p:cNvGrpSpPr/>
                  <p:nvPr/>
                </p:nvGrpSpPr>
                <p:grpSpPr>
                  <a:xfrm>
                    <a:off x="4336481" y="3749257"/>
                    <a:ext cx="1033697" cy="487107"/>
                    <a:chOff x="2996114" y="3369111"/>
                    <a:chExt cx="1033697" cy="487107"/>
                  </a:xfrm>
                </p:grpSpPr>
                <p:sp>
                  <p:nvSpPr>
                    <p:cNvPr id="249" name="network_3" title="Icon of a server connected to a network">
                      <a:extLst>
                        <a:ext uri="{FF2B5EF4-FFF2-40B4-BE49-F238E27FC236}">
                          <a16:creationId xmlns:a16="http://schemas.microsoft.com/office/drawing/2014/main" id="{DEF70DAB-5493-4E48-A43F-3AEEDBA9F61F}"/>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network_3" title="Icon of a server connected to a network">
                      <a:extLst>
                        <a:ext uri="{FF2B5EF4-FFF2-40B4-BE49-F238E27FC236}">
                          <a16:creationId xmlns:a16="http://schemas.microsoft.com/office/drawing/2014/main" id="{7D6651CF-D415-4B30-A3C6-B3756DF5070D}"/>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network_3" title="Icon of a server connected to a network">
                      <a:extLst>
                        <a:ext uri="{FF2B5EF4-FFF2-40B4-BE49-F238E27FC236}">
                          <a16:creationId xmlns:a16="http://schemas.microsoft.com/office/drawing/2014/main" id="{CB9DF451-B916-4B4E-92FA-DF92DFB0EDAA}"/>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8" name="Arrow: Pentagon 247">
                    <a:extLst>
                      <a:ext uri="{FF2B5EF4-FFF2-40B4-BE49-F238E27FC236}">
                        <a16:creationId xmlns:a16="http://schemas.microsoft.com/office/drawing/2014/main" id="{0C1D601A-3D54-47F4-A7CB-99D2D13D8B0D}"/>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sp>
            <p:nvSpPr>
              <p:cNvPr id="82" name="TextBox 81">
                <a:extLst>
                  <a:ext uri="{FF2B5EF4-FFF2-40B4-BE49-F238E27FC236}">
                    <a16:creationId xmlns:a16="http://schemas.microsoft.com/office/drawing/2014/main" id="{C7BD8C64-AC61-4A74-A82E-7E7607785970}"/>
                  </a:ext>
                </a:extLst>
              </p:cNvPr>
              <p:cNvSpPr txBox="1"/>
              <p:nvPr/>
            </p:nvSpPr>
            <p:spPr>
              <a:xfrm>
                <a:off x="4013133" y="4527604"/>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2</a:t>
                </a:r>
              </a:p>
            </p:txBody>
          </p:sp>
          <p:sp>
            <p:nvSpPr>
              <p:cNvPr id="102" name="TextBox 101">
                <a:extLst>
                  <a:ext uri="{FF2B5EF4-FFF2-40B4-BE49-F238E27FC236}">
                    <a16:creationId xmlns:a16="http://schemas.microsoft.com/office/drawing/2014/main" id="{A7FC973D-1469-4C73-8FD5-09B05AA6CE74}"/>
                  </a:ext>
                </a:extLst>
              </p:cNvPr>
              <p:cNvSpPr txBox="1"/>
              <p:nvPr/>
            </p:nvSpPr>
            <p:spPr>
              <a:xfrm>
                <a:off x="6158553" y="4527604"/>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3</a:t>
                </a:r>
              </a:p>
            </p:txBody>
          </p:sp>
          <p:sp>
            <p:nvSpPr>
              <p:cNvPr id="122" name="TextBox 121">
                <a:extLst>
                  <a:ext uri="{FF2B5EF4-FFF2-40B4-BE49-F238E27FC236}">
                    <a16:creationId xmlns:a16="http://schemas.microsoft.com/office/drawing/2014/main" id="{282B2960-2039-4ECB-BF70-6B41296ACB2D}"/>
                  </a:ext>
                </a:extLst>
              </p:cNvPr>
              <p:cNvSpPr txBox="1"/>
              <p:nvPr/>
            </p:nvSpPr>
            <p:spPr>
              <a:xfrm>
                <a:off x="5089408" y="3457913"/>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1</a:t>
                </a:r>
              </a:p>
            </p:txBody>
          </p:sp>
          <p:sp>
            <p:nvSpPr>
              <p:cNvPr id="123" name="TextBox 122">
                <a:extLst>
                  <a:ext uri="{FF2B5EF4-FFF2-40B4-BE49-F238E27FC236}">
                    <a16:creationId xmlns:a16="http://schemas.microsoft.com/office/drawing/2014/main" id="{1088BCA0-45F6-4692-8B7E-ABFC37F4FF1F}"/>
                  </a:ext>
                </a:extLst>
              </p:cNvPr>
              <p:cNvSpPr txBox="1"/>
              <p:nvPr/>
            </p:nvSpPr>
            <p:spPr>
              <a:xfrm>
                <a:off x="3961358" y="3729836"/>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124" name="TextBox 123">
                <a:extLst>
                  <a:ext uri="{FF2B5EF4-FFF2-40B4-BE49-F238E27FC236}">
                    <a16:creationId xmlns:a16="http://schemas.microsoft.com/office/drawing/2014/main" id="{5E4B13C5-A4BC-45EC-B98F-A5DD128F897C}"/>
                  </a:ext>
                </a:extLst>
              </p:cNvPr>
              <p:cNvSpPr txBox="1"/>
              <p:nvPr/>
            </p:nvSpPr>
            <p:spPr>
              <a:xfrm>
                <a:off x="5037633" y="2584610"/>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125" name="TextBox 124">
                <a:extLst>
                  <a:ext uri="{FF2B5EF4-FFF2-40B4-BE49-F238E27FC236}">
                    <a16:creationId xmlns:a16="http://schemas.microsoft.com/office/drawing/2014/main" id="{5AE83290-87D6-42CC-82B5-F1CF38655981}"/>
                  </a:ext>
                </a:extLst>
              </p:cNvPr>
              <p:cNvSpPr txBox="1"/>
              <p:nvPr/>
            </p:nvSpPr>
            <p:spPr>
              <a:xfrm>
                <a:off x="6103236" y="3729836"/>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grpSp>
            <p:nvGrpSpPr>
              <p:cNvPr id="252" name="Group 251">
                <a:extLst>
                  <a:ext uri="{FF2B5EF4-FFF2-40B4-BE49-F238E27FC236}">
                    <a16:creationId xmlns:a16="http://schemas.microsoft.com/office/drawing/2014/main" id="{B65171F6-96DC-4121-A185-5B388DECC654}"/>
                  </a:ext>
                </a:extLst>
              </p:cNvPr>
              <p:cNvGrpSpPr/>
              <p:nvPr/>
            </p:nvGrpSpPr>
            <p:grpSpPr>
              <a:xfrm>
                <a:off x="4920122" y="2920376"/>
                <a:ext cx="1102116" cy="414223"/>
                <a:chOff x="3830905" y="3781834"/>
                <a:chExt cx="1167815" cy="438916"/>
              </a:xfrm>
            </p:grpSpPr>
            <p:cxnSp>
              <p:nvCxnSpPr>
                <p:cNvPr id="253" name="Straight Connector 252">
                  <a:extLst>
                    <a:ext uri="{FF2B5EF4-FFF2-40B4-BE49-F238E27FC236}">
                      <a16:creationId xmlns:a16="http://schemas.microsoft.com/office/drawing/2014/main" id="{0C8249EE-2A1C-48BB-B482-13EDC381745E}"/>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254" name="Group 253">
                  <a:extLst>
                    <a:ext uri="{FF2B5EF4-FFF2-40B4-BE49-F238E27FC236}">
                      <a16:creationId xmlns:a16="http://schemas.microsoft.com/office/drawing/2014/main" id="{38991050-50DF-48C8-94F1-1A5D1F16B7EB}"/>
                    </a:ext>
                  </a:extLst>
                </p:cNvPr>
                <p:cNvGrpSpPr/>
                <p:nvPr/>
              </p:nvGrpSpPr>
              <p:grpSpPr>
                <a:xfrm>
                  <a:off x="3830905" y="3781834"/>
                  <a:ext cx="539316" cy="438916"/>
                  <a:chOff x="4311130" y="3484679"/>
                  <a:chExt cx="1084399" cy="882525"/>
                </a:xfrm>
              </p:grpSpPr>
              <p:grpSp>
                <p:nvGrpSpPr>
                  <p:cNvPr id="261" name="Group 260">
                    <a:extLst>
                      <a:ext uri="{FF2B5EF4-FFF2-40B4-BE49-F238E27FC236}">
                        <a16:creationId xmlns:a16="http://schemas.microsoft.com/office/drawing/2014/main" id="{4D680700-3290-423D-87DC-02BB940C02E3}"/>
                      </a:ext>
                    </a:extLst>
                  </p:cNvPr>
                  <p:cNvGrpSpPr/>
                  <p:nvPr/>
                </p:nvGrpSpPr>
                <p:grpSpPr>
                  <a:xfrm>
                    <a:off x="4336481" y="3749257"/>
                    <a:ext cx="1033697" cy="487107"/>
                    <a:chOff x="2996114" y="3369111"/>
                    <a:chExt cx="1033697" cy="487107"/>
                  </a:xfrm>
                </p:grpSpPr>
                <p:sp>
                  <p:nvSpPr>
                    <p:cNvPr id="263" name="network_3" title="Icon of a server connected to a network">
                      <a:extLst>
                        <a:ext uri="{FF2B5EF4-FFF2-40B4-BE49-F238E27FC236}">
                          <a16:creationId xmlns:a16="http://schemas.microsoft.com/office/drawing/2014/main" id="{9BC644B3-C6C3-4716-89E7-D67AAEEF0BA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network_3" title="Icon of a server connected to a network">
                      <a:extLst>
                        <a:ext uri="{FF2B5EF4-FFF2-40B4-BE49-F238E27FC236}">
                          <a16:creationId xmlns:a16="http://schemas.microsoft.com/office/drawing/2014/main" id="{AD3B5E22-8C68-4E56-A997-981A54E7D033}"/>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network_3" title="Icon of a server connected to a network">
                      <a:extLst>
                        <a:ext uri="{FF2B5EF4-FFF2-40B4-BE49-F238E27FC236}">
                          <a16:creationId xmlns:a16="http://schemas.microsoft.com/office/drawing/2014/main" id="{4F1E398D-5A79-42DA-9BA4-72FED54EE0C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2" name="Arrow: Pentagon 261">
                    <a:extLst>
                      <a:ext uri="{FF2B5EF4-FFF2-40B4-BE49-F238E27FC236}">
                        <a16:creationId xmlns:a16="http://schemas.microsoft.com/office/drawing/2014/main" id="{49C369CE-9DED-4EE6-9394-8090D1CD36C2}"/>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255" name="Group 254">
                  <a:extLst>
                    <a:ext uri="{FF2B5EF4-FFF2-40B4-BE49-F238E27FC236}">
                      <a16:creationId xmlns:a16="http://schemas.microsoft.com/office/drawing/2014/main" id="{D8EC07C0-DF27-458E-918C-58AE70B06DE8}"/>
                    </a:ext>
                  </a:extLst>
                </p:cNvPr>
                <p:cNvGrpSpPr/>
                <p:nvPr/>
              </p:nvGrpSpPr>
              <p:grpSpPr>
                <a:xfrm>
                  <a:off x="4459404" y="3781834"/>
                  <a:ext cx="539316" cy="438916"/>
                  <a:chOff x="4311130" y="3484679"/>
                  <a:chExt cx="1084399" cy="882525"/>
                </a:xfrm>
              </p:grpSpPr>
              <p:grpSp>
                <p:nvGrpSpPr>
                  <p:cNvPr id="256" name="Group 255">
                    <a:extLst>
                      <a:ext uri="{FF2B5EF4-FFF2-40B4-BE49-F238E27FC236}">
                        <a16:creationId xmlns:a16="http://schemas.microsoft.com/office/drawing/2014/main" id="{29B8452C-A365-4D2B-BE25-107DF3E9508D}"/>
                      </a:ext>
                    </a:extLst>
                  </p:cNvPr>
                  <p:cNvGrpSpPr/>
                  <p:nvPr/>
                </p:nvGrpSpPr>
                <p:grpSpPr>
                  <a:xfrm>
                    <a:off x="4336481" y="3749257"/>
                    <a:ext cx="1033697" cy="487107"/>
                    <a:chOff x="2996114" y="3369111"/>
                    <a:chExt cx="1033697" cy="487107"/>
                  </a:xfrm>
                </p:grpSpPr>
                <p:sp>
                  <p:nvSpPr>
                    <p:cNvPr id="258" name="network_3" title="Icon of a server connected to a network">
                      <a:extLst>
                        <a:ext uri="{FF2B5EF4-FFF2-40B4-BE49-F238E27FC236}">
                          <a16:creationId xmlns:a16="http://schemas.microsoft.com/office/drawing/2014/main" id="{A4DB5E12-37C3-4B46-BFB8-7DF969181359}"/>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network_3" title="Icon of a server connected to a network">
                      <a:extLst>
                        <a:ext uri="{FF2B5EF4-FFF2-40B4-BE49-F238E27FC236}">
                          <a16:creationId xmlns:a16="http://schemas.microsoft.com/office/drawing/2014/main" id="{43A10367-D0EF-4542-A879-2A3545FF1807}"/>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network_3" title="Icon of a server connected to a network">
                      <a:extLst>
                        <a:ext uri="{FF2B5EF4-FFF2-40B4-BE49-F238E27FC236}">
                          <a16:creationId xmlns:a16="http://schemas.microsoft.com/office/drawing/2014/main" id="{287A047A-4B95-401F-A9C1-9B8329915C4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7" name="Arrow: Pentagon 256">
                    <a:extLst>
                      <a:ext uri="{FF2B5EF4-FFF2-40B4-BE49-F238E27FC236}">
                        <a16:creationId xmlns:a16="http://schemas.microsoft.com/office/drawing/2014/main" id="{3005013E-BA8E-41EF-B593-4776665B43B2}"/>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266" name="Group 265">
                <a:extLst>
                  <a:ext uri="{FF2B5EF4-FFF2-40B4-BE49-F238E27FC236}">
                    <a16:creationId xmlns:a16="http://schemas.microsoft.com/office/drawing/2014/main" id="{A2403C9E-5E19-4897-B913-9CE26CCECF46}"/>
                  </a:ext>
                </a:extLst>
              </p:cNvPr>
              <p:cNvGrpSpPr/>
              <p:nvPr/>
            </p:nvGrpSpPr>
            <p:grpSpPr>
              <a:xfrm>
                <a:off x="5985690" y="4047173"/>
                <a:ext cx="1102116" cy="414223"/>
                <a:chOff x="3830905" y="3781834"/>
                <a:chExt cx="1167815" cy="438916"/>
              </a:xfrm>
            </p:grpSpPr>
            <p:cxnSp>
              <p:nvCxnSpPr>
                <p:cNvPr id="267" name="Straight Connector 266">
                  <a:extLst>
                    <a:ext uri="{FF2B5EF4-FFF2-40B4-BE49-F238E27FC236}">
                      <a16:creationId xmlns:a16="http://schemas.microsoft.com/office/drawing/2014/main" id="{3BE19706-8827-45E8-BC3F-15AD1E40F6DB}"/>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268" name="Group 267">
                  <a:extLst>
                    <a:ext uri="{FF2B5EF4-FFF2-40B4-BE49-F238E27FC236}">
                      <a16:creationId xmlns:a16="http://schemas.microsoft.com/office/drawing/2014/main" id="{8244BAE5-C7A7-4213-ADD8-C61323DE90FD}"/>
                    </a:ext>
                  </a:extLst>
                </p:cNvPr>
                <p:cNvGrpSpPr/>
                <p:nvPr/>
              </p:nvGrpSpPr>
              <p:grpSpPr>
                <a:xfrm>
                  <a:off x="3830905" y="3781834"/>
                  <a:ext cx="539316" cy="438916"/>
                  <a:chOff x="4311130" y="3484679"/>
                  <a:chExt cx="1084399" cy="882525"/>
                </a:xfrm>
              </p:grpSpPr>
              <p:grpSp>
                <p:nvGrpSpPr>
                  <p:cNvPr id="275" name="Group 274">
                    <a:extLst>
                      <a:ext uri="{FF2B5EF4-FFF2-40B4-BE49-F238E27FC236}">
                        <a16:creationId xmlns:a16="http://schemas.microsoft.com/office/drawing/2014/main" id="{4EA2F71A-7F40-491F-92A3-7744042F6018}"/>
                      </a:ext>
                    </a:extLst>
                  </p:cNvPr>
                  <p:cNvGrpSpPr/>
                  <p:nvPr/>
                </p:nvGrpSpPr>
                <p:grpSpPr>
                  <a:xfrm>
                    <a:off x="4336481" y="3749257"/>
                    <a:ext cx="1033697" cy="487107"/>
                    <a:chOff x="2996114" y="3369111"/>
                    <a:chExt cx="1033697" cy="487107"/>
                  </a:xfrm>
                </p:grpSpPr>
                <p:sp>
                  <p:nvSpPr>
                    <p:cNvPr id="277" name="network_3" title="Icon of a server connected to a network">
                      <a:extLst>
                        <a:ext uri="{FF2B5EF4-FFF2-40B4-BE49-F238E27FC236}">
                          <a16:creationId xmlns:a16="http://schemas.microsoft.com/office/drawing/2014/main" id="{ED0E36B2-5BBB-4B4F-AC3D-7B9E1DC7DE0D}"/>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network_3" title="Icon of a server connected to a network">
                      <a:extLst>
                        <a:ext uri="{FF2B5EF4-FFF2-40B4-BE49-F238E27FC236}">
                          <a16:creationId xmlns:a16="http://schemas.microsoft.com/office/drawing/2014/main" id="{D1915F25-5083-4A94-8D2D-790462190C1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network_3" title="Icon of a server connected to a network">
                      <a:extLst>
                        <a:ext uri="{FF2B5EF4-FFF2-40B4-BE49-F238E27FC236}">
                          <a16:creationId xmlns:a16="http://schemas.microsoft.com/office/drawing/2014/main" id="{5697CE1D-27C2-4892-B149-1A658D39617D}"/>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76" name="Arrow: Pentagon 275">
                    <a:extLst>
                      <a:ext uri="{FF2B5EF4-FFF2-40B4-BE49-F238E27FC236}">
                        <a16:creationId xmlns:a16="http://schemas.microsoft.com/office/drawing/2014/main" id="{28C2ED1C-13C0-4225-8CE4-0F17AC29F368}"/>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269" name="Group 268">
                  <a:extLst>
                    <a:ext uri="{FF2B5EF4-FFF2-40B4-BE49-F238E27FC236}">
                      <a16:creationId xmlns:a16="http://schemas.microsoft.com/office/drawing/2014/main" id="{A96F91A8-B59B-49E7-AEF6-FCFF3D35CDB8}"/>
                    </a:ext>
                  </a:extLst>
                </p:cNvPr>
                <p:cNvGrpSpPr/>
                <p:nvPr/>
              </p:nvGrpSpPr>
              <p:grpSpPr>
                <a:xfrm>
                  <a:off x="4459404" y="3781834"/>
                  <a:ext cx="539316" cy="438916"/>
                  <a:chOff x="4311130" y="3484679"/>
                  <a:chExt cx="1084399" cy="882525"/>
                </a:xfrm>
              </p:grpSpPr>
              <p:grpSp>
                <p:nvGrpSpPr>
                  <p:cNvPr id="270" name="Group 269">
                    <a:extLst>
                      <a:ext uri="{FF2B5EF4-FFF2-40B4-BE49-F238E27FC236}">
                        <a16:creationId xmlns:a16="http://schemas.microsoft.com/office/drawing/2014/main" id="{58967741-B464-4873-AA0E-7063398A0AB7}"/>
                      </a:ext>
                    </a:extLst>
                  </p:cNvPr>
                  <p:cNvGrpSpPr/>
                  <p:nvPr/>
                </p:nvGrpSpPr>
                <p:grpSpPr>
                  <a:xfrm>
                    <a:off x="4336481" y="3749257"/>
                    <a:ext cx="1033697" cy="487107"/>
                    <a:chOff x="2996114" y="3369111"/>
                    <a:chExt cx="1033697" cy="487107"/>
                  </a:xfrm>
                </p:grpSpPr>
                <p:sp>
                  <p:nvSpPr>
                    <p:cNvPr id="272" name="network_3" title="Icon of a server connected to a network">
                      <a:extLst>
                        <a:ext uri="{FF2B5EF4-FFF2-40B4-BE49-F238E27FC236}">
                          <a16:creationId xmlns:a16="http://schemas.microsoft.com/office/drawing/2014/main" id="{523F672A-5A3A-49CB-8117-EB6472C4E5CE}"/>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network_3" title="Icon of a server connected to a network">
                      <a:extLst>
                        <a:ext uri="{FF2B5EF4-FFF2-40B4-BE49-F238E27FC236}">
                          <a16:creationId xmlns:a16="http://schemas.microsoft.com/office/drawing/2014/main" id="{71C60530-635D-4B50-AA5D-D30683C8738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network_3" title="Icon of a server connected to a network">
                      <a:extLst>
                        <a:ext uri="{FF2B5EF4-FFF2-40B4-BE49-F238E27FC236}">
                          <a16:creationId xmlns:a16="http://schemas.microsoft.com/office/drawing/2014/main" id="{23D27A1A-0A72-4D1D-A945-A615D097A568}"/>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71" name="Arrow: Pentagon 270">
                    <a:extLst>
                      <a:ext uri="{FF2B5EF4-FFF2-40B4-BE49-F238E27FC236}">
                        <a16:creationId xmlns:a16="http://schemas.microsoft.com/office/drawing/2014/main" id="{377EB621-47E3-41F8-B88F-ADCA29F83A11}"/>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grpSp>
      <p:grpSp>
        <p:nvGrpSpPr>
          <p:cNvPr id="32" name="Group 31">
            <a:extLst>
              <a:ext uri="{FF2B5EF4-FFF2-40B4-BE49-F238E27FC236}">
                <a16:creationId xmlns:a16="http://schemas.microsoft.com/office/drawing/2014/main" id="{D5BBA3AE-3BC3-4A0D-A67C-CBD8E27B428F}"/>
              </a:ext>
            </a:extLst>
          </p:cNvPr>
          <p:cNvGrpSpPr/>
          <p:nvPr/>
        </p:nvGrpSpPr>
        <p:grpSpPr>
          <a:xfrm>
            <a:off x="434415" y="2221993"/>
            <a:ext cx="2798144" cy="2798048"/>
            <a:chOff x="434415" y="2221993"/>
            <a:chExt cx="2798144" cy="2798048"/>
          </a:xfrm>
        </p:grpSpPr>
        <p:grpSp>
          <p:nvGrpSpPr>
            <p:cNvPr id="11" name="Group 10">
              <a:extLst>
                <a:ext uri="{FF2B5EF4-FFF2-40B4-BE49-F238E27FC236}">
                  <a16:creationId xmlns:a16="http://schemas.microsoft.com/office/drawing/2014/main" id="{DDEF6543-334E-4C3A-BE76-D2C8DC512544}"/>
                </a:ext>
              </a:extLst>
            </p:cNvPr>
            <p:cNvGrpSpPr/>
            <p:nvPr/>
          </p:nvGrpSpPr>
          <p:grpSpPr>
            <a:xfrm>
              <a:off x="1164348" y="3100956"/>
              <a:ext cx="1306197" cy="1155189"/>
              <a:chOff x="1316399" y="2835617"/>
              <a:chExt cx="1306197" cy="1155189"/>
            </a:xfrm>
          </p:grpSpPr>
          <p:sp>
            <p:nvSpPr>
              <p:cNvPr id="56" name="TextBox 55">
                <a:extLst>
                  <a:ext uri="{FF2B5EF4-FFF2-40B4-BE49-F238E27FC236}">
                    <a16:creationId xmlns:a16="http://schemas.microsoft.com/office/drawing/2014/main" id="{4F5F4FFC-E821-4531-8AC2-D2F9155BBB5C}"/>
                  </a:ext>
                </a:extLst>
              </p:cNvPr>
              <p:cNvSpPr txBox="1"/>
              <p:nvPr/>
            </p:nvSpPr>
            <p:spPr>
              <a:xfrm>
                <a:off x="1367802" y="2991546"/>
                <a:ext cx="1203391"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100" b="0" i="0" u="none" strike="noStrike" kern="0" cap="all"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223" name="TextBox 222">
                <a:extLst>
                  <a:ext uri="{FF2B5EF4-FFF2-40B4-BE49-F238E27FC236}">
                    <a16:creationId xmlns:a16="http://schemas.microsoft.com/office/drawing/2014/main" id="{6934F506-B8F5-409A-B196-9C65301D21C9}"/>
                  </a:ext>
                </a:extLst>
              </p:cNvPr>
              <p:cNvSpPr txBox="1"/>
              <p:nvPr/>
            </p:nvSpPr>
            <p:spPr>
              <a:xfrm>
                <a:off x="1367802" y="3096115"/>
                <a:ext cx="1203391" cy="166199"/>
              </a:xfrm>
              <a:prstGeom prst="rect">
                <a:avLst/>
              </a:prstGeom>
              <a:noFill/>
            </p:spPr>
            <p:txBody>
              <a:bodyPr wrap="square" lIns="0" tIns="0" rIns="0" bIns="0" rtlCol="0">
                <a:spAutoFit/>
              </a:bodyPr>
              <a:lstStyle/>
              <a:p>
                <a:pPr algn="ctr" defTabSz="932742">
                  <a:lnSpc>
                    <a:spcPct val="90000"/>
                  </a:lnSpc>
                  <a:spcAft>
                    <a:spcPts val="600"/>
                  </a:spcAft>
                </a:pPr>
                <a:r>
                  <a:rPr lang="en-US" sz="1200"/>
                  <a:t>Datacenter</a:t>
                </a:r>
                <a:endParaRPr lang="en-US" sz="2400"/>
              </a:p>
            </p:txBody>
          </p:sp>
          <p:sp>
            <p:nvSpPr>
              <p:cNvPr id="8" name="Arrow: Pentagon 7">
                <a:extLst>
                  <a:ext uri="{FF2B5EF4-FFF2-40B4-BE49-F238E27FC236}">
                    <a16:creationId xmlns:a16="http://schemas.microsoft.com/office/drawing/2014/main" id="{3983D4E9-38F5-4F14-8AE7-2F00D6486184}"/>
                  </a:ext>
                </a:extLst>
              </p:cNvPr>
              <p:cNvSpPr/>
              <p:nvPr/>
            </p:nvSpPr>
            <p:spPr bwMode="auto">
              <a:xfrm rot="16200000">
                <a:off x="1391903" y="2760113"/>
                <a:ext cx="1155189" cy="1306197"/>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nvGrpSpPr>
              <p:cNvPr id="10" name="Group 9">
                <a:extLst>
                  <a:ext uri="{FF2B5EF4-FFF2-40B4-BE49-F238E27FC236}">
                    <a16:creationId xmlns:a16="http://schemas.microsoft.com/office/drawing/2014/main" id="{8BBC870D-7226-4EAE-AC05-6A9891C269DA}"/>
                  </a:ext>
                </a:extLst>
              </p:cNvPr>
              <p:cNvGrpSpPr/>
              <p:nvPr/>
            </p:nvGrpSpPr>
            <p:grpSpPr>
              <a:xfrm>
                <a:off x="1452649" y="3372858"/>
                <a:ext cx="1033697" cy="487107"/>
                <a:chOff x="2996114" y="3369111"/>
                <a:chExt cx="1033697" cy="487107"/>
              </a:xfrm>
            </p:grpSpPr>
            <p:sp>
              <p:nvSpPr>
                <p:cNvPr id="228" name="network_3" title="Icon of a server connected to a network">
                  <a:extLst>
                    <a:ext uri="{FF2B5EF4-FFF2-40B4-BE49-F238E27FC236}">
                      <a16:creationId xmlns:a16="http://schemas.microsoft.com/office/drawing/2014/main" id="{BA020A5D-B2F7-435D-852C-DF84097417B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network_3" title="Icon of a server connected to a network">
                  <a:extLst>
                    <a:ext uri="{FF2B5EF4-FFF2-40B4-BE49-F238E27FC236}">
                      <a16:creationId xmlns:a16="http://schemas.microsoft.com/office/drawing/2014/main" id="{A0868103-F891-4E31-BC0B-3BEF42CD95B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network_3" title="Icon of a server connected to a network">
                  <a:extLst>
                    <a:ext uri="{FF2B5EF4-FFF2-40B4-BE49-F238E27FC236}">
                      <a16:creationId xmlns:a16="http://schemas.microsoft.com/office/drawing/2014/main" id="{7B6B4D96-67F4-479B-8D1E-553637BBD59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D163D031-A5D9-4864-8EC4-AFF72A5750B9}"/>
                </a:ext>
              </a:extLst>
            </p:cNvPr>
            <p:cNvGrpSpPr/>
            <p:nvPr/>
          </p:nvGrpSpPr>
          <p:grpSpPr>
            <a:xfrm>
              <a:off x="434415" y="2221993"/>
              <a:ext cx="2798144" cy="2798048"/>
              <a:chOff x="434415" y="1956654"/>
              <a:chExt cx="2798144" cy="2798048"/>
            </a:xfrm>
          </p:grpSpPr>
          <p:sp>
            <p:nvSpPr>
              <p:cNvPr id="280" name="Rectangle: Rounded Corners 279">
                <a:extLst>
                  <a:ext uri="{FF2B5EF4-FFF2-40B4-BE49-F238E27FC236}">
                    <a16:creationId xmlns:a16="http://schemas.microsoft.com/office/drawing/2014/main" id="{A13A796D-08E1-4917-B325-9746B9A67E02}"/>
                  </a:ext>
                </a:extLst>
              </p:cNvPr>
              <p:cNvSpPr/>
              <p:nvPr/>
            </p:nvSpPr>
            <p:spPr bwMode="auto">
              <a:xfrm>
                <a:off x="434415" y="2083720"/>
                <a:ext cx="2798144"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TextBox 280">
                <a:extLst>
                  <a:ext uri="{FF2B5EF4-FFF2-40B4-BE49-F238E27FC236}">
                    <a16:creationId xmlns:a16="http://schemas.microsoft.com/office/drawing/2014/main" id="{80F30381-9C39-4039-9028-5CE8A7677553}"/>
                  </a:ext>
                </a:extLst>
              </p:cNvPr>
              <p:cNvSpPr txBox="1"/>
              <p:nvPr/>
            </p:nvSpPr>
            <p:spPr>
              <a:xfrm>
                <a:off x="608463" y="1956654"/>
                <a:ext cx="112633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Datacenter</a:t>
                </a:r>
                <a:endParaRPr lang="en-US" sz="3200">
                  <a:latin typeface="+mj-lt"/>
                </a:endParaRPr>
              </a:p>
            </p:txBody>
          </p:sp>
        </p:grpSp>
      </p:grpSp>
      <p:grpSp>
        <p:nvGrpSpPr>
          <p:cNvPr id="35" name="Group 34">
            <a:extLst>
              <a:ext uri="{FF2B5EF4-FFF2-40B4-BE49-F238E27FC236}">
                <a16:creationId xmlns:a16="http://schemas.microsoft.com/office/drawing/2014/main" id="{11B9310E-9D45-4B89-A104-FF0FD7E0D66F}"/>
              </a:ext>
            </a:extLst>
          </p:cNvPr>
          <p:cNvGrpSpPr/>
          <p:nvPr/>
        </p:nvGrpSpPr>
        <p:grpSpPr>
          <a:xfrm>
            <a:off x="7494776" y="2221993"/>
            <a:ext cx="4501543" cy="2798048"/>
            <a:chOff x="7494776" y="2221993"/>
            <a:chExt cx="4501543" cy="2798048"/>
          </a:xfrm>
        </p:grpSpPr>
        <p:grpSp>
          <p:nvGrpSpPr>
            <p:cNvPr id="282" name="Group 281">
              <a:extLst>
                <a:ext uri="{FF2B5EF4-FFF2-40B4-BE49-F238E27FC236}">
                  <a16:creationId xmlns:a16="http://schemas.microsoft.com/office/drawing/2014/main" id="{BF354550-4DD3-4EC0-BB75-D88671CB8CE1}"/>
                </a:ext>
              </a:extLst>
            </p:cNvPr>
            <p:cNvGrpSpPr/>
            <p:nvPr/>
          </p:nvGrpSpPr>
          <p:grpSpPr>
            <a:xfrm>
              <a:off x="7494776" y="2221993"/>
              <a:ext cx="4501543" cy="2798048"/>
              <a:chOff x="3593322" y="1956654"/>
              <a:chExt cx="4501543" cy="2798048"/>
            </a:xfrm>
          </p:grpSpPr>
          <p:sp>
            <p:nvSpPr>
              <p:cNvPr id="283" name="Rectangle: Rounded Corners 282">
                <a:extLst>
                  <a:ext uri="{FF2B5EF4-FFF2-40B4-BE49-F238E27FC236}">
                    <a16:creationId xmlns:a16="http://schemas.microsoft.com/office/drawing/2014/main" id="{2FA0BA46-BC6E-4FC9-B4EC-FD6AD654A00D}"/>
                  </a:ext>
                </a:extLst>
              </p:cNvPr>
              <p:cNvSpPr/>
              <p:nvPr/>
            </p:nvSpPr>
            <p:spPr bwMode="auto">
              <a:xfrm>
                <a:off x="3593322" y="2083720"/>
                <a:ext cx="4501543"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TextBox 283">
                <a:extLst>
                  <a:ext uri="{FF2B5EF4-FFF2-40B4-BE49-F238E27FC236}">
                    <a16:creationId xmlns:a16="http://schemas.microsoft.com/office/drawing/2014/main" id="{0C44C87B-9C41-486E-A401-204A0BBEED18}"/>
                  </a:ext>
                </a:extLst>
              </p:cNvPr>
              <p:cNvSpPr txBox="1"/>
              <p:nvPr/>
            </p:nvSpPr>
            <p:spPr>
              <a:xfrm>
                <a:off x="3767371" y="1956654"/>
                <a:ext cx="2772873"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Data Residency boundary</a:t>
                </a:r>
                <a:endParaRPr lang="en-US" sz="3200">
                  <a:latin typeface="+mj-lt"/>
                </a:endParaRPr>
              </a:p>
            </p:txBody>
          </p:sp>
        </p:grpSp>
        <p:sp>
          <p:nvSpPr>
            <p:cNvPr id="285" name="Rectangle: Rounded Corners 284">
              <a:extLst>
                <a:ext uri="{FF2B5EF4-FFF2-40B4-BE49-F238E27FC236}">
                  <a16:creationId xmlns:a16="http://schemas.microsoft.com/office/drawing/2014/main" id="{E947F8A9-8F67-4697-92B4-9C421AF99221}"/>
                </a:ext>
              </a:extLst>
            </p:cNvPr>
            <p:cNvSpPr/>
            <p:nvPr/>
          </p:nvSpPr>
          <p:spPr bwMode="auto">
            <a:xfrm>
              <a:off x="7645254" y="2920375"/>
              <a:ext cx="2209946"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TextBox 286">
              <a:extLst>
                <a:ext uri="{FF2B5EF4-FFF2-40B4-BE49-F238E27FC236}">
                  <a16:creationId xmlns:a16="http://schemas.microsoft.com/office/drawing/2014/main" id="{FEB3580B-57A5-4D3D-BD55-0979F2990A20}"/>
                </a:ext>
              </a:extLst>
            </p:cNvPr>
            <p:cNvSpPr txBox="1"/>
            <p:nvPr/>
          </p:nvSpPr>
          <p:spPr>
            <a:xfrm>
              <a:off x="7778191" y="2831887"/>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Region 1</a:t>
              </a:r>
              <a:endParaRPr lang="en-US" sz="2400">
                <a:latin typeface="+mj-lt"/>
              </a:endParaRPr>
            </a:p>
          </p:txBody>
        </p:sp>
        <p:cxnSp>
          <p:nvCxnSpPr>
            <p:cNvPr id="297" name="Straight Connector 296">
              <a:extLst>
                <a:ext uri="{FF2B5EF4-FFF2-40B4-BE49-F238E27FC236}">
                  <a16:creationId xmlns:a16="http://schemas.microsoft.com/office/drawing/2014/main" id="{126014FF-ABCD-4CF2-A8FB-71EBD7DBA08B}"/>
                </a:ext>
              </a:extLst>
            </p:cNvPr>
            <p:cNvCxnSpPr>
              <a:cxnSpLocks/>
              <a:endCxn id="301" idx="0"/>
            </p:cNvCxnSpPr>
            <p:nvPr/>
          </p:nvCxnSpPr>
          <p:spPr>
            <a:xfrm flipV="1">
              <a:off x="10797107" y="3612850"/>
              <a:ext cx="288910" cy="261086"/>
            </a:xfrm>
            <a:prstGeom prst="line">
              <a:avLst/>
            </a:prstGeom>
            <a:noFill/>
            <a:ln w="44450" cap="rnd" cmpd="sng" algn="ctr">
              <a:solidFill>
                <a:schemeClr val="accent3"/>
              </a:solidFill>
              <a:prstDash val="sysDot"/>
              <a:headEnd type="none"/>
              <a:tailEnd type="none"/>
            </a:ln>
            <a:effectLst/>
          </p:spPr>
        </p:cxnSp>
        <p:grpSp>
          <p:nvGrpSpPr>
            <p:cNvPr id="298" name="Group 297">
              <a:extLst>
                <a:ext uri="{FF2B5EF4-FFF2-40B4-BE49-F238E27FC236}">
                  <a16:creationId xmlns:a16="http://schemas.microsoft.com/office/drawing/2014/main" id="{14443372-64BA-4F20-86CA-3AAAC65AE973}"/>
                </a:ext>
              </a:extLst>
            </p:cNvPr>
            <p:cNvGrpSpPr/>
            <p:nvPr/>
          </p:nvGrpSpPr>
          <p:grpSpPr>
            <a:xfrm>
              <a:off x="10441698" y="3850522"/>
              <a:ext cx="508975" cy="414223"/>
              <a:chOff x="4311130" y="3484679"/>
              <a:chExt cx="1084399" cy="882525"/>
            </a:xfrm>
          </p:grpSpPr>
          <p:grpSp>
            <p:nvGrpSpPr>
              <p:cNvPr id="305" name="Group 304">
                <a:extLst>
                  <a:ext uri="{FF2B5EF4-FFF2-40B4-BE49-F238E27FC236}">
                    <a16:creationId xmlns:a16="http://schemas.microsoft.com/office/drawing/2014/main" id="{D2AB070C-EFBA-4AE7-98C6-3FADB8F40865}"/>
                  </a:ext>
                </a:extLst>
              </p:cNvPr>
              <p:cNvGrpSpPr/>
              <p:nvPr/>
            </p:nvGrpSpPr>
            <p:grpSpPr>
              <a:xfrm>
                <a:off x="4336481" y="3749257"/>
                <a:ext cx="1033697" cy="487107"/>
                <a:chOff x="2996114" y="3369111"/>
                <a:chExt cx="1033697" cy="487107"/>
              </a:xfrm>
            </p:grpSpPr>
            <p:sp>
              <p:nvSpPr>
                <p:cNvPr id="307" name="network_3" title="Icon of a server connected to a network">
                  <a:extLst>
                    <a:ext uri="{FF2B5EF4-FFF2-40B4-BE49-F238E27FC236}">
                      <a16:creationId xmlns:a16="http://schemas.microsoft.com/office/drawing/2014/main" id="{57E7823F-3946-49A7-BD5D-17A5E984EE9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network_3" title="Icon of a server connected to a network">
                  <a:extLst>
                    <a:ext uri="{FF2B5EF4-FFF2-40B4-BE49-F238E27FC236}">
                      <a16:creationId xmlns:a16="http://schemas.microsoft.com/office/drawing/2014/main" id="{DAE3EA86-1428-4BFC-8BE0-A89C333AAAB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network_3" title="Icon of a server connected to a network">
                  <a:extLst>
                    <a:ext uri="{FF2B5EF4-FFF2-40B4-BE49-F238E27FC236}">
                      <a16:creationId xmlns:a16="http://schemas.microsoft.com/office/drawing/2014/main" id="{98437C07-3E78-4C02-B87D-0DC81ACE254F}"/>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6" name="Arrow: Pentagon 305">
                <a:extLst>
                  <a:ext uri="{FF2B5EF4-FFF2-40B4-BE49-F238E27FC236}">
                    <a16:creationId xmlns:a16="http://schemas.microsoft.com/office/drawing/2014/main" id="{D55EA864-97B1-4843-B95C-60CA433891EC}"/>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299" name="Group 298">
              <a:extLst>
                <a:ext uri="{FF2B5EF4-FFF2-40B4-BE49-F238E27FC236}">
                  <a16:creationId xmlns:a16="http://schemas.microsoft.com/office/drawing/2014/main" id="{5001DC19-5017-479C-84BD-DB0997BAF532}"/>
                </a:ext>
              </a:extLst>
            </p:cNvPr>
            <p:cNvGrpSpPr/>
            <p:nvPr/>
          </p:nvGrpSpPr>
          <p:grpSpPr>
            <a:xfrm>
              <a:off x="11086017" y="3360973"/>
              <a:ext cx="508975" cy="414223"/>
              <a:chOff x="4311130" y="3484679"/>
              <a:chExt cx="1084399" cy="882525"/>
            </a:xfrm>
          </p:grpSpPr>
          <p:grpSp>
            <p:nvGrpSpPr>
              <p:cNvPr id="300" name="Group 299">
                <a:extLst>
                  <a:ext uri="{FF2B5EF4-FFF2-40B4-BE49-F238E27FC236}">
                    <a16:creationId xmlns:a16="http://schemas.microsoft.com/office/drawing/2014/main" id="{8459A413-6DEB-4FB7-8A10-73586A5A29A3}"/>
                  </a:ext>
                </a:extLst>
              </p:cNvPr>
              <p:cNvGrpSpPr/>
              <p:nvPr/>
            </p:nvGrpSpPr>
            <p:grpSpPr>
              <a:xfrm>
                <a:off x="4336481" y="3749257"/>
                <a:ext cx="1033697" cy="487107"/>
                <a:chOff x="2996114" y="3369111"/>
                <a:chExt cx="1033697" cy="487107"/>
              </a:xfrm>
            </p:grpSpPr>
            <p:sp>
              <p:nvSpPr>
                <p:cNvPr id="302" name="network_3" title="Icon of a server connected to a network">
                  <a:extLst>
                    <a:ext uri="{FF2B5EF4-FFF2-40B4-BE49-F238E27FC236}">
                      <a16:creationId xmlns:a16="http://schemas.microsoft.com/office/drawing/2014/main" id="{E9D51421-8A2D-4141-8A64-1BA02229C5BD}"/>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network_3" title="Icon of a server connected to a network">
                  <a:extLst>
                    <a:ext uri="{FF2B5EF4-FFF2-40B4-BE49-F238E27FC236}">
                      <a16:creationId xmlns:a16="http://schemas.microsoft.com/office/drawing/2014/main" id="{49514D15-E13E-48BE-B32F-427BA7E1A997}"/>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network_3" title="Icon of a server connected to a network">
                  <a:extLst>
                    <a:ext uri="{FF2B5EF4-FFF2-40B4-BE49-F238E27FC236}">
                      <a16:creationId xmlns:a16="http://schemas.microsoft.com/office/drawing/2014/main" id="{B30FF2AF-513A-43FD-9042-AD2EF245BA05}"/>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1" name="Arrow: Pentagon 300">
                <a:extLst>
                  <a:ext uri="{FF2B5EF4-FFF2-40B4-BE49-F238E27FC236}">
                    <a16:creationId xmlns:a16="http://schemas.microsoft.com/office/drawing/2014/main" id="{384A9477-963D-4CA3-A695-8ADD38FDB2A2}"/>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sp>
          <p:nvSpPr>
            <p:cNvPr id="310" name="Rectangle: Rounded Corners 309">
              <a:extLst>
                <a:ext uri="{FF2B5EF4-FFF2-40B4-BE49-F238E27FC236}">
                  <a16:creationId xmlns:a16="http://schemas.microsoft.com/office/drawing/2014/main" id="{C2865FC7-0F08-4A9C-B662-C800CF906E75}"/>
                </a:ext>
              </a:extLst>
            </p:cNvPr>
            <p:cNvSpPr/>
            <p:nvPr/>
          </p:nvSpPr>
          <p:spPr bwMode="auto">
            <a:xfrm>
              <a:off x="10176847" y="2920375"/>
              <a:ext cx="1629073"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TextBox 310">
              <a:extLst>
                <a:ext uri="{FF2B5EF4-FFF2-40B4-BE49-F238E27FC236}">
                  <a16:creationId xmlns:a16="http://schemas.microsoft.com/office/drawing/2014/main" id="{F4528116-80AB-48AF-87DB-A9940E985E0B}"/>
                </a:ext>
              </a:extLst>
            </p:cNvPr>
            <p:cNvSpPr txBox="1"/>
            <p:nvPr/>
          </p:nvSpPr>
          <p:spPr>
            <a:xfrm>
              <a:off x="10350239" y="2831887"/>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Region 2</a:t>
              </a:r>
              <a:endParaRPr lang="en-US" sz="2400">
                <a:latin typeface="+mj-lt"/>
              </a:endParaRPr>
            </a:p>
          </p:txBody>
        </p:sp>
        <p:cxnSp>
          <p:nvCxnSpPr>
            <p:cNvPr id="312" name="Straight Connector 311">
              <a:extLst>
                <a:ext uri="{FF2B5EF4-FFF2-40B4-BE49-F238E27FC236}">
                  <a16:creationId xmlns:a16="http://schemas.microsoft.com/office/drawing/2014/main" id="{1A9161AF-85C9-4ED3-899D-A77D9D231D16}"/>
                </a:ext>
              </a:extLst>
            </p:cNvPr>
            <p:cNvCxnSpPr>
              <a:cxnSpLocks/>
            </p:cNvCxnSpPr>
            <p:nvPr/>
          </p:nvCxnSpPr>
          <p:spPr>
            <a:xfrm>
              <a:off x="9855200" y="3829504"/>
              <a:ext cx="323303" cy="0"/>
            </a:xfrm>
            <a:prstGeom prst="line">
              <a:avLst/>
            </a:prstGeom>
            <a:noFill/>
            <a:ln w="19050" cap="flat" cmpd="sng" algn="ctr">
              <a:solidFill>
                <a:schemeClr val="accent2"/>
              </a:solidFill>
              <a:prstDash val="solid"/>
              <a:headEnd type="arrow"/>
              <a:tailEnd type="arrow"/>
            </a:ln>
            <a:effectLst/>
          </p:spPr>
        </p:cxnSp>
        <p:sp>
          <p:nvSpPr>
            <p:cNvPr id="369" name="Oval 368">
              <a:extLst>
                <a:ext uri="{FF2B5EF4-FFF2-40B4-BE49-F238E27FC236}">
                  <a16:creationId xmlns:a16="http://schemas.microsoft.com/office/drawing/2014/main" id="{02FE5BB3-91ED-4C55-92B3-2CD1D19932AF}"/>
                </a:ext>
              </a:extLst>
            </p:cNvPr>
            <p:cNvSpPr/>
            <p:nvPr/>
          </p:nvSpPr>
          <p:spPr>
            <a:xfrm>
              <a:off x="784109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0" name="Oval 369">
              <a:extLst>
                <a:ext uri="{FF2B5EF4-FFF2-40B4-BE49-F238E27FC236}">
                  <a16:creationId xmlns:a16="http://schemas.microsoft.com/office/drawing/2014/main" id="{294F4091-742C-4EF3-B811-42F08F68AFB4}"/>
                </a:ext>
              </a:extLst>
            </p:cNvPr>
            <p:cNvSpPr/>
            <p:nvPr/>
          </p:nvSpPr>
          <p:spPr>
            <a:xfrm>
              <a:off x="8931421"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1" name="Oval 370">
              <a:extLst>
                <a:ext uri="{FF2B5EF4-FFF2-40B4-BE49-F238E27FC236}">
                  <a16:creationId xmlns:a16="http://schemas.microsoft.com/office/drawing/2014/main" id="{45FADD4C-ECE6-41D0-ADB6-815C967D2DAF}"/>
                </a:ext>
              </a:extLst>
            </p:cNvPr>
            <p:cNvSpPr/>
            <p:nvPr/>
          </p:nvSpPr>
          <p:spPr>
            <a:xfrm>
              <a:off x="8388872"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372" name="Straight Connector 371">
              <a:extLst>
                <a:ext uri="{FF2B5EF4-FFF2-40B4-BE49-F238E27FC236}">
                  <a16:creationId xmlns:a16="http://schemas.microsoft.com/office/drawing/2014/main" id="{541B3BA1-21F1-4181-9C91-6EC59C856463}"/>
                </a:ext>
              </a:extLst>
            </p:cNvPr>
            <p:cNvCxnSpPr>
              <a:cxnSpLocks/>
              <a:stCxn id="369" idx="7"/>
              <a:endCxn id="371" idx="3"/>
            </p:cNvCxnSpPr>
            <p:nvPr/>
          </p:nvCxnSpPr>
          <p:spPr>
            <a:xfrm flipV="1">
              <a:off x="8408773" y="3778469"/>
              <a:ext cx="77497" cy="102069"/>
            </a:xfrm>
            <a:prstGeom prst="line">
              <a:avLst/>
            </a:prstGeom>
            <a:noFill/>
            <a:ln w="19050" cap="flat" cmpd="sng" algn="ctr">
              <a:solidFill>
                <a:schemeClr val="tx1"/>
              </a:solidFill>
              <a:prstDash val="solid"/>
              <a:headEnd type="none"/>
              <a:tailEnd type="none"/>
            </a:ln>
            <a:effectLst/>
          </p:spPr>
        </p:cxnSp>
        <p:cxnSp>
          <p:nvCxnSpPr>
            <p:cNvPr id="373" name="Straight Connector 372">
              <a:extLst>
                <a:ext uri="{FF2B5EF4-FFF2-40B4-BE49-F238E27FC236}">
                  <a16:creationId xmlns:a16="http://schemas.microsoft.com/office/drawing/2014/main" id="{F026EFA0-5560-4521-A79C-8CCFDA72F5FB}"/>
                </a:ext>
              </a:extLst>
            </p:cNvPr>
            <p:cNvCxnSpPr>
              <a:cxnSpLocks/>
              <a:stCxn id="369" idx="6"/>
              <a:endCxn id="370" idx="2"/>
            </p:cNvCxnSpPr>
            <p:nvPr/>
          </p:nvCxnSpPr>
          <p:spPr>
            <a:xfrm>
              <a:off x="8506171" y="4115678"/>
              <a:ext cx="425251" cy="0"/>
            </a:xfrm>
            <a:prstGeom prst="line">
              <a:avLst/>
            </a:prstGeom>
            <a:noFill/>
            <a:ln w="19050" cap="flat" cmpd="sng" algn="ctr">
              <a:solidFill>
                <a:schemeClr val="tx1"/>
              </a:solidFill>
              <a:prstDash val="solid"/>
              <a:headEnd type="none"/>
              <a:tailEnd type="none"/>
            </a:ln>
            <a:effectLst/>
          </p:spPr>
        </p:cxnSp>
        <p:cxnSp>
          <p:nvCxnSpPr>
            <p:cNvPr id="374" name="Straight Connector 373">
              <a:extLst>
                <a:ext uri="{FF2B5EF4-FFF2-40B4-BE49-F238E27FC236}">
                  <a16:creationId xmlns:a16="http://schemas.microsoft.com/office/drawing/2014/main" id="{4561282B-2AD1-4D06-A383-9D370CC569BC}"/>
                </a:ext>
              </a:extLst>
            </p:cNvPr>
            <p:cNvCxnSpPr>
              <a:cxnSpLocks/>
              <a:endCxn id="370" idx="1"/>
            </p:cNvCxnSpPr>
            <p:nvPr/>
          </p:nvCxnSpPr>
          <p:spPr>
            <a:xfrm>
              <a:off x="8953917" y="3771285"/>
              <a:ext cx="74902" cy="109254"/>
            </a:xfrm>
            <a:prstGeom prst="line">
              <a:avLst/>
            </a:prstGeom>
            <a:noFill/>
            <a:ln w="19050" cap="flat" cmpd="sng" algn="ctr">
              <a:solidFill>
                <a:schemeClr val="tx1"/>
              </a:solidFill>
              <a:prstDash val="solid"/>
              <a:headEnd type="none"/>
              <a:tailEnd type="none"/>
            </a:ln>
            <a:effectLst/>
          </p:spPr>
        </p:cxnSp>
        <p:cxnSp>
          <p:nvCxnSpPr>
            <p:cNvPr id="410" name="Straight Connector 409">
              <a:extLst>
                <a:ext uri="{FF2B5EF4-FFF2-40B4-BE49-F238E27FC236}">
                  <a16:creationId xmlns:a16="http://schemas.microsoft.com/office/drawing/2014/main" id="{87FDAAE1-6FEC-4198-B832-2D249D8FB2DD}"/>
                </a:ext>
              </a:extLst>
            </p:cNvPr>
            <p:cNvCxnSpPr/>
            <p:nvPr/>
          </p:nvCxnSpPr>
          <p:spPr>
            <a:xfrm>
              <a:off x="8152219" y="4136783"/>
              <a:ext cx="42827" cy="0"/>
            </a:xfrm>
            <a:prstGeom prst="line">
              <a:avLst/>
            </a:prstGeom>
            <a:noFill/>
            <a:ln w="19050" cap="flat" cmpd="sng" algn="ctr">
              <a:solidFill>
                <a:schemeClr val="tx1"/>
              </a:solidFill>
              <a:prstDash val="solid"/>
              <a:headEnd type="none"/>
              <a:tailEnd type="none"/>
            </a:ln>
            <a:effectLst/>
          </p:spPr>
        </p:cxnSp>
        <p:grpSp>
          <p:nvGrpSpPr>
            <p:cNvPr id="411" name="Group 410">
              <a:extLst>
                <a:ext uri="{FF2B5EF4-FFF2-40B4-BE49-F238E27FC236}">
                  <a16:creationId xmlns:a16="http://schemas.microsoft.com/office/drawing/2014/main" id="{F8829D29-688D-49CF-9DAA-D3FCF1233558}"/>
                </a:ext>
              </a:extLst>
            </p:cNvPr>
            <p:cNvGrpSpPr/>
            <p:nvPr/>
          </p:nvGrpSpPr>
          <p:grpSpPr>
            <a:xfrm>
              <a:off x="7893168" y="4018962"/>
              <a:ext cx="259046" cy="210821"/>
              <a:chOff x="4311130" y="3484679"/>
              <a:chExt cx="1084399" cy="882525"/>
            </a:xfrm>
          </p:grpSpPr>
          <p:grpSp>
            <p:nvGrpSpPr>
              <p:cNvPr id="418" name="Group 417">
                <a:extLst>
                  <a:ext uri="{FF2B5EF4-FFF2-40B4-BE49-F238E27FC236}">
                    <a16:creationId xmlns:a16="http://schemas.microsoft.com/office/drawing/2014/main" id="{D0D7ACEE-73A9-43A7-BA06-13290AD87F8D}"/>
                  </a:ext>
                </a:extLst>
              </p:cNvPr>
              <p:cNvGrpSpPr/>
              <p:nvPr/>
            </p:nvGrpSpPr>
            <p:grpSpPr>
              <a:xfrm>
                <a:off x="4336481" y="3749257"/>
                <a:ext cx="1033697" cy="487107"/>
                <a:chOff x="2996114" y="3369111"/>
                <a:chExt cx="1033697" cy="487107"/>
              </a:xfrm>
            </p:grpSpPr>
            <p:sp>
              <p:nvSpPr>
                <p:cNvPr id="420" name="network_3" title="Icon of a server connected to a network">
                  <a:extLst>
                    <a:ext uri="{FF2B5EF4-FFF2-40B4-BE49-F238E27FC236}">
                      <a16:creationId xmlns:a16="http://schemas.microsoft.com/office/drawing/2014/main" id="{425838D2-43D8-4218-8721-DFA8F545714B}"/>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network_3" title="Icon of a server connected to a network">
                  <a:extLst>
                    <a:ext uri="{FF2B5EF4-FFF2-40B4-BE49-F238E27FC236}">
                      <a16:creationId xmlns:a16="http://schemas.microsoft.com/office/drawing/2014/main" id="{CC734F90-4F85-41F7-A074-58FFA3931DB4}"/>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network_3" title="Icon of a server connected to a network">
                  <a:extLst>
                    <a:ext uri="{FF2B5EF4-FFF2-40B4-BE49-F238E27FC236}">
                      <a16:creationId xmlns:a16="http://schemas.microsoft.com/office/drawing/2014/main" id="{CA6798A6-F1BC-4D26-ACBC-BD83BAFFCEAD}"/>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19" name="Arrow: Pentagon 418">
                <a:extLst>
                  <a:ext uri="{FF2B5EF4-FFF2-40B4-BE49-F238E27FC236}">
                    <a16:creationId xmlns:a16="http://schemas.microsoft.com/office/drawing/2014/main" id="{69BCB9BB-FFF3-41B2-8CF6-7031F3597A2B}"/>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12" name="Group 411">
              <a:extLst>
                <a:ext uri="{FF2B5EF4-FFF2-40B4-BE49-F238E27FC236}">
                  <a16:creationId xmlns:a16="http://schemas.microsoft.com/office/drawing/2014/main" id="{6E8A1C65-8FA7-49B8-B953-4E5927ACE1F0}"/>
                </a:ext>
              </a:extLst>
            </p:cNvPr>
            <p:cNvGrpSpPr/>
            <p:nvPr/>
          </p:nvGrpSpPr>
          <p:grpSpPr>
            <a:xfrm>
              <a:off x="8195051" y="4018962"/>
              <a:ext cx="259046" cy="210821"/>
              <a:chOff x="4311130" y="3484679"/>
              <a:chExt cx="1084399" cy="882525"/>
            </a:xfrm>
          </p:grpSpPr>
          <p:grpSp>
            <p:nvGrpSpPr>
              <p:cNvPr id="413" name="Group 412">
                <a:extLst>
                  <a:ext uri="{FF2B5EF4-FFF2-40B4-BE49-F238E27FC236}">
                    <a16:creationId xmlns:a16="http://schemas.microsoft.com/office/drawing/2014/main" id="{4FEB1BFB-B414-4D4F-84F3-7A80AA44DE05}"/>
                  </a:ext>
                </a:extLst>
              </p:cNvPr>
              <p:cNvGrpSpPr/>
              <p:nvPr/>
            </p:nvGrpSpPr>
            <p:grpSpPr>
              <a:xfrm>
                <a:off x="4336481" y="3749257"/>
                <a:ext cx="1033697" cy="487107"/>
                <a:chOff x="2996114" y="3369111"/>
                <a:chExt cx="1033697" cy="487107"/>
              </a:xfrm>
            </p:grpSpPr>
            <p:sp>
              <p:nvSpPr>
                <p:cNvPr id="415" name="network_3" title="Icon of a server connected to a network">
                  <a:extLst>
                    <a:ext uri="{FF2B5EF4-FFF2-40B4-BE49-F238E27FC236}">
                      <a16:creationId xmlns:a16="http://schemas.microsoft.com/office/drawing/2014/main" id="{EF45BB1A-7D2E-48DF-B46D-EC9220F3AF2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network_3" title="Icon of a server connected to a network">
                  <a:extLst>
                    <a:ext uri="{FF2B5EF4-FFF2-40B4-BE49-F238E27FC236}">
                      <a16:creationId xmlns:a16="http://schemas.microsoft.com/office/drawing/2014/main" id="{350E8478-3F31-4C2F-91D2-70EE3A894B4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network_3" title="Icon of a server connected to a network">
                  <a:extLst>
                    <a:ext uri="{FF2B5EF4-FFF2-40B4-BE49-F238E27FC236}">
                      <a16:creationId xmlns:a16="http://schemas.microsoft.com/office/drawing/2014/main" id="{993A59D0-D013-46F9-92D2-36F8F319A3DD}"/>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14" name="Arrow: Pentagon 413">
                <a:extLst>
                  <a:ext uri="{FF2B5EF4-FFF2-40B4-BE49-F238E27FC236}">
                    <a16:creationId xmlns:a16="http://schemas.microsoft.com/office/drawing/2014/main" id="{73D0693A-3D43-4C8C-B86B-79C6D3A4CAC0}"/>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cxnSp>
          <p:nvCxnSpPr>
            <p:cNvPr id="397" name="Straight Connector 396">
              <a:extLst>
                <a:ext uri="{FF2B5EF4-FFF2-40B4-BE49-F238E27FC236}">
                  <a16:creationId xmlns:a16="http://schemas.microsoft.com/office/drawing/2014/main" id="{FC7FDD69-E6D7-4D11-8C09-DDF84FB33FA8}"/>
                </a:ext>
              </a:extLst>
            </p:cNvPr>
            <p:cNvCxnSpPr/>
            <p:nvPr/>
          </p:nvCxnSpPr>
          <p:spPr>
            <a:xfrm>
              <a:off x="8699996" y="3563293"/>
              <a:ext cx="42827" cy="0"/>
            </a:xfrm>
            <a:prstGeom prst="line">
              <a:avLst/>
            </a:prstGeom>
            <a:noFill/>
            <a:ln w="19050" cap="flat" cmpd="sng" algn="ctr">
              <a:solidFill>
                <a:schemeClr val="tx1"/>
              </a:solidFill>
              <a:prstDash val="solid"/>
              <a:headEnd type="none"/>
              <a:tailEnd type="none"/>
            </a:ln>
            <a:effectLst/>
          </p:spPr>
        </p:cxnSp>
        <p:grpSp>
          <p:nvGrpSpPr>
            <p:cNvPr id="398" name="Group 397">
              <a:extLst>
                <a:ext uri="{FF2B5EF4-FFF2-40B4-BE49-F238E27FC236}">
                  <a16:creationId xmlns:a16="http://schemas.microsoft.com/office/drawing/2014/main" id="{7C60288E-E60F-477F-A26C-DEEDA8C5EEE4}"/>
                </a:ext>
              </a:extLst>
            </p:cNvPr>
            <p:cNvGrpSpPr/>
            <p:nvPr/>
          </p:nvGrpSpPr>
          <p:grpSpPr>
            <a:xfrm>
              <a:off x="8440945" y="3445472"/>
              <a:ext cx="259046" cy="210821"/>
              <a:chOff x="4311130" y="3484679"/>
              <a:chExt cx="1084399" cy="882525"/>
            </a:xfrm>
          </p:grpSpPr>
          <p:grpSp>
            <p:nvGrpSpPr>
              <p:cNvPr id="405" name="Group 404">
                <a:extLst>
                  <a:ext uri="{FF2B5EF4-FFF2-40B4-BE49-F238E27FC236}">
                    <a16:creationId xmlns:a16="http://schemas.microsoft.com/office/drawing/2014/main" id="{013CFCAC-3E56-4F12-B174-D153CC67EF76}"/>
                  </a:ext>
                </a:extLst>
              </p:cNvPr>
              <p:cNvGrpSpPr/>
              <p:nvPr/>
            </p:nvGrpSpPr>
            <p:grpSpPr>
              <a:xfrm>
                <a:off x="4336481" y="3749257"/>
                <a:ext cx="1033697" cy="487107"/>
                <a:chOff x="2996114" y="3369111"/>
                <a:chExt cx="1033697" cy="487107"/>
              </a:xfrm>
            </p:grpSpPr>
            <p:sp>
              <p:nvSpPr>
                <p:cNvPr id="407" name="network_3" title="Icon of a server connected to a network">
                  <a:extLst>
                    <a:ext uri="{FF2B5EF4-FFF2-40B4-BE49-F238E27FC236}">
                      <a16:creationId xmlns:a16="http://schemas.microsoft.com/office/drawing/2014/main" id="{BD297540-D82F-41CE-B690-2C789D65BAB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network_3" title="Icon of a server connected to a network">
                  <a:extLst>
                    <a:ext uri="{FF2B5EF4-FFF2-40B4-BE49-F238E27FC236}">
                      <a16:creationId xmlns:a16="http://schemas.microsoft.com/office/drawing/2014/main" id="{69276B27-DE0A-4D1D-A3B5-A19938D6429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network_3" title="Icon of a server connected to a network">
                  <a:extLst>
                    <a:ext uri="{FF2B5EF4-FFF2-40B4-BE49-F238E27FC236}">
                      <a16:creationId xmlns:a16="http://schemas.microsoft.com/office/drawing/2014/main" id="{1DB881BB-2F8B-4967-921D-355090480206}"/>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6" name="Arrow: Pentagon 405">
                <a:extLst>
                  <a:ext uri="{FF2B5EF4-FFF2-40B4-BE49-F238E27FC236}">
                    <a16:creationId xmlns:a16="http://schemas.microsoft.com/office/drawing/2014/main" id="{9E2B5F1F-4419-44D5-9B7C-2F9B51EE4B2F}"/>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399" name="Group 398">
              <a:extLst>
                <a:ext uri="{FF2B5EF4-FFF2-40B4-BE49-F238E27FC236}">
                  <a16:creationId xmlns:a16="http://schemas.microsoft.com/office/drawing/2014/main" id="{807EEA64-58DB-480C-B463-1C45BA58EEB9}"/>
                </a:ext>
              </a:extLst>
            </p:cNvPr>
            <p:cNvGrpSpPr/>
            <p:nvPr/>
          </p:nvGrpSpPr>
          <p:grpSpPr>
            <a:xfrm>
              <a:off x="8742828" y="3445472"/>
              <a:ext cx="259046" cy="210821"/>
              <a:chOff x="4311130" y="3484679"/>
              <a:chExt cx="1084399" cy="882525"/>
            </a:xfrm>
          </p:grpSpPr>
          <p:grpSp>
            <p:nvGrpSpPr>
              <p:cNvPr id="400" name="Group 399">
                <a:extLst>
                  <a:ext uri="{FF2B5EF4-FFF2-40B4-BE49-F238E27FC236}">
                    <a16:creationId xmlns:a16="http://schemas.microsoft.com/office/drawing/2014/main" id="{BA35C7C2-2D9C-4DB5-A5E8-88916903048A}"/>
                  </a:ext>
                </a:extLst>
              </p:cNvPr>
              <p:cNvGrpSpPr/>
              <p:nvPr/>
            </p:nvGrpSpPr>
            <p:grpSpPr>
              <a:xfrm>
                <a:off x="4336481" y="3749257"/>
                <a:ext cx="1033697" cy="487107"/>
                <a:chOff x="2996114" y="3369111"/>
                <a:chExt cx="1033697" cy="487107"/>
              </a:xfrm>
            </p:grpSpPr>
            <p:sp>
              <p:nvSpPr>
                <p:cNvPr id="402" name="network_3" title="Icon of a server connected to a network">
                  <a:extLst>
                    <a:ext uri="{FF2B5EF4-FFF2-40B4-BE49-F238E27FC236}">
                      <a16:creationId xmlns:a16="http://schemas.microsoft.com/office/drawing/2014/main" id="{95753A45-BAFA-4AFB-9048-211BC83E94C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network_3" title="Icon of a server connected to a network">
                  <a:extLst>
                    <a:ext uri="{FF2B5EF4-FFF2-40B4-BE49-F238E27FC236}">
                      <a16:creationId xmlns:a16="http://schemas.microsoft.com/office/drawing/2014/main" id="{7BCF971B-11FF-4C40-8B55-DBAD7DB12F2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network_3" title="Icon of a server connected to a network">
                  <a:extLst>
                    <a:ext uri="{FF2B5EF4-FFF2-40B4-BE49-F238E27FC236}">
                      <a16:creationId xmlns:a16="http://schemas.microsoft.com/office/drawing/2014/main" id="{24025897-B4B6-48CD-B180-60461767A5E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1" name="Arrow: Pentagon 400">
                <a:extLst>
                  <a:ext uri="{FF2B5EF4-FFF2-40B4-BE49-F238E27FC236}">
                    <a16:creationId xmlns:a16="http://schemas.microsoft.com/office/drawing/2014/main" id="{EA435B1F-9778-49E3-A651-1916E93139FF}"/>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cxnSp>
          <p:nvCxnSpPr>
            <p:cNvPr id="384" name="Straight Connector 383">
              <a:extLst>
                <a:ext uri="{FF2B5EF4-FFF2-40B4-BE49-F238E27FC236}">
                  <a16:creationId xmlns:a16="http://schemas.microsoft.com/office/drawing/2014/main" id="{FA1987AF-B664-4FC9-84D0-5E74066918D1}"/>
                </a:ext>
              </a:extLst>
            </p:cNvPr>
            <p:cNvCxnSpPr/>
            <p:nvPr/>
          </p:nvCxnSpPr>
          <p:spPr>
            <a:xfrm>
              <a:off x="9242323" y="4136783"/>
              <a:ext cx="42827" cy="0"/>
            </a:xfrm>
            <a:prstGeom prst="line">
              <a:avLst/>
            </a:prstGeom>
            <a:noFill/>
            <a:ln w="19050" cap="flat" cmpd="sng" algn="ctr">
              <a:solidFill>
                <a:schemeClr val="tx1"/>
              </a:solidFill>
              <a:prstDash val="solid"/>
              <a:headEnd type="none"/>
              <a:tailEnd type="none"/>
            </a:ln>
            <a:effectLst/>
          </p:spPr>
        </p:cxnSp>
        <p:grpSp>
          <p:nvGrpSpPr>
            <p:cNvPr id="385" name="Group 384">
              <a:extLst>
                <a:ext uri="{FF2B5EF4-FFF2-40B4-BE49-F238E27FC236}">
                  <a16:creationId xmlns:a16="http://schemas.microsoft.com/office/drawing/2014/main" id="{72A54E16-188A-4650-92E3-783EA9A41A00}"/>
                </a:ext>
              </a:extLst>
            </p:cNvPr>
            <p:cNvGrpSpPr/>
            <p:nvPr/>
          </p:nvGrpSpPr>
          <p:grpSpPr>
            <a:xfrm>
              <a:off x="8983272" y="4018962"/>
              <a:ext cx="259046" cy="210821"/>
              <a:chOff x="4311130" y="3484679"/>
              <a:chExt cx="1084399" cy="882525"/>
            </a:xfrm>
          </p:grpSpPr>
          <p:grpSp>
            <p:nvGrpSpPr>
              <p:cNvPr id="392" name="Group 391">
                <a:extLst>
                  <a:ext uri="{FF2B5EF4-FFF2-40B4-BE49-F238E27FC236}">
                    <a16:creationId xmlns:a16="http://schemas.microsoft.com/office/drawing/2014/main" id="{04AD5DF8-BC35-409C-8CFE-F7050E773F39}"/>
                  </a:ext>
                </a:extLst>
              </p:cNvPr>
              <p:cNvGrpSpPr/>
              <p:nvPr/>
            </p:nvGrpSpPr>
            <p:grpSpPr>
              <a:xfrm>
                <a:off x="4336481" y="3749257"/>
                <a:ext cx="1033697" cy="487107"/>
                <a:chOff x="2996114" y="3369111"/>
                <a:chExt cx="1033697" cy="487107"/>
              </a:xfrm>
            </p:grpSpPr>
            <p:sp>
              <p:nvSpPr>
                <p:cNvPr id="394" name="network_3" title="Icon of a server connected to a network">
                  <a:extLst>
                    <a:ext uri="{FF2B5EF4-FFF2-40B4-BE49-F238E27FC236}">
                      <a16:creationId xmlns:a16="http://schemas.microsoft.com/office/drawing/2014/main" id="{1B1D2C99-15D6-43C5-83DE-32E51DEBC30C}"/>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network_3" title="Icon of a server connected to a network">
                  <a:extLst>
                    <a:ext uri="{FF2B5EF4-FFF2-40B4-BE49-F238E27FC236}">
                      <a16:creationId xmlns:a16="http://schemas.microsoft.com/office/drawing/2014/main" id="{A5EDBDB0-20CF-4541-BB9E-9041D1EDD383}"/>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network_3" title="Icon of a server connected to a network">
                  <a:extLst>
                    <a:ext uri="{FF2B5EF4-FFF2-40B4-BE49-F238E27FC236}">
                      <a16:creationId xmlns:a16="http://schemas.microsoft.com/office/drawing/2014/main" id="{D5641051-FCF0-4E2F-B5A9-0F970A2A25E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3" name="Arrow: Pentagon 392">
                <a:extLst>
                  <a:ext uri="{FF2B5EF4-FFF2-40B4-BE49-F238E27FC236}">
                    <a16:creationId xmlns:a16="http://schemas.microsoft.com/office/drawing/2014/main" id="{A4FB9C02-74A3-45BA-AEBF-B05756E6C9E3}"/>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386" name="Group 385">
              <a:extLst>
                <a:ext uri="{FF2B5EF4-FFF2-40B4-BE49-F238E27FC236}">
                  <a16:creationId xmlns:a16="http://schemas.microsoft.com/office/drawing/2014/main" id="{13D71A3F-9C39-418B-BBC9-A2E631FF6359}"/>
                </a:ext>
              </a:extLst>
            </p:cNvPr>
            <p:cNvGrpSpPr/>
            <p:nvPr/>
          </p:nvGrpSpPr>
          <p:grpSpPr>
            <a:xfrm>
              <a:off x="9285155" y="4018962"/>
              <a:ext cx="259046" cy="210821"/>
              <a:chOff x="4311130" y="3484679"/>
              <a:chExt cx="1084399" cy="882525"/>
            </a:xfrm>
          </p:grpSpPr>
          <p:grpSp>
            <p:nvGrpSpPr>
              <p:cNvPr id="387" name="Group 386">
                <a:extLst>
                  <a:ext uri="{FF2B5EF4-FFF2-40B4-BE49-F238E27FC236}">
                    <a16:creationId xmlns:a16="http://schemas.microsoft.com/office/drawing/2014/main" id="{F1C07EB2-BC76-4936-9577-32E8A9714168}"/>
                  </a:ext>
                </a:extLst>
              </p:cNvPr>
              <p:cNvGrpSpPr/>
              <p:nvPr/>
            </p:nvGrpSpPr>
            <p:grpSpPr>
              <a:xfrm>
                <a:off x="4336481" y="3749257"/>
                <a:ext cx="1033697" cy="487107"/>
                <a:chOff x="2996114" y="3369111"/>
                <a:chExt cx="1033697" cy="487107"/>
              </a:xfrm>
            </p:grpSpPr>
            <p:sp>
              <p:nvSpPr>
                <p:cNvPr id="389" name="network_3" title="Icon of a server connected to a network">
                  <a:extLst>
                    <a:ext uri="{FF2B5EF4-FFF2-40B4-BE49-F238E27FC236}">
                      <a16:creationId xmlns:a16="http://schemas.microsoft.com/office/drawing/2014/main" id="{BC03ECF4-8555-49DB-B2E4-D1E5EDF252FE}"/>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network_3" title="Icon of a server connected to a network">
                  <a:extLst>
                    <a:ext uri="{FF2B5EF4-FFF2-40B4-BE49-F238E27FC236}">
                      <a16:creationId xmlns:a16="http://schemas.microsoft.com/office/drawing/2014/main" id="{AB1FA60B-D383-47B0-9D10-767D542A3DC0}"/>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network_3" title="Icon of a server connected to a network">
                  <a:extLst>
                    <a:ext uri="{FF2B5EF4-FFF2-40B4-BE49-F238E27FC236}">
                      <a16:creationId xmlns:a16="http://schemas.microsoft.com/office/drawing/2014/main" id="{D9BCED2B-EC0C-420C-B905-638A524A7B16}"/>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88" name="Arrow: Pentagon 387">
                <a:extLst>
                  <a:ext uri="{FF2B5EF4-FFF2-40B4-BE49-F238E27FC236}">
                    <a16:creationId xmlns:a16="http://schemas.microsoft.com/office/drawing/2014/main" id="{D51634FB-B361-4AB9-83B2-8E4C6C557CAE}"/>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23" name="Group 422">
            <a:extLst>
              <a:ext uri="{FF2B5EF4-FFF2-40B4-BE49-F238E27FC236}">
                <a16:creationId xmlns:a16="http://schemas.microsoft.com/office/drawing/2014/main" id="{79F87B8A-7816-48AE-93E7-8590B170E3B8}"/>
              </a:ext>
            </a:extLst>
          </p:cNvPr>
          <p:cNvGrpSpPr/>
          <p:nvPr/>
        </p:nvGrpSpPr>
        <p:grpSpPr>
          <a:xfrm>
            <a:off x="12614923" y="2630297"/>
            <a:ext cx="3145541" cy="2389744"/>
            <a:chOff x="5126920" y="2404841"/>
            <a:chExt cx="3145541" cy="2389744"/>
          </a:xfrm>
        </p:grpSpPr>
        <p:grpSp>
          <p:nvGrpSpPr>
            <p:cNvPr id="424" name="Group 423">
              <a:extLst>
                <a:ext uri="{FF2B5EF4-FFF2-40B4-BE49-F238E27FC236}">
                  <a16:creationId xmlns:a16="http://schemas.microsoft.com/office/drawing/2014/main" id="{FBC286BD-17AD-4164-8021-2030CA87073F}"/>
                </a:ext>
              </a:extLst>
            </p:cNvPr>
            <p:cNvGrpSpPr/>
            <p:nvPr/>
          </p:nvGrpSpPr>
          <p:grpSpPr>
            <a:xfrm>
              <a:off x="5126920" y="2404841"/>
              <a:ext cx="3145541" cy="2389744"/>
              <a:chOff x="3593322" y="1956654"/>
              <a:chExt cx="3145541" cy="2389744"/>
            </a:xfrm>
          </p:grpSpPr>
          <p:sp>
            <p:nvSpPr>
              <p:cNvPr id="480" name="Rectangle: Rounded Corners 479">
                <a:extLst>
                  <a:ext uri="{FF2B5EF4-FFF2-40B4-BE49-F238E27FC236}">
                    <a16:creationId xmlns:a16="http://schemas.microsoft.com/office/drawing/2014/main" id="{DAD7E8ED-F578-4F9D-A07A-72C20E807B3E}"/>
                  </a:ext>
                </a:extLst>
              </p:cNvPr>
              <p:cNvSpPr/>
              <p:nvPr/>
            </p:nvSpPr>
            <p:spPr bwMode="auto">
              <a:xfrm>
                <a:off x="3593322" y="2083720"/>
                <a:ext cx="3145541" cy="2262678"/>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1" name="TextBox 480">
                <a:extLst>
                  <a:ext uri="{FF2B5EF4-FFF2-40B4-BE49-F238E27FC236}">
                    <a16:creationId xmlns:a16="http://schemas.microsoft.com/office/drawing/2014/main" id="{4FAECABA-E5C7-4266-A123-C6B57026A476}"/>
                  </a:ext>
                </a:extLst>
              </p:cNvPr>
              <p:cNvSpPr txBox="1"/>
              <p:nvPr/>
            </p:nvSpPr>
            <p:spPr>
              <a:xfrm>
                <a:off x="3767372" y="1956654"/>
                <a:ext cx="83734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425" name="Group 424">
              <a:extLst>
                <a:ext uri="{FF2B5EF4-FFF2-40B4-BE49-F238E27FC236}">
                  <a16:creationId xmlns:a16="http://schemas.microsoft.com/office/drawing/2014/main" id="{1E1B48DD-6175-4EB6-9971-79DDFF19DF22}"/>
                </a:ext>
              </a:extLst>
            </p:cNvPr>
            <p:cNvGrpSpPr/>
            <p:nvPr/>
          </p:nvGrpSpPr>
          <p:grpSpPr>
            <a:xfrm>
              <a:off x="5356973" y="3205425"/>
              <a:ext cx="2736664" cy="965931"/>
              <a:chOff x="5356973" y="3786074"/>
              <a:chExt cx="2736664" cy="965931"/>
            </a:xfrm>
          </p:grpSpPr>
          <p:sp>
            <p:nvSpPr>
              <p:cNvPr id="426" name="TextBox 425">
                <a:extLst>
                  <a:ext uri="{FF2B5EF4-FFF2-40B4-BE49-F238E27FC236}">
                    <a16:creationId xmlns:a16="http://schemas.microsoft.com/office/drawing/2014/main" id="{8F911983-B03A-453D-A943-97844A203C33}"/>
                  </a:ext>
                </a:extLst>
              </p:cNvPr>
              <p:cNvSpPr txBox="1"/>
              <p:nvPr/>
            </p:nvSpPr>
            <p:spPr>
              <a:xfrm>
                <a:off x="5410335"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1</a:t>
                </a:r>
                <a:endParaRPr lang="en-US" sz="2400">
                  <a:latin typeface="+mj-lt"/>
                </a:endParaRPr>
              </a:p>
            </p:txBody>
          </p:sp>
          <p:grpSp>
            <p:nvGrpSpPr>
              <p:cNvPr id="427" name="Group 426">
                <a:extLst>
                  <a:ext uri="{FF2B5EF4-FFF2-40B4-BE49-F238E27FC236}">
                    <a16:creationId xmlns:a16="http://schemas.microsoft.com/office/drawing/2014/main" id="{D3497CF1-7673-4045-8673-B739B290C9BD}"/>
                  </a:ext>
                </a:extLst>
              </p:cNvPr>
              <p:cNvGrpSpPr/>
              <p:nvPr/>
            </p:nvGrpSpPr>
            <p:grpSpPr>
              <a:xfrm>
                <a:off x="5455592" y="3786074"/>
                <a:ext cx="2565663" cy="665076"/>
                <a:chOff x="5455592" y="3786074"/>
                <a:chExt cx="2565663" cy="665076"/>
              </a:xfrm>
            </p:grpSpPr>
            <p:cxnSp>
              <p:nvCxnSpPr>
                <p:cNvPr id="433" name="Straight Connector 432">
                  <a:extLst>
                    <a:ext uri="{FF2B5EF4-FFF2-40B4-BE49-F238E27FC236}">
                      <a16:creationId xmlns:a16="http://schemas.microsoft.com/office/drawing/2014/main" id="{A16C9DAB-9322-441A-B1F8-E196C41A7D22}"/>
                    </a:ext>
                  </a:extLst>
                </p:cNvPr>
                <p:cNvCxnSpPr>
                  <a:cxnSpLocks/>
                </p:cNvCxnSpPr>
                <p:nvPr/>
              </p:nvCxnSpPr>
              <p:spPr>
                <a:xfrm>
                  <a:off x="6127662" y="4118612"/>
                  <a:ext cx="271230" cy="0"/>
                </a:xfrm>
                <a:prstGeom prst="line">
                  <a:avLst/>
                </a:prstGeom>
                <a:noFill/>
                <a:ln w="19050" cap="flat" cmpd="sng" algn="ctr">
                  <a:solidFill>
                    <a:schemeClr val="tx1"/>
                  </a:solidFill>
                  <a:prstDash val="solid"/>
                  <a:headEnd type="arrow"/>
                  <a:tailEnd type="arrow"/>
                </a:ln>
                <a:effectLst/>
              </p:spPr>
            </p:cxnSp>
            <p:grpSp>
              <p:nvGrpSpPr>
                <p:cNvPr id="434" name="Group 433">
                  <a:extLst>
                    <a:ext uri="{FF2B5EF4-FFF2-40B4-BE49-F238E27FC236}">
                      <a16:creationId xmlns:a16="http://schemas.microsoft.com/office/drawing/2014/main" id="{9A45672E-8B6A-44C0-A515-F5758D6A38D1}"/>
                    </a:ext>
                  </a:extLst>
                </p:cNvPr>
                <p:cNvGrpSpPr/>
                <p:nvPr/>
              </p:nvGrpSpPr>
              <p:grpSpPr>
                <a:xfrm>
                  <a:off x="5455592" y="3786074"/>
                  <a:ext cx="665076" cy="665076"/>
                  <a:chOff x="5473239" y="3783140"/>
                  <a:chExt cx="665076" cy="665076"/>
                </a:xfrm>
              </p:grpSpPr>
              <p:sp>
                <p:nvSpPr>
                  <p:cNvPr id="466" name="Oval 465">
                    <a:extLst>
                      <a:ext uri="{FF2B5EF4-FFF2-40B4-BE49-F238E27FC236}">
                        <a16:creationId xmlns:a16="http://schemas.microsoft.com/office/drawing/2014/main" id="{7FCC1A1E-6CC0-428F-B231-C9D5B1C9A5FE}"/>
                      </a:ext>
                    </a:extLst>
                  </p:cNvPr>
                  <p:cNvSpPr/>
                  <p:nvPr/>
                </p:nvSpPr>
                <p:spPr>
                  <a:xfrm>
                    <a:off x="5473239"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67" name="Straight Connector 466">
                    <a:extLst>
                      <a:ext uri="{FF2B5EF4-FFF2-40B4-BE49-F238E27FC236}">
                        <a16:creationId xmlns:a16="http://schemas.microsoft.com/office/drawing/2014/main" id="{3B3A5CCD-7456-4E29-8943-3863B565398D}"/>
                      </a:ext>
                    </a:extLst>
                  </p:cNvPr>
                  <p:cNvCxnSpPr/>
                  <p:nvPr/>
                </p:nvCxnSpPr>
                <p:spPr>
                  <a:xfrm>
                    <a:off x="5784363" y="4136783"/>
                    <a:ext cx="42827" cy="0"/>
                  </a:xfrm>
                  <a:prstGeom prst="line">
                    <a:avLst/>
                  </a:prstGeom>
                  <a:noFill/>
                  <a:ln w="19050" cap="flat" cmpd="sng" algn="ctr">
                    <a:solidFill>
                      <a:schemeClr val="tx1"/>
                    </a:solidFill>
                    <a:prstDash val="solid"/>
                    <a:headEnd type="none"/>
                    <a:tailEnd type="none"/>
                  </a:ln>
                  <a:effectLst/>
                </p:spPr>
              </p:cxnSp>
              <p:grpSp>
                <p:nvGrpSpPr>
                  <p:cNvPr id="468" name="Group 467">
                    <a:extLst>
                      <a:ext uri="{FF2B5EF4-FFF2-40B4-BE49-F238E27FC236}">
                        <a16:creationId xmlns:a16="http://schemas.microsoft.com/office/drawing/2014/main" id="{1221BD07-E8F6-4563-B6FE-82ADCEDF2DFD}"/>
                      </a:ext>
                    </a:extLst>
                  </p:cNvPr>
                  <p:cNvGrpSpPr/>
                  <p:nvPr/>
                </p:nvGrpSpPr>
                <p:grpSpPr>
                  <a:xfrm>
                    <a:off x="5525312" y="4018962"/>
                    <a:ext cx="259046" cy="210821"/>
                    <a:chOff x="4311130" y="3484679"/>
                    <a:chExt cx="1084399" cy="882525"/>
                  </a:xfrm>
                </p:grpSpPr>
                <p:grpSp>
                  <p:nvGrpSpPr>
                    <p:cNvPr id="475" name="Group 474">
                      <a:extLst>
                        <a:ext uri="{FF2B5EF4-FFF2-40B4-BE49-F238E27FC236}">
                          <a16:creationId xmlns:a16="http://schemas.microsoft.com/office/drawing/2014/main" id="{9DB6608D-0C86-43B0-9450-0C9FF7AB6418}"/>
                        </a:ext>
                      </a:extLst>
                    </p:cNvPr>
                    <p:cNvGrpSpPr/>
                    <p:nvPr/>
                  </p:nvGrpSpPr>
                  <p:grpSpPr>
                    <a:xfrm>
                      <a:off x="4336481" y="3749257"/>
                      <a:ext cx="1033697" cy="487107"/>
                      <a:chOff x="2996114" y="3369111"/>
                      <a:chExt cx="1033697" cy="487107"/>
                    </a:xfrm>
                  </p:grpSpPr>
                  <p:sp>
                    <p:nvSpPr>
                      <p:cNvPr id="477" name="network_3" title="Icon of a server connected to a network">
                        <a:extLst>
                          <a:ext uri="{FF2B5EF4-FFF2-40B4-BE49-F238E27FC236}">
                            <a16:creationId xmlns:a16="http://schemas.microsoft.com/office/drawing/2014/main" id="{BAB22697-E5D7-4FC4-8AD3-966AA66C148F}"/>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network_3" title="Icon of a server connected to a network">
                        <a:extLst>
                          <a:ext uri="{FF2B5EF4-FFF2-40B4-BE49-F238E27FC236}">
                            <a16:creationId xmlns:a16="http://schemas.microsoft.com/office/drawing/2014/main" id="{EF479F95-BE58-4ADD-825C-0D8BAAB2431F}"/>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network_3" title="Icon of a server connected to a network">
                        <a:extLst>
                          <a:ext uri="{FF2B5EF4-FFF2-40B4-BE49-F238E27FC236}">
                            <a16:creationId xmlns:a16="http://schemas.microsoft.com/office/drawing/2014/main" id="{C627FBD3-EF52-49ED-A193-7FF3E6665393}"/>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76" name="Arrow: Pentagon 475">
                      <a:extLst>
                        <a:ext uri="{FF2B5EF4-FFF2-40B4-BE49-F238E27FC236}">
                          <a16:creationId xmlns:a16="http://schemas.microsoft.com/office/drawing/2014/main" id="{C7A8A084-2A6F-401C-95F1-CEBA34582CD5}"/>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69" name="Group 468">
                    <a:extLst>
                      <a:ext uri="{FF2B5EF4-FFF2-40B4-BE49-F238E27FC236}">
                        <a16:creationId xmlns:a16="http://schemas.microsoft.com/office/drawing/2014/main" id="{3C7DF291-1232-4CEB-A35F-5115118A80E4}"/>
                      </a:ext>
                    </a:extLst>
                  </p:cNvPr>
                  <p:cNvGrpSpPr/>
                  <p:nvPr/>
                </p:nvGrpSpPr>
                <p:grpSpPr>
                  <a:xfrm>
                    <a:off x="5827195" y="4018962"/>
                    <a:ext cx="259046" cy="210821"/>
                    <a:chOff x="4311130" y="3484679"/>
                    <a:chExt cx="1084399" cy="882525"/>
                  </a:xfrm>
                </p:grpSpPr>
                <p:grpSp>
                  <p:nvGrpSpPr>
                    <p:cNvPr id="470" name="Group 469">
                      <a:extLst>
                        <a:ext uri="{FF2B5EF4-FFF2-40B4-BE49-F238E27FC236}">
                          <a16:creationId xmlns:a16="http://schemas.microsoft.com/office/drawing/2014/main" id="{DE0F1A3A-C56D-48C5-A2DD-CF798E8C671A}"/>
                        </a:ext>
                      </a:extLst>
                    </p:cNvPr>
                    <p:cNvGrpSpPr/>
                    <p:nvPr/>
                  </p:nvGrpSpPr>
                  <p:grpSpPr>
                    <a:xfrm>
                      <a:off x="4336481" y="3749257"/>
                      <a:ext cx="1033697" cy="487107"/>
                      <a:chOff x="2996114" y="3369111"/>
                      <a:chExt cx="1033697" cy="487107"/>
                    </a:xfrm>
                  </p:grpSpPr>
                  <p:sp>
                    <p:nvSpPr>
                      <p:cNvPr id="472" name="network_3" title="Icon of a server connected to a network">
                        <a:extLst>
                          <a:ext uri="{FF2B5EF4-FFF2-40B4-BE49-F238E27FC236}">
                            <a16:creationId xmlns:a16="http://schemas.microsoft.com/office/drawing/2014/main" id="{1FD36336-3BD2-41F7-A0E1-B3DF1FD634A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network_3" title="Icon of a server connected to a network">
                        <a:extLst>
                          <a:ext uri="{FF2B5EF4-FFF2-40B4-BE49-F238E27FC236}">
                            <a16:creationId xmlns:a16="http://schemas.microsoft.com/office/drawing/2014/main" id="{1C5DF72D-A113-4ECA-B894-44A79E53A704}"/>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network_3" title="Icon of a server connected to a network">
                        <a:extLst>
                          <a:ext uri="{FF2B5EF4-FFF2-40B4-BE49-F238E27FC236}">
                            <a16:creationId xmlns:a16="http://schemas.microsoft.com/office/drawing/2014/main" id="{D664C983-2D58-4EC1-9CDE-8B4256B2110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71" name="Arrow: Pentagon 470">
                      <a:extLst>
                        <a:ext uri="{FF2B5EF4-FFF2-40B4-BE49-F238E27FC236}">
                          <a16:creationId xmlns:a16="http://schemas.microsoft.com/office/drawing/2014/main" id="{C60E812E-2AE9-4B02-B427-9149258FB4A9}"/>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35" name="Group 434">
                  <a:extLst>
                    <a:ext uri="{FF2B5EF4-FFF2-40B4-BE49-F238E27FC236}">
                      <a16:creationId xmlns:a16="http://schemas.microsoft.com/office/drawing/2014/main" id="{28B26F99-49E9-4981-B079-45239A9A5494}"/>
                    </a:ext>
                  </a:extLst>
                </p:cNvPr>
                <p:cNvGrpSpPr/>
                <p:nvPr/>
              </p:nvGrpSpPr>
              <p:grpSpPr>
                <a:xfrm>
                  <a:off x="6405886" y="3786074"/>
                  <a:ext cx="665076" cy="665076"/>
                  <a:chOff x="6021016" y="3210791"/>
                  <a:chExt cx="665076" cy="665076"/>
                </a:xfrm>
              </p:grpSpPr>
              <p:sp>
                <p:nvSpPr>
                  <p:cNvPr id="452" name="Oval 451">
                    <a:extLst>
                      <a:ext uri="{FF2B5EF4-FFF2-40B4-BE49-F238E27FC236}">
                        <a16:creationId xmlns:a16="http://schemas.microsoft.com/office/drawing/2014/main" id="{35902BA8-2F0C-45C2-B2B1-CC73C80D3B96}"/>
                      </a:ext>
                    </a:extLst>
                  </p:cNvPr>
                  <p:cNvSpPr/>
                  <p:nvPr/>
                </p:nvSpPr>
                <p:spPr>
                  <a:xfrm>
                    <a:off x="6021016"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53" name="Straight Connector 452">
                    <a:extLst>
                      <a:ext uri="{FF2B5EF4-FFF2-40B4-BE49-F238E27FC236}">
                        <a16:creationId xmlns:a16="http://schemas.microsoft.com/office/drawing/2014/main" id="{FB9FBBF4-9BDD-4C4B-9E40-09B73CA9D21D}"/>
                      </a:ext>
                    </a:extLst>
                  </p:cNvPr>
                  <p:cNvCxnSpPr/>
                  <p:nvPr/>
                </p:nvCxnSpPr>
                <p:spPr>
                  <a:xfrm>
                    <a:off x="6332140" y="3563293"/>
                    <a:ext cx="42827" cy="0"/>
                  </a:xfrm>
                  <a:prstGeom prst="line">
                    <a:avLst/>
                  </a:prstGeom>
                  <a:noFill/>
                  <a:ln w="19050" cap="flat" cmpd="sng" algn="ctr">
                    <a:solidFill>
                      <a:schemeClr val="tx1"/>
                    </a:solidFill>
                    <a:prstDash val="solid"/>
                    <a:headEnd type="none"/>
                    <a:tailEnd type="none"/>
                  </a:ln>
                  <a:effectLst/>
                </p:spPr>
              </p:cxnSp>
              <p:grpSp>
                <p:nvGrpSpPr>
                  <p:cNvPr id="454" name="Group 453">
                    <a:extLst>
                      <a:ext uri="{FF2B5EF4-FFF2-40B4-BE49-F238E27FC236}">
                        <a16:creationId xmlns:a16="http://schemas.microsoft.com/office/drawing/2014/main" id="{56D214F3-57A4-4010-ABC7-BDC5EED1C9A0}"/>
                      </a:ext>
                    </a:extLst>
                  </p:cNvPr>
                  <p:cNvGrpSpPr/>
                  <p:nvPr/>
                </p:nvGrpSpPr>
                <p:grpSpPr>
                  <a:xfrm>
                    <a:off x="6073089" y="3445472"/>
                    <a:ext cx="259046" cy="210821"/>
                    <a:chOff x="4311130" y="3484679"/>
                    <a:chExt cx="1084399" cy="882525"/>
                  </a:xfrm>
                </p:grpSpPr>
                <p:grpSp>
                  <p:nvGrpSpPr>
                    <p:cNvPr id="461" name="Group 460">
                      <a:extLst>
                        <a:ext uri="{FF2B5EF4-FFF2-40B4-BE49-F238E27FC236}">
                          <a16:creationId xmlns:a16="http://schemas.microsoft.com/office/drawing/2014/main" id="{6F7FC8E6-8641-43FF-AE85-02D44FD38D75}"/>
                        </a:ext>
                      </a:extLst>
                    </p:cNvPr>
                    <p:cNvGrpSpPr/>
                    <p:nvPr/>
                  </p:nvGrpSpPr>
                  <p:grpSpPr>
                    <a:xfrm>
                      <a:off x="4336481" y="3749257"/>
                      <a:ext cx="1033697" cy="487107"/>
                      <a:chOff x="2996114" y="3369111"/>
                      <a:chExt cx="1033697" cy="487107"/>
                    </a:xfrm>
                  </p:grpSpPr>
                  <p:sp>
                    <p:nvSpPr>
                      <p:cNvPr id="463" name="network_3" title="Icon of a server connected to a network">
                        <a:extLst>
                          <a:ext uri="{FF2B5EF4-FFF2-40B4-BE49-F238E27FC236}">
                            <a16:creationId xmlns:a16="http://schemas.microsoft.com/office/drawing/2014/main" id="{C68AB9AB-19B7-4CE9-B998-D62BFC7C833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network_3" title="Icon of a server connected to a network">
                        <a:extLst>
                          <a:ext uri="{FF2B5EF4-FFF2-40B4-BE49-F238E27FC236}">
                            <a16:creationId xmlns:a16="http://schemas.microsoft.com/office/drawing/2014/main" id="{6F9812D8-CE44-4FDB-8719-A1F075BF9B1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 name="network_3" title="Icon of a server connected to a network">
                        <a:extLst>
                          <a:ext uri="{FF2B5EF4-FFF2-40B4-BE49-F238E27FC236}">
                            <a16:creationId xmlns:a16="http://schemas.microsoft.com/office/drawing/2014/main" id="{27DFB695-6014-4994-8A59-A4B2A9213DA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2" name="Arrow: Pentagon 461">
                      <a:extLst>
                        <a:ext uri="{FF2B5EF4-FFF2-40B4-BE49-F238E27FC236}">
                          <a16:creationId xmlns:a16="http://schemas.microsoft.com/office/drawing/2014/main" id="{5456F3CB-8686-46CC-AD2A-460B1987F809}"/>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55" name="Group 454">
                    <a:extLst>
                      <a:ext uri="{FF2B5EF4-FFF2-40B4-BE49-F238E27FC236}">
                        <a16:creationId xmlns:a16="http://schemas.microsoft.com/office/drawing/2014/main" id="{A3C914F8-06CE-4489-85A6-025D4F9C7A56}"/>
                      </a:ext>
                    </a:extLst>
                  </p:cNvPr>
                  <p:cNvGrpSpPr/>
                  <p:nvPr/>
                </p:nvGrpSpPr>
                <p:grpSpPr>
                  <a:xfrm>
                    <a:off x="6374972" y="3445472"/>
                    <a:ext cx="259046" cy="210821"/>
                    <a:chOff x="4311130" y="3484679"/>
                    <a:chExt cx="1084399" cy="882525"/>
                  </a:xfrm>
                </p:grpSpPr>
                <p:grpSp>
                  <p:nvGrpSpPr>
                    <p:cNvPr id="456" name="Group 455">
                      <a:extLst>
                        <a:ext uri="{FF2B5EF4-FFF2-40B4-BE49-F238E27FC236}">
                          <a16:creationId xmlns:a16="http://schemas.microsoft.com/office/drawing/2014/main" id="{9F4E6CCE-E918-415F-B7C6-FA7E1D9A5854}"/>
                        </a:ext>
                      </a:extLst>
                    </p:cNvPr>
                    <p:cNvGrpSpPr/>
                    <p:nvPr/>
                  </p:nvGrpSpPr>
                  <p:grpSpPr>
                    <a:xfrm>
                      <a:off x="4336481" y="3749257"/>
                      <a:ext cx="1033697" cy="487107"/>
                      <a:chOff x="2996114" y="3369111"/>
                      <a:chExt cx="1033697" cy="487107"/>
                    </a:xfrm>
                  </p:grpSpPr>
                  <p:sp>
                    <p:nvSpPr>
                      <p:cNvPr id="458" name="network_3" title="Icon of a server connected to a network">
                        <a:extLst>
                          <a:ext uri="{FF2B5EF4-FFF2-40B4-BE49-F238E27FC236}">
                            <a16:creationId xmlns:a16="http://schemas.microsoft.com/office/drawing/2014/main" id="{AC5FCB86-D166-43A7-9631-248C78C3116B}"/>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network_3" title="Icon of a server connected to a network">
                        <a:extLst>
                          <a:ext uri="{FF2B5EF4-FFF2-40B4-BE49-F238E27FC236}">
                            <a16:creationId xmlns:a16="http://schemas.microsoft.com/office/drawing/2014/main" id="{7EA8E998-AE41-4D4B-B172-A36A63D572B5}"/>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network_3" title="Icon of a server connected to a network">
                        <a:extLst>
                          <a:ext uri="{FF2B5EF4-FFF2-40B4-BE49-F238E27FC236}">
                            <a16:creationId xmlns:a16="http://schemas.microsoft.com/office/drawing/2014/main" id="{00713A07-5BB3-47A4-ABFF-86F65AA2B25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57" name="Arrow: Pentagon 456">
                      <a:extLst>
                        <a:ext uri="{FF2B5EF4-FFF2-40B4-BE49-F238E27FC236}">
                          <a16:creationId xmlns:a16="http://schemas.microsoft.com/office/drawing/2014/main" id="{99F13E15-54C8-4F93-A3B0-D4B47CBF8C74}"/>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36" name="Group 435">
                  <a:extLst>
                    <a:ext uri="{FF2B5EF4-FFF2-40B4-BE49-F238E27FC236}">
                      <a16:creationId xmlns:a16="http://schemas.microsoft.com/office/drawing/2014/main" id="{8A769D2F-0D19-4CE7-BD72-BD88D13EDE13}"/>
                    </a:ext>
                  </a:extLst>
                </p:cNvPr>
                <p:cNvGrpSpPr/>
                <p:nvPr/>
              </p:nvGrpSpPr>
              <p:grpSpPr>
                <a:xfrm>
                  <a:off x="7356179" y="3786074"/>
                  <a:ext cx="665076" cy="665076"/>
                  <a:chOff x="6563565" y="3783140"/>
                  <a:chExt cx="665076" cy="665076"/>
                </a:xfrm>
              </p:grpSpPr>
              <p:sp>
                <p:nvSpPr>
                  <p:cNvPr id="438" name="Oval 437">
                    <a:extLst>
                      <a:ext uri="{FF2B5EF4-FFF2-40B4-BE49-F238E27FC236}">
                        <a16:creationId xmlns:a16="http://schemas.microsoft.com/office/drawing/2014/main" id="{B1CB59B8-FFBF-4B30-A524-E36895356536}"/>
                      </a:ext>
                    </a:extLst>
                  </p:cNvPr>
                  <p:cNvSpPr/>
                  <p:nvPr/>
                </p:nvSpPr>
                <p:spPr>
                  <a:xfrm>
                    <a:off x="656356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39" name="Straight Connector 438">
                    <a:extLst>
                      <a:ext uri="{FF2B5EF4-FFF2-40B4-BE49-F238E27FC236}">
                        <a16:creationId xmlns:a16="http://schemas.microsoft.com/office/drawing/2014/main" id="{7FC62D2B-7B3E-46B0-A2A9-7880848C328B}"/>
                      </a:ext>
                    </a:extLst>
                  </p:cNvPr>
                  <p:cNvCxnSpPr/>
                  <p:nvPr/>
                </p:nvCxnSpPr>
                <p:spPr>
                  <a:xfrm>
                    <a:off x="6874467" y="4136783"/>
                    <a:ext cx="42827" cy="0"/>
                  </a:xfrm>
                  <a:prstGeom prst="line">
                    <a:avLst/>
                  </a:prstGeom>
                  <a:noFill/>
                  <a:ln w="19050" cap="flat" cmpd="sng" algn="ctr">
                    <a:solidFill>
                      <a:schemeClr val="tx1"/>
                    </a:solidFill>
                    <a:prstDash val="solid"/>
                    <a:headEnd type="none"/>
                    <a:tailEnd type="none"/>
                  </a:ln>
                  <a:effectLst/>
                </p:spPr>
              </p:cxnSp>
              <p:grpSp>
                <p:nvGrpSpPr>
                  <p:cNvPr id="440" name="Group 439">
                    <a:extLst>
                      <a:ext uri="{FF2B5EF4-FFF2-40B4-BE49-F238E27FC236}">
                        <a16:creationId xmlns:a16="http://schemas.microsoft.com/office/drawing/2014/main" id="{366E164F-E8B2-40FD-8143-4FFF9DE814D4}"/>
                      </a:ext>
                    </a:extLst>
                  </p:cNvPr>
                  <p:cNvGrpSpPr/>
                  <p:nvPr/>
                </p:nvGrpSpPr>
                <p:grpSpPr>
                  <a:xfrm>
                    <a:off x="6615416" y="4018962"/>
                    <a:ext cx="259046" cy="210821"/>
                    <a:chOff x="4311130" y="3484679"/>
                    <a:chExt cx="1084399" cy="882525"/>
                  </a:xfrm>
                </p:grpSpPr>
                <p:grpSp>
                  <p:nvGrpSpPr>
                    <p:cNvPr id="447" name="Group 446">
                      <a:extLst>
                        <a:ext uri="{FF2B5EF4-FFF2-40B4-BE49-F238E27FC236}">
                          <a16:creationId xmlns:a16="http://schemas.microsoft.com/office/drawing/2014/main" id="{C0BAC451-ACFD-432B-983D-F74DBF77C34C}"/>
                        </a:ext>
                      </a:extLst>
                    </p:cNvPr>
                    <p:cNvGrpSpPr/>
                    <p:nvPr/>
                  </p:nvGrpSpPr>
                  <p:grpSpPr>
                    <a:xfrm>
                      <a:off x="4336481" y="3749257"/>
                      <a:ext cx="1033697" cy="487107"/>
                      <a:chOff x="2996114" y="3369111"/>
                      <a:chExt cx="1033697" cy="487107"/>
                    </a:xfrm>
                  </p:grpSpPr>
                  <p:sp>
                    <p:nvSpPr>
                      <p:cNvPr id="449" name="network_3" title="Icon of a server connected to a network">
                        <a:extLst>
                          <a:ext uri="{FF2B5EF4-FFF2-40B4-BE49-F238E27FC236}">
                            <a16:creationId xmlns:a16="http://schemas.microsoft.com/office/drawing/2014/main" id="{A36DECAB-7536-4F85-AF1B-381153ECCAD7}"/>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network_3" title="Icon of a server connected to a network">
                        <a:extLst>
                          <a:ext uri="{FF2B5EF4-FFF2-40B4-BE49-F238E27FC236}">
                            <a16:creationId xmlns:a16="http://schemas.microsoft.com/office/drawing/2014/main" id="{00260D1F-CBA1-46EF-A45C-16DDBD4AB1B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network_3" title="Icon of a server connected to a network">
                        <a:extLst>
                          <a:ext uri="{FF2B5EF4-FFF2-40B4-BE49-F238E27FC236}">
                            <a16:creationId xmlns:a16="http://schemas.microsoft.com/office/drawing/2014/main" id="{9F48DC60-C9EF-4BC7-BBDC-9902FAA37E32}"/>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48" name="Arrow: Pentagon 447">
                      <a:extLst>
                        <a:ext uri="{FF2B5EF4-FFF2-40B4-BE49-F238E27FC236}">
                          <a16:creationId xmlns:a16="http://schemas.microsoft.com/office/drawing/2014/main" id="{223413B7-4110-4612-B78B-5A27BCA76133}"/>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41" name="Group 440">
                    <a:extLst>
                      <a:ext uri="{FF2B5EF4-FFF2-40B4-BE49-F238E27FC236}">
                        <a16:creationId xmlns:a16="http://schemas.microsoft.com/office/drawing/2014/main" id="{DEC9D6B4-CDF4-4CE5-B447-2BF5AE670D7D}"/>
                      </a:ext>
                    </a:extLst>
                  </p:cNvPr>
                  <p:cNvGrpSpPr/>
                  <p:nvPr/>
                </p:nvGrpSpPr>
                <p:grpSpPr>
                  <a:xfrm>
                    <a:off x="6917299" y="4018962"/>
                    <a:ext cx="259046" cy="210821"/>
                    <a:chOff x="4311130" y="3484679"/>
                    <a:chExt cx="1084399" cy="882525"/>
                  </a:xfrm>
                </p:grpSpPr>
                <p:grpSp>
                  <p:nvGrpSpPr>
                    <p:cNvPr id="442" name="Group 441">
                      <a:extLst>
                        <a:ext uri="{FF2B5EF4-FFF2-40B4-BE49-F238E27FC236}">
                          <a16:creationId xmlns:a16="http://schemas.microsoft.com/office/drawing/2014/main" id="{FE04535D-DF08-4179-9CEF-AC46D50E7CFC}"/>
                        </a:ext>
                      </a:extLst>
                    </p:cNvPr>
                    <p:cNvGrpSpPr/>
                    <p:nvPr/>
                  </p:nvGrpSpPr>
                  <p:grpSpPr>
                    <a:xfrm>
                      <a:off x="4336481" y="3749257"/>
                      <a:ext cx="1033697" cy="487107"/>
                      <a:chOff x="2996114" y="3369111"/>
                      <a:chExt cx="1033697" cy="487107"/>
                    </a:xfrm>
                  </p:grpSpPr>
                  <p:sp>
                    <p:nvSpPr>
                      <p:cNvPr id="444" name="network_3" title="Icon of a server connected to a network">
                        <a:extLst>
                          <a:ext uri="{FF2B5EF4-FFF2-40B4-BE49-F238E27FC236}">
                            <a16:creationId xmlns:a16="http://schemas.microsoft.com/office/drawing/2014/main" id="{DB234F45-9297-4A09-B279-AE0F2E2D3C6D}"/>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network_3" title="Icon of a server connected to a network">
                        <a:extLst>
                          <a:ext uri="{FF2B5EF4-FFF2-40B4-BE49-F238E27FC236}">
                            <a16:creationId xmlns:a16="http://schemas.microsoft.com/office/drawing/2014/main" id="{399E662A-6248-490A-8E9A-CEA2B214FCD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network_3" title="Icon of a server connected to a network">
                        <a:extLst>
                          <a:ext uri="{FF2B5EF4-FFF2-40B4-BE49-F238E27FC236}">
                            <a16:creationId xmlns:a16="http://schemas.microsoft.com/office/drawing/2014/main" id="{6F4F091D-E7F8-4A1B-BF59-F4C619EA5098}"/>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43" name="Arrow: Pentagon 442">
                      <a:extLst>
                        <a:ext uri="{FF2B5EF4-FFF2-40B4-BE49-F238E27FC236}">
                          <a16:creationId xmlns:a16="http://schemas.microsoft.com/office/drawing/2014/main" id="{A2681240-AAFE-4FCE-A8B2-42D9419867B9}"/>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cxnSp>
              <p:nvCxnSpPr>
                <p:cNvPr id="437" name="Straight Connector 436">
                  <a:extLst>
                    <a:ext uri="{FF2B5EF4-FFF2-40B4-BE49-F238E27FC236}">
                      <a16:creationId xmlns:a16="http://schemas.microsoft.com/office/drawing/2014/main" id="{3B67DD3E-F37F-4B0E-AC7F-217EA42E0A58}"/>
                    </a:ext>
                  </a:extLst>
                </p:cNvPr>
                <p:cNvCxnSpPr>
                  <a:cxnSpLocks/>
                </p:cNvCxnSpPr>
                <p:nvPr/>
              </p:nvCxnSpPr>
              <p:spPr>
                <a:xfrm>
                  <a:off x="7077956" y="4118612"/>
                  <a:ext cx="271230" cy="0"/>
                </a:xfrm>
                <a:prstGeom prst="line">
                  <a:avLst/>
                </a:prstGeom>
                <a:noFill/>
                <a:ln w="19050" cap="flat" cmpd="sng" algn="ctr">
                  <a:solidFill>
                    <a:schemeClr val="tx1"/>
                  </a:solidFill>
                  <a:prstDash val="solid"/>
                  <a:headEnd type="arrow"/>
                  <a:tailEnd type="arrow"/>
                </a:ln>
                <a:effectLst/>
              </p:spPr>
            </p:cxnSp>
          </p:grpSp>
          <p:grpSp>
            <p:nvGrpSpPr>
              <p:cNvPr id="428" name="Group 427">
                <a:extLst>
                  <a:ext uri="{FF2B5EF4-FFF2-40B4-BE49-F238E27FC236}">
                    <a16:creationId xmlns:a16="http://schemas.microsoft.com/office/drawing/2014/main" id="{3331752C-3179-499A-BA48-1BAE700E6D46}"/>
                  </a:ext>
                </a:extLst>
              </p:cNvPr>
              <p:cNvGrpSpPr/>
              <p:nvPr/>
            </p:nvGrpSpPr>
            <p:grpSpPr>
              <a:xfrm>
                <a:off x="5356973" y="4152564"/>
                <a:ext cx="357374" cy="355782"/>
                <a:chOff x="4812292" y="2973000"/>
                <a:chExt cx="452714" cy="450697"/>
              </a:xfrm>
            </p:grpSpPr>
            <p:sp>
              <p:nvSpPr>
                <p:cNvPr id="431" name="Oval 5">
                  <a:extLst>
                    <a:ext uri="{FF2B5EF4-FFF2-40B4-BE49-F238E27FC236}">
                      <a16:creationId xmlns:a16="http://schemas.microsoft.com/office/drawing/2014/main" id="{0C776739-3C30-4042-B63E-8C2ABDA0A7AD}"/>
                    </a:ext>
                  </a:extLst>
                </p:cNvPr>
                <p:cNvSpPr>
                  <a:spLocks noChangeArrowheads="1"/>
                </p:cNvSpPr>
                <p:nvPr/>
              </p:nvSpPr>
              <p:spPr bwMode="auto">
                <a:xfrm>
                  <a:off x="4812292" y="2973000"/>
                  <a:ext cx="452714" cy="450697"/>
                </a:xfrm>
                <a:prstGeom prst="ellipse">
                  <a:avLst/>
                </a:prstGeom>
                <a:solidFill>
                  <a:schemeClr val="bg1"/>
                </a:solidFill>
                <a:ln w="190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LightningBolt_E945" title="Icon of a lightning bolt">
                  <a:extLst>
                    <a:ext uri="{FF2B5EF4-FFF2-40B4-BE49-F238E27FC236}">
                      <a16:creationId xmlns:a16="http://schemas.microsoft.com/office/drawing/2014/main" id="{25FF48E1-BCE0-4F3E-96D1-03A177B185B9}"/>
                    </a:ext>
                  </a:extLst>
                </p:cNvPr>
                <p:cNvSpPr>
                  <a:spLocks noChangeAspect="1"/>
                </p:cNvSpPr>
                <p:nvPr/>
              </p:nvSpPr>
              <p:spPr bwMode="auto">
                <a:xfrm>
                  <a:off x="4962341" y="3101918"/>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29" name="TextBox 428">
                <a:extLst>
                  <a:ext uri="{FF2B5EF4-FFF2-40B4-BE49-F238E27FC236}">
                    <a16:creationId xmlns:a16="http://schemas.microsoft.com/office/drawing/2014/main" id="{6A0EE731-25FB-4E05-A3F3-9FD5B0A0F229}"/>
                  </a:ext>
                </a:extLst>
              </p:cNvPr>
              <p:cNvSpPr txBox="1"/>
              <p:nvPr/>
            </p:nvSpPr>
            <p:spPr>
              <a:xfrm>
                <a:off x="6370730"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2</a:t>
                </a:r>
                <a:endParaRPr lang="en-US" sz="2400">
                  <a:latin typeface="+mj-lt"/>
                </a:endParaRPr>
              </a:p>
            </p:txBody>
          </p:sp>
          <p:sp>
            <p:nvSpPr>
              <p:cNvPr id="430" name="TextBox 429">
                <a:extLst>
                  <a:ext uri="{FF2B5EF4-FFF2-40B4-BE49-F238E27FC236}">
                    <a16:creationId xmlns:a16="http://schemas.microsoft.com/office/drawing/2014/main" id="{CBF4AE85-CAF7-48BB-B311-B19828D78F4B}"/>
                  </a:ext>
                </a:extLst>
              </p:cNvPr>
              <p:cNvSpPr txBox="1"/>
              <p:nvPr/>
            </p:nvSpPr>
            <p:spPr>
              <a:xfrm>
                <a:off x="7315423"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3</a:t>
                </a:r>
                <a:endParaRPr lang="en-US" sz="2400">
                  <a:latin typeface="+mj-lt"/>
                </a:endParaRPr>
              </a:p>
            </p:txBody>
          </p:sp>
        </p:grpSp>
      </p:grpSp>
      <p:grpSp>
        <p:nvGrpSpPr>
          <p:cNvPr id="482" name="Group 481">
            <a:extLst>
              <a:ext uri="{FF2B5EF4-FFF2-40B4-BE49-F238E27FC236}">
                <a16:creationId xmlns:a16="http://schemas.microsoft.com/office/drawing/2014/main" id="{5CB0D4B9-E5DD-4455-BD7B-BC5B62CD7E65}"/>
              </a:ext>
            </a:extLst>
          </p:cNvPr>
          <p:cNvGrpSpPr/>
          <p:nvPr/>
        </p:nvGrpSpPr>
        <p:grpSpPr>
          <a:xfrm>
            <a:off x="16145826" y="2630297"/>
            <a:ext cx="3145541" cy="2389744"/>
            <a:chOff x="5126920" y="2404841"/>
            <a:chExt cx="3145541" cy="2389744"/>
          </a:xfrm>
        </p:grpSpPr>
        <p:grpSp>
          <p:nvGrpSpPr>
            <p:cNvPr id="483" name="Group 482">
              <a:extLst>
                <a:ext uri="{FF2B5EF4-FFF2-40B4-BE49-F238E27FC236}">
                  <a16:creationId xmlns:a16="http://schemas.microsoft.com/office/drawing/2014/main" id="{59591924-825F-44B5-896E-EEF9FA893D35}"/>
                </a:ext>
              </a:extLst>
            </p:cNvPr>
            <p:cNvGrpSpPr/>
            <p:nvPr/>
          </p:nvGrpSpPr>
          <p:grpSpPr>
            <a:xfrm>
              <a:off x="5126920" y="2404841"/>
              <a:ext cx="3145541" cy="2389744"/>
              <a:chOff x="3593322" y="1956654"/>
              <a:chExt cx="3145541" cy="2389744"/>
            </a:xfrm>
          </p:grpSpPr>
          <p:sp>
            <p:nvSpPr>
              <p:cNvPr id="536" name="Rectangle: Rounded Corners 535">
                <a:extLst>
                  <a:ext uri="{FF2B5EF4-FFF2-40B4-BE49-F238E27FC236}">
                    <a16:creationId xmlns:a16="http://schemas.microsoft.com/office/drawing/2014/main" id="{FDF6E30E-3AD1-4AC7-B914-CE0FA3FB91EC}"/>
                  </a:ext>
                </a:extLst>
              </p:cNvPr>
              <p:cNvSpPr/>
              <p:nvPr/>
            </p:nvSpPr>
            <p:spPr bwMode="auto">
              <a:xfrm>
                <a:off x="3593322" y="2083720"/>
                <a:ext cx="3145541" cy="2262678"/>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7" name="TextBox 536">
                <a:extLst>
                  <a:ext uri="{FF2B5EF4-FFF2-40B4-BE49-F238E27FC236}">
                    <a16:creationId xmlns:a16="http://schemas.microsoft.com/office/drawing/2014/main" id="{8B9D2D95-471C-4DE0-BD66-F1CC48624825}"/>
                  </a:ext>
                </a:extLst>
              </p:cNvPr>
              <p:cNvSpPr txBox="1"/>
              <p:nvPr/>
            </p:nvSpPr>
            <p:spPr>
              <a:xfrm>
                <a:off x="3767372" y="1956654"/>
                <a:ext cx="83734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484" name="Group 483">
              <a:extLst>
                <a:ext uri="{FF2B5EF4-FFF2-40B4-BE49-F238E27FC236}">
                  <a16:creationId xmlns:a16="http://schemas.microsoft.com/office/drawing/2014/main" id="{446B27FF-5043-4F2A-8CC9-6A42661C7CF5}"/>
                </a:ext>
              </a:extLst>
            </p:cNvPr>
            <p:cNvGrpSpPr/>
            <p:nvPr/>
          </p:nvGrpSpPr>
          <p:grpSpPr>
            <a:xfrm>
              <a:off x="5410335" y="3205425"/>
              <a:ext cx="2683302" cy="965931"/>
              <a:chOff x="5410335" y="3786074"/>
              <a:chExt cx="2683302" cy="965931"/>
            </a:xfrm>
          </p:grpSpPr>
          <p:sp>
            <p:nvSpPr>
              <p:cNvPr id="485" name="TextBox 484">
                <a:extLst>
                  <a:ext uri="{FF2B5EF4-FFF2-40B4-BE49-F238E27FC236}">
                    <a16:creationId xmlns:a16="http://schemas.microsoft.com/office/drawing/2014/main" id="{FD74DAF5-52C2-42E6-8004-1CA91174B256}"/>
                  </a:ext>
                </a:extLst>
              </p:cNvPr>
              <p:cNvSpPr txBox="1"/>
              <p:nvPr/>
            </p:nvSpPr>
            <p:spPr>
              <a:xfrm>
                <a:off x="5410335"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1</a:t>
                </a:r>
                <a:endParaRPr lang="en-US" sz="2400">
                  <a:latin typeface="+mj-lt"/>
                </a:endParaRPr>
              </a:p>
            </p:txBody>
          </p:sp>
          <p:grpSp>
            <p:nvGrpSpPr>
              <p:cNvPr id="486" name="Group 485">
                <a:extLst>
                  <a:ext uri="{FF2B5EF4-FFF2-40B4-BE49-F238E27FC236}">
                    <a16:creationId xmlns:a16="http://schemas.microsoft.com/office/drawing/2014/main" id="{75DA2F4A-BD65-4890-B35D-04B9ED0BF737}"/>
                  </a:ext>
                </a:extLst>
              </p:cNvPr>
              <p:cNvGrpSpPr/>
              <p:nvPr/>
            </p:nvGrpSpPr>
            <p:grpSpPr>
              <a:xfrm>
                <a:off x="5455592" y="3786074"/>
                <a:ext cx="2565663" cy="665076"/>
                <a:chOff x="5455592" y="3786074"/>
                <a:chExt cx="2565663" cy="665076"/>
              </a:xfrm>
            </p:grpSpPr>
            <p:cxnSp>
              <p:nvCxnSpPr>
                <p:cNvPr id="489" name="Straight Connector 488">
                  <a:extLst>
                    <a:ext uri="{FF2B5EF4-FFF2-40B4-BE49-F238E27FC236}">
                      <a16:creationId xmlns:a16="http://schemas.microsoft.com/office/drawing/2014/main" id="{6B34A4C1-6B36-4B95-8E65-1834C3B99373}"/>
                    </a:ext>
                  </a:extLst>
                </p:cNvPr>
                <p:cNvCxnSpPr>
                  <a:cxnSpLocks/>
                </p:cNvCxnSpPr>
                <p:nvPr/>
              </p:nvCxnSpPr>
              <p:spPr>
                <a:xfrm>
                  <a:off x="6127662" y="4118612"/>
                  <a:ext cx="271230" cy="0"/>
                </a:xfrm>
                <a:prstGeom prst="line">
                  <a:avLst/>
                </a:prstGeom>
                <a:noFill/>
                <a:ln w="19050" cap="flat" cmpd="sng" algn="ctr">
                  <a:solidFill>
                    <a:schemeClr val="tx1"/>
                  </a:solidFill>
                  <a:prstDash val="solid"/>
                  <a:headEnd type="arrow"/>
                  <a:tailEnd type="arrow"/>
                </a:ln>
                <a:effectLst/>
              </p:spPr>
            </p:cxnSp>
            <p:grpSp>
              <p:nvGrpSpPr>
                <p:cNvPr id="490" name="Group 489">
                  <a:extLst>
                    <a:ext uri="{FF2B5EF4-FFF2-40B4-BE49-F238E27FC236}">
                      <a16:creationId xmlns:a16="http://schemas.microsoft.com/office/drawing/2014/main" id="{DC0019CD-32A1-4815-A7C9-8CB966E819A3}"/>
                    </a:ext>
                  </a:extLst>
                </p:cNvPr>
                <p:cNvGrpSpPr/>
                <p:nvPr/>
              </p:nvGrpSpPr>
              <p:grpSpPr>
                <a:xfrm>
                  <a:off x="5455592" y="3786074"/>
                  <a:ext cx="665076" cy="665076"/>
                  <a:chOff x="5473239" y="3783140"/>
                  <a:chExt cx="665076" cy="665076"/>
                </a:xfrm>
              </p:grpSpPr>
              <p:sp>
                <p:nvSpPr>
                  <p:cNvPr id="522" name="Oval 521">
                    <a:extLst>
                      <a:ext uri="{FF2B5EF4-FFF2-40B4-BE49-F238E27FC236}">
                        <a16:creationId xmlns:a16="http://schemas.microsoft.com/office/drawing/2014/main" id="{0F2D57CA-BBE1-4EB8-AA49-70165C075719}"/>
                      </a:ext>
                    </a:extLst>
                  </p:cNvPr>
                  <p:cNvSpPr/>
                  <p:nvPr/>
                </p:nvSpPr>
                <p:spPr>
                  <a:xfrm>
                    <a:off x="5473239"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523" name="Straight Connector 522">
                    <a:extLst>
                      <a:ext uri="{FF2B5EF4-FFF2-40B4-BE49-F238E27FC236}">
                        <a16:creationId xmlns:a16="http://schemas.microsoft.com/office/drawing/2014/main" id="{1A455E6D-376B-4E66-BD41-34E0EF1CE213}"/>
                      </a:ext>
                    </a:extLst>
                  </p:cNvPr>
                  <p:cNvCxnSpPr/>
                  <p:nvPr/>
                </p:nvCxnSpPr>
                <p:spPr>
                  <a:xfrm>
                    <a:off x="5784363" y="4136783"/>
                    <a:ext cx="42827" cy="0"/>
                  </a:xfrm>
                  <a:prstGeom prst="line">
                    <a:avLst/>
                  </a:prstGeom>
                  <a:noFill/>
                  <a:ln w="19050" cap="flat" cmpd="sng" algn="ctr">
                    <a:solidFill>
                      <a:schemeClr val="tx1"/>
                    </a:solidFill>
                    <a:prstDash val="solid"/>
                    <a:headEnd type="none"/>
                    <a:tailEnd type="none"/>
                  </a:ln>
                  <a:effectLst/>
                </p:spPr>
              </p:cxnSp>
              <p:grpSp>
                <p:nvGrpSpPr>
                  <p:cNvPr id="524" name="Group 523">
                    <a:extLst>
                      <a:ext uri="{FF2B5EF4-FFF2-40B4-BE49-F238E27FC236}">
                        <a16:creationId xmlns:a16="http://schemas.microsoft.com/office/drawing/2014/main" id="{53355B53-2E03-4B97-AA70-8366A45BC079}"/>
                      </a:ext>
                    </a:extLst>
                  </p:cNvPr>
                  <p:cNvGrpSpPr/>
                  <p:nvPr/>
                </p:nvGrpSpPr>
                <p:grpSpPr>
                  <a:xfrm>
                    <a:off x="5525312" y="4018962"/>
                    <a:ext cx="259046" cy="210821"/>
                    <a:chOff x="4311130" y="3484679"/>
                    <a:chExt cx="1084399" cy="882525"/>
                  </a:xfrm>
                </p:grpSpPr>
                <p:grpSp>
                  <p:nvGrpSpPr>
                    <p:cNvPr id="531" name="Group 530">
                      <a:extLst>
                        <a:ext uri="{FF2B5EF4-FFF2-40B4-BE49-F238E27FC236}">
                          <a16:creationId xmlns:a16="http://schemas.microsoft.com/office/drawing/2014/main" id="{20342E50-6623-4D4C-A0F4-1274D3AE25A4}"/>
                        </a:ext>
                      </a:extLst>
                    </p:cNvPr>
                    <p:cNvGrpSpPr/>
                    <p:nvPr/>
                  </p:nvGrpSpPr>
                  <p:grpSpPr>
                    <a:xfrm>
                      <a:off x="4336481" y="3749257"/>
                      <a:ext cx="1033697" cy="487107"/>
                      <a:chOff x="2996114" y="3369111"/>
                      <a:chExt cx="1033697" cy="487107"/>
                    </a:xfrm>
                  </p:grpSpPr>
                  <p:sp>
                    <p:nvSpPr>
                      <p:cNvPr id="533" name="network_3" title="Icon of a server connected to a network">
                        <a:extLst>
                          <a:ext uri="{FF2B5EF4-FFF2-40B4-BE49-F238E27FC236}">
                            <a16:creationId xmlns:a16="http://schemas.microsoft.com/office/drawing/2014/main" id="{21A0FE29-0F77-40BB-8DB8-61082C0EA263}"/>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network_3" title="Icon of a server connected to a network">
                        <a:extLst>
                          <a:ext uri="{FF2B5EF4-FFF2-40B4-BE49-F238E27FC236}">
                            <a16:creationId xmlns:a16="http://schemas.microsoft.com/office/drawing/2014/main" id="{9A7B854B-D381-4417-AB77-54F9BFCF884C}"/>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network_3" title="Icon of a server connected to a network">
                        <a:extLst>
                          <a:ext uri="{FF2B5EF4-FFF2-40B4-BE49-F238E27FC236}">
                            <a16:creationId xmlns:a16="http://schemas.microsoft.com/office/drawing/2014/main" id="{B6774E62-DBC8-4027-8C1F-7BAE017B899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32" name="Arrow: Pentagon 531">
                      <a:extLst>
                        <a:ext uri="{FF2B5EF4-FFF2-40B4-BE49-F238E27FC236}">
                          <a16:creationId xmlns:a16="http://schemas.microsoft.com/office/drawing/2014/main" id="{E2A6E3FA-D19D-4DA1-8241-0059267C3D63}"/>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25" name="Group 524">
                    <a:extLst>
                      <a:ext uri="{FF2B5EF4-FFF2-40B4-BE49-F238E27FC236}">
                        <a16:creationId xmlns:a16="http://schemas.microsoft.com/office/drawing/2014/main" id="{2E9A3112-5126-435D-BE57-E47E7E7D0D2F}"/>
                      </a:ext>
                    </a:extLst>
                  </p:cNvPr>
                  <p:cNvGrpSpPr/>
                  <p:nvPr/>
                </p:nvGrpSpPr>
                <p:grpSpPr>
                  <a:xfrm>
                    <a:off x="5827195" y="4018962"/>
                    <a:ext cx="259046" cy="210821"/>
                    <a:chOff x="4311130" y="3484679"/>
                    <a:chExt cx="1084399" cy="882525"/>
                  </a:xfrm>
                </p:grpSpPr>
                <p:grpSp>
                  <p:nvGrpSpPr>
                    <p:cNvPr id="526" name="Group 525">
                      <a:extLst>
                        <a:ext uri="{FF2B5EF4-FFF2-40B4-BE49-F238E27FC236}">
                          <a16:creationId xmlns:a16="http://schemas.microsoft.com/office/drawing/2014/main" id="{6F5C8CBD-8B3C-49DD-A44E-C9970738E68C}"/>
                        </a:ext>
                      </a:extLst>
                    </p:cNvPr>
                    <p:cNvGrpSpPr/>
                    <p:nvPr/>
                  </p:nvGrpSpPr>
                  <p:grpSpPr>
                    <a:xfrm>
                      <a:off x="4336481" y="3749257"/>
                      <a:ext cx="1033697" cy="487107"/>
                      <a:chOff x="2996114" y="3369111"/>
                      <a:chExt cx="1033697" cy="487107"/>
                    </a:xfrm>
                  </p:grpSpPr>
                  <p:sp>
                    <p:nvSpPr>
                      <p:cNvPr id="528" name="network_3" title="Icon of a server connected to a network">
                        <a:extLst>
                          <a:ext uri="{FF2B5EF4-FFF2-40B4-BE49-F238E27FC236}">
                            <a16:creationId xmlns:a16="http://schemas.microsoft.com/office/drawing/2014/main" id="{F82E6122-518B-4DBB-AED3-C44DB7297C7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network_3" title="Icon of a server connected to a network">
                        <a:extLst>
                          <a:ext uri="{FF2B5EF4-FFF2-40B4-BE49-F238E27FC236}">
                            <a16:creationId xmlns:a16="http://schemas.microsoft.com/office/drawing/2014/main" id="{571E32AF-6BF6-4388-8BD9-E399F1D5F2B2}"/>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network_3" title="Icon of a server connected to a network">
                        <a:extLst>
                          <a:ext uri="{FF2B5EF4-FFF2-40B4-BE49-F238E27FC236}">
                            <a16:creationId xmlns:a16="http://schemas.microsoft.com/office/drawing/2014/main" id="{C4AE0B14-1624-48C3-ABC0-E348C1BA2E78}"/>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7" name="Arrow: Pentagon 526">
                      <a:extLst>
                        <a:ext uri="{FF2B5EF4-FFF2-40B4-BE49-F238E27FC236}">
                          <a16:creationId xmlns:a16="http://schemas.microsoft.com/office/drawing/2014/main" id="{F4EE5783-AC37-4C19-817C-1C83EDF77FBE}"/>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91" name="Group 490">
                  <a:extLst>
                    <a:ext uri="{FF2B5EF4-FFF2-40B4-BE49-F238E27FC236}">
                      <a16:creationId xmlns:a16="http://schemas.microsoft.com/office/drawing/2014/main" id="{E00728B0-E386-42D0-B9E4-ED2A149165D1}"/>
                    </a:ext>
                  </a:extLst>
                </p:cNvPr>
                <p:cNvGrpSpPr/>
                <p:nvPr/>
              </p:nvGrpSpPr>
              <p:grpSpPr>
                <a:xfrm>
                  <a:off x="6405886" y="3786074"/>
                  <a:ext cx="665076" cy="665076"/>
                  <a:chOff x="6021016" y="3210791"/>
                  <a:chExt cx="665076" cy="665076"/>
                </a:xfrm>
              </p:grpSpPr>
              <p:sp>
                <p:nvSpPr>
                  <p:cNvPr id="508" name="Oval 507">
                    <a:extLst>
                      <a:ext uri="{FF2B5EF4-FFF2-40B4-BE49-F238E27FC236}">
                        <a16:creationId xmlns:a16="http://schemas.microsoft.com/office/drawing/2014/main" id="{57FF2F44-26DC-4DDD-A6A5-53BE96C991BB}"/>
                      </a:ext>
                    </a:extLst>
                  </p:cNvPr>
                  <p:cNvSpPr/>
                  <p:nvPr/>
                </p:nvSpPr>
                <p:spPr>
                  <a:xfrm>
                    <a:off x="6021016"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509" name="Straight Connector 508">
                    <a:extLst>
                      <a:ext uri="{FF2B5EF4-FFF2-40B4-BE49-F238E27FC236}">
                        <a16:creationId xmlns:a16="http://schemas.microsoft.com/office/drawing/2014/main" id="{486D0B00-4A76-421D-8E94-66722044E835}"/>
                      </a:ext>
                    </a:extLst>
                  </p:cNvPr>
                  <p:cNvCxnSpPr/>
                  <p:nvPr/>
                </p:nvCxnSpPr>
                <p:spPr>
                  <a:xfrm>
                    <a:off x="6332140" y="3563293"/>
                    <a:ext cx="42827" cy="0"/>
                  </a:xfrm>
                  <a:prstGeom prst="line">
                    <a:avLst/>
                  </a:prstGeom>
                  <a:noFill/>
                  <a:ln w="19050" cap="flat" cmpd="sng" algn="ctr">
                    <a:solidFill>
                      <a:schemeClr val="tx1"/>
                    </a:solidFill>
                    <a:prstDash val="solid"/>
                    <a:headEnd type="none"/>
                    <a:tailEnd type="none"/>
                  </a:ln>
                  <a:effectLst/>
                </p:spPr>
              </p:cxnSp>
              <p:grpSp>
                <p:nvGrpSpPr>
                  <p:cNvPr id="510" name="Group 509">
                    <a:extLst>
                      <a:ext uri="{FF2B5EF4-FFF2-40B4-BE49-F238E27FC236}">
                        <a16:creationId xmlns:a16="http://schemas.microsoft.com/office/drawing/2014/main" id="{8449B2A1-2604-4381-A55C-29D358F470C6}"/>
                      </a:ext>
                    </a:extLst>
                  </p:cNvPr>
                  <p:cNvGrpSpPr/>
                  <p:nvPr/>
                </p:nvGrpSpPr>
                <p:grpSpPr>
                  <a:xfrm>
                    <a:off x="6073089" y="3445472"/>
                    <a:ext cx="259046" cy="210821"/>
                    <a:chOff x="4311130" y="3484679"/>
                    <a:chExt cx="1084399" cy="882525"/>
                  </a:xfrm>
                </p:grpSpPr>
                <p:grpSp>
                  <p:nvGrpSpPr>
                    <p:cNvPr id="517" name="Group 516">
                      <a:extLst>
                        <a:ext uri="{FF2B5EF4-FFF2-40B4-BE49-F238E27FC236}">
                          <a16:creationId xmlns:a16="http://schemas.microsoft.com/office/drawing/2014/main" id="{9D6BC790-2682-4545-85BF-0D91A9DCAFEF}"/>
                        </a:ext>
                      </a:extLst>
                    </p:cNvPr>
                    <p:cNvGrpSpPr/>
                    <p:nvPr/>
                  </p:nvGrpSpPr>
                  <p:grpSpPr>
                    <a:xfrm>
                      <a:off x="4336481" y="3749257"/>
                      <a:ext cx="1033697" cy="487107"/>
                      <a:chOff x="2996114" y="3369111"/>
                      <a:chExt cx="1033697" cy="487107"/>
                    </a:xfrm>
                  </p:grpSpPr>
                  <p:sp>
                    <p:nvSpPr>
                      <p:cNvPr id="519" name="network_3" title="Icon of a server connected to a network">
                        <a:extLst>
                          <a:ext uri="{FF2B5EF4-FFF2-40B4-BE49-F238E27FC236}">
                            <a16:creationId xmlns:a16="http://schemas.microsoft.com/office/drawing/2014/main" id="{495FCE42-8512-4984-9FE9-85F867AE144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network_3" title="Icon of a server connected to a network">
                        <a:extLst>
                          <a:ext uri="{FF2B5EF4-FFF2-40B4-BE49-F238E27FC236}">
                            <a16:creationId xmlns:a16="http://schemas.microsoft.com/office/drawing/2014/main" id="{C9C24C13-CD0A-4E59-8CFB-BF666A2D04AD}"/>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network_3" title="Icon of a server connected to a network">
                        <a:extLst>
                          <a:ext uri="{FF2B5EF4-FFF2-40B4-BE49-F238E27FC236}">
                            <a16:creationId xmlns:a16="http://schemas.microsoft.com/office/drawing/2014/main" id="{65808C83-B1F8-4DC7-94DD-FAB8526827A5}"/>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8" name="Arrow: Pentagon 517">
                      <a:extLst>
                        <a:ext uri="{FF2B5EF4-FFF2-40B4-BE49-F238E27FC236}">
                          <a16:creationId xmlns:a16="http://schemas.microsoft.com/office/drawing/2014/main" id="{F5AEA441-B845-4056-B8A4-FF3AAA91B702}"/>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11" name="Group 510">
                    <a:extLst>
                      <a:ext uri="{FF2B5EF4-FFF2-40B4-BE49-F238E27FC236}">
                        <a16:creationId xmlns:a16="http://schemas.microsoft.com/office/drawing/2014/main" id="{A004D9FA-CE52-4386-A3D4-41A168AFD204}"/>
                      </a:ext>
                    </a:extLst>
                  </p:cNvPr>
                  <p:cNvGrpSpPr/>
                  <p:nvPr/>
                </p:nvGrpSpPr>
                <p:grpSpPr>
                  <a:xfrm>
                    <a:off x="6374972" y="3445472"/>
                    <a:ext cx="259046" cy="210821"/>
                    <a:chOff x="4311130" y="3484679"/>
                    <a:chExt cx="1084399" cy="882525"/>
                  </a:xfrm>
                </p:grpSpPr>
                <p:grpSp>
                  <p:nvGrpSpPr>
                    <p:cNvPr id="512" name="Group 511">
                      <a:extLst>
                        <a:ext uri="{FF2B5EF4-FFF2-40B4-BE49-F238E27FC236}">
                          <a16:creationId xmlns:a16="http://schemas.microsoft.com/office/drawing/2014/main" id="{217FBD23-6636-4C65-B1CE-ED21CCADE195}"/>
                        </a:ext>
                      </a:extLst>
                    </p:cNvPr>
                    <p:cNvGrpSpPr/>
                    <p:nvPr/>
                  </p:nvGrpSpPr>
                  <p:grpSpPr>
                    <a:xfrm>
                      <a:off x="4336481" y="3749257"/>
                      <a:ext cx="1033697" cy="487107"/>
                      <a:chOff x="2996114" y="3369111"/>
                      <a:chExt cx="1033697" cy="487107"/>
                    </a:xfrm>
                  </p:grpSpPr>
                  <p:sp>
                    <p:nvSpPr>
                      <p:cNvPr id="514" name="network_3" title="Icon of a server connected to a network">
                        <a:extLst>
                          <a:ext uri="{FF2B5EF4-FFF2-40B4-BE49-F238E27FC236}">
                            <a16:creationId xmlns:a16="http://schemas.microsoft.com/office/drawing/2014/main" id="{3598C83C-DD1C-41A1-8945-9960BD9B6ED7}"/>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network_3" title="Icon of a server connected to a network">
                        <a:extLst>
                          <a:ext uri="{FF2B5EF4-FFF2-40B4-BE49-F238E27FC236}">
                            <a16:creationId xmlns:a16="http://schemas.microsoft.com/office/drawing/2014/main" id="{0F5BC3F4-CC64-472C-9D09-3BE4247909A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network_3" title="Icon of a server connected to a network">
                        <a:extLst>
                          <a:ext uri="{FF2B5EF4-FFF2-40B4-BE49-F238E27FC236}">
                            <a16:creationId xmlns:a16="http://schemas.microsoft.com/office/drawing/2014/main" id="{CFA55CE1-4F86-4F7D-97E0-9BB6F1993D66}"/>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3" name="Arrow: Pentagon 512">
                      <a:extLst>
                        <a:ext uri="{FF2B5EF4-FFF2-40B4-BE49-F238E27FC236}">
                          <a16:creationId xmlns:a16="http://schemas.microsoft.com/office/drawing/2014/main" id="{E5D7E37A-4C7B-4A2B-ADBE-2F34DD2C5EBC}"/>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92" name="Group 491">
                  <a:extLst>
                    <a:ext uri="{FF2B5EF4-FFF2-40B4-BE49-F238E27FC236}">
                      <a16:creationId xmlns:a16="http://schemas.microsoft.com/office/drawing/2014/main" id="{631ACB80-6A10-4C32-8351-192583B664D9}"/>
                    </a:ext>
                  </a:extLst>
                </p:cNvPr>
                <p:cNvGrpSpPr/>
                <p:nvPr/>
              </p:nvGrpSpPr>
              <p:grpSpPr>
                <a:xfrm>
                  <a:off x="7356179" y="3786074"/>
                  <a:ext cx="665076" cy="665076"/>
                  <a:chOff x="6563565" y="3783140"/>
                  <a:chExt cx="665076" cy="665076"/>
                </a:xfrm>
              </p:grpSpPr>
              <p:sp>
                <p:nvSpPr>
                  <p:cNvPr id="494" name="Oval 493">
                    <a:extLst>
                      <a:ext uri="{FF2B5EF4-FFF2-40B4-BE49-F238E27FC236}">
                        <a16:creationId xmlns:a16="http://schemas.microsoft.com/office/drawing/2014/main" id="{BDBE4D6D-FA16-4F28-BC6B-02A7B86A1382}"/>
                      </a:ext>
                    </a:extLst>
                  </p:cNvPr>
                  <p:cNvSpPr/>
                  <p:nvPr/>
                </p:nvSpPr>
                <p:spPr>
                  <a:xfrm>
                    <a:off x="656356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95" name="Straight Connector 494">
                    <a:extLst>
                      <a:ext uri="{FF2B5EF4-FFF2-40B4-BE49-F238E27FC236}">
                        <a16:creationId xmlns:a16="http://schemas.microsoft.com/office/drawing/2014/main" id="{2D6A2AC1-4032-48D1-8857-AF0DC4E5F3F7}"/>
                      </a:ext>
                    </a:extLst>
                  </p:cNvPr>
                  <p:cNvCxnSpPr/>
                  <p:nvPr/>
                </p:nvCxnSpPr>
                <p:spPr>
                  <a:xfrm>
                    <a:off x="6874467" y="4136783"/>
                    <a:ext cx="42827" cy="0"/>
                  </a:xfrm>
                  <a:prstGeom prst="line">
                    <a:avLst/>
                  </a:prstGeom>
                  <a:noFill/>
                  <a:ln w="19050" cap="flat" cmpd="sng" algn="ctr">
                    <a:solidFill>
                      <a:schemeClr val="tx1"/>
                    </a:solidFill>
                    <a:prstDash val="solid"/>
                    <a:headEnd type="none"/>
                    <a:tailEnd type="none"/>
                  </a:ln>
                  <a:effectLst/>
                </p:spPr>
              </p:cxnSp>
              <p:grpSp>
                <p:nvGrpSpPr>
                  <p:cNvPr id="496" name="Group 495">
                    <a:extLst>
                      <a:ext uri="{FF2B5EF4-FFF2-40B4-BE49-F238E27FC236}">
                        <a16:creationId xmlns:a16="http://schemas.microsoft.com/office/drawing/2014/main" id="{ACB3335B-C74B-4922-9E7C-FED3847CD3D8}"/>
                      </a:ext>
                    </a:extLst>
                  </p:cNvPr>
                  <p:cNvGrpSpPr/>
                  <p:nvPr/>
                </p:nvGrpSpPr>
                <p:grpSpPr>
                  <a:xfrm>
                    <a:off x="6615416" y="4018962"/>
                    <a:ext cx="259046" cy="210821"/>
                    <a:chOff x="4311130" y="3484679"/>
                    <a:chExt cx="1084399" cy="882525"/>
                  </a:xfrm>
                </p:grpSpPr>
                <p:grpSp>
                  <p:nvGrpSpPr>
                    <p:cNvPr id="503" name="Group 502">
                      <a:extLst>
                        <a:ext uri="{FF2B5EF4-FFF2-40B4-BE49-F238E27FC236}">
                          <a16:creationId xmlns:a16="http://schemas.microsoft.com/office/drawing/2014/main" id="{5F97DDDE-A123-4673-B08E-CD3C32E4F04F}"/>
                        </a:ext>
                      </a:extLst>
                    </p:cNvPr>
                    <p:cNvGrpSpPr/>
                    <p:nvPr/>
                  </p:nvGrpSpPr>
                  <p:grpSpPr>
                    <a:xfrm>
                      <a:off x="4336481" y="3749257"/>
                      <a:ext cx="1033697" cy="487107"/>
                      <a:chOff x="2996114" y="3369111"/>
                      <a:chExt cx="1033697" cy="487107"/>
                    </a:xfrm>
                  </p:grpSpPr>
                  <p:sp>
                    <p:nvSpPr>
                      <p:cNvPr id="505" name="network_3" title="Icon of a server connected to a network">
                        <a:extLst>
                          <a:ext uri="{FF2B5EF4-FFF2-40B4-BE49-F238E27FC236}">
                            <a16:creationId xmlns:a16="http://schemas.microsoft.com/office/drawing/2014/main" id="{B4AEF2FB-14A2-456E-B81C-0BE73848175C}"/>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network_3" title="Icon of a server connected to a network">
                        <a:extLst>
                          <a:ext uri="{FF2B5EF4-FFF2-40B4-BE49-F238E27FC236}">
                            <a16:creationId xmlns:a16="http://schemas.microsoft.com/office/drawing/2014/main" id="{560ECB77-694B-4F43-ACDD-10FDCD9CF240}"/>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network_3" title="Icon of a server connected to a network">
                        <a:extLst>
                          <a:ext uri="{FF2B5EF4-FFF2-40B4-BE49-F238E27FC236}">
                            <a16:creationId xmlns:a16="http://schemas.microsoft.com/office/drawing/2014/main" id="{F8B8E785-436B-469D-ACF2-39058F6C61B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04" name="Arrow: Pentagon 503">
                      <a:extLst>
                        <a:ext uri="{FF2B5EF4-FFF2-40B4-BE49-F238E27FC236}">
                          <a16:creationId xmlns:a16="http://schemas.microsoft.com/office/drawing/2014/main" id="{A755616E-9BA6-480F-85F4-86B0C4DED39A}"/>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97" name="Group 496">
                    <a:extLst>
                      <a:ext uri="{FF2B5EF4-FFF2-40B4-BE49-F238E27FC236}">
                        <a16:creationId xmlns:a16="http://schemas.microsoft.com/office/drawing/2014/main" id="{E59B07AD-2227-42FE-BC88-64FABD9E29B8}"/>
                      </a:ext>
                    </a:extLst>
                  </p:cNvPr>
                  <p:cNvGrpSpPr/>
                  <p:nvPr/>
                </p:nvGrpSpPr>
                <p:grpSpPr>
                  <a:xfrm>
                    <a:off x="6917299" y="4018962"/>
                    <a:ext cx="259046" cy="210821"/>
                    <a:chOff x="4311130" y="3484679"/>
                    <a:chExt cx="1084399" cy="882525"/>
                  </a:xfrm>
                </p:grpSpPr>
                <p:grpSp>
                  <p:nvGrpSpPr>
                    <p:cNvPr id="498" name="Group 497">
                      <a:extLst>
                        <a:ext uri="{FF2B5EF4-FFF2-40B4-BE49-F238E27FC236}">
                          <a16:creationId xmlns:a16="http://schemas.microsoft.com/office/drawing/2014/main" id="{403C668B-84A8-4699-AFC0-AF85D655D917}"/>
                        </a:ext>
                      </a:extLst>
                    </p:cNvPr>
                    <p:cNvGrpSpPr/>
                    <p:nvPr/>
                  </p:nvGrpSpPr>
                  <p:grpSpPr>
                    <a:xfrm>
                      <a:off x="4336481" y="3749257"/>
                      <a:ext cx="1033697" cy="487107"/>
                      <a:chOff x="2996114" y="3369111"/>
                      <a:chExt cx="1033697" cy="487107"/>
                    </a:xfrm>
                  </p:grpSpPr>
                  <p:sp>
                    <p:nvSpPr>
                      <p:cNvPr id="500" name="network_3" title="Icon of a server connected to a network">
                        <a:extLst>
                          <a:ext uri="{FF2B5EF4-FFF2-40B4-BE49-F238E27FC236}">
                            <a16:creationId xmlns:a16="http://schemas.microsoft.com/office/drawing/2014/main" id="{B9CBC5CB-F638-435B-977C-DFA86AF9D5F0}"/>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network_3" title="Icon of a server connected to a network">
                        <a:extLst>
                          <a:ext uri="{FF2B5EF4-FFF2-40B4-BE49-F238E27FC236}">
                            <a16:creationId xmlns:a16="http://schemas.microsoft.com/office/drawing/2014/main" id="{7891921F-D00F-4FEF-A574-9CD43848C4C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network_3" title="Icon of a server connected to a network">
                        <a:extLst>
                          <a:ext uri="{FF2B5EF4-FFF2-40B4-BE49-F238E27FC236}">
                            <a16:creationId xmlns:a16="http://schemas.microsoft.com/office/drawing/2014/main" id="{2E6D7D95-23B9-4143-A79A-19EA368FCF7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9" name="Arrow: Pentagon 498">
                      <a:extLst>
                        <a:ext uri="{FF2B5EF4-FFF2-40B4-BE49-F238E27FC236}">
                          <a16:creationId xmlns:a16="http://schemas.microsoft.com/office/drawing/2014/main" id="{F2608332-E71D-43FB-82E3-F82E22FEAEE3}"/>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cxnSp>
              <p:nvCxnSpPr>
                <p:cNvPr id="493" name="Straight Connector 492">
                  <a:extLst>
                    <a:ext uri="{FF2B5EF4-FFF2-40B4-BE49-F238E27FC236}">
                      <a16:creationId xmlns:a16="http://schemas.microsoft.com/office/drawing/2014/main" id="{39E6FE82-96A4-49A0-BB9B-C6439D165062}"/>
                    </a:ext>
                  </a:extLst>
                </p:cNvPr>
                <p:cNvCxnSpPr>
                  <a:cxnSpLocks/>
                </p:cNvCxnSpPr>
                <p:nvPr/>
              </p:nvCxnSpPr>
              <p:spPr>
                <a:xfrm>
                  <a:off x="7077956" y="4118612"/>
                  <a:ext cx="271230" cy="0"/>
                </a:xfrm>
                <a:prstGeom prst="line">
                  <a:avLst/>
                </a:prstGeom>
                <a:noFill/>
                <a:ln w="19050" cap="flat" cmpd="sng" algn="ctr">
                  <a:solidFill>
                    <a:schemeClr val="tx1"/>
                  </a:solidFill>
                  <a:prstDash val="solid"/>
                  <a:headEnd type="arrow"/>
                  <a:tailEnd type="arrow"/>
                </a:ln>
                <a:effectLst/>
              </p:spPr>
            </p:cxnSp>
          </p:grpSp>
          <p:sp>
            <p:nvSpPr>
              <p:cNvPr id="487" name="TextBox 486">
                <a:extLst>
                  <a:ext uri="{FF2B5EF4-FFF2-40B4-BE49-F238E27FC236}">
                    <a16:creationId xmlns:a16="http://schemas.microsoft.com/office/drawing/2014/main" id="{9A3C1E67-09B5-415F-93C0-DE682BEA5ED0}"/>
                  </a:ext>
                </a:extLst>
              </p:cNvPr>
              <p:cNvSpPr txBox="1"/>
              <p:nvPr/>
            </p:nvSpPr>
            <p:spPr>
              <a:xfrm>
                <a:off x="6370730"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2</a:t>
                </a:r>
                <a:endParaRPr lang="en-US" sz="2400">
                  <a:latin typeface="+mj-lt"/>
                </a:endParaRPr>
              </a:p>
            </p:txBody>
          </p:sp>
          <p:sp>
            <p:nvSpPr>
              <p:cNvPr id="488" name="TextBox 487">
                <a:extLst>
                  <a:ext uri="{FF2B5EF4-FFF2-40B4-BE49-F238E27FC236}">
                    <a16:creationId xmlns:a16="http://schemas.microsoft.com/office/drawing/2014/main" id="{49EEF099-2D1B-45BD-930D-A69878500168}"/>
                  </a:ext>
                </a:extLst>
              </p:cNvPr>
              <p:cNvSpPr txBox="1"/>
              <p:nvPr/>
            </p:nvSpPr>
            <p:spPr>
              <a:xfrm>
                <a:off x="7315423"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3</a:t>
                </a:r>
                <a:endParaRPr lang="en-US" sz="2400">
                  <a:latin typeface="+mj-lt"/>
                </a:endParaRPr>
              </a:p>
            </p:txBody>
          </p:sp>
        </p:grpSp>
      </p:grpSp>
    </p:spTree>
    <p:extLst>
      <p:ext uri="{BB962C8B-B14F-4D97-AF65-F5344CB8AC3E}">
        <p14:creationId xmlns:p14="http://schemas.microsoft.com/office/powerpoint/2010/main" val="262705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9517F-F422-42C2-86B6-45793D551087}"/>
              </a:ext>
            </a:extLst>
          </p:cNvPr>
          <p:cNvSpPr>
            <a:spLocks noGrp="1"/>
          </p:cNvSpPr>
          <p:nvPr>
            <p:ph type="title"/>
          </p:nvPr>
        </p:nvSpPr>
        <p:spPr/>
        <p:txBody>
          <a:bodyPr/>
          <a:lstStyle/>
          <a:p>
            <a:r>
              <a:rPr lang="en-US"/>
              <a:t>Azure resiliency as a platform</a:t>
            </a:r>
          </a:p>
        </p:txBody>
      </p:sp>
      <p:sp>
        <p:nvSpPr>
          <p:cNvPr id="5" name="Text Placeholder 4">
            <a:extLst>
              <a:ext uri="{FF2B5EF4-FFF2-40B4-BE49-F238E27FC236}">
                <a16:creationId xmlns:a16="http://schemas.microsoft.com/office/drawing/2014/main" id="{AA2A5AB2-11F8-4F22-A3F1-3DB7E407BC9D}"/>
              </a:ext>
            </a:extLst>
          </p:cNvPr>
          <p:cNvSpPr>
            <a:spLocks noGrp="1"/>
          </p:cNvSpPr>
          <p:nvPr>
            <p:ph type="body" sz="quarter" idx="10"/>
          </p:nvPr>
        </p:nvSpPr>
        <p:spPr>
          <a:xfrm>
            <a:off x="434975" y="1000125"/>
            <a:ext cx="11563350" cy="313932"/>
          </a:xfrm>
        </p:spPr>
        <p:txBody>
          <a:bodyPr/>
          <a:lstStyle/>
          <a:p>
            <a:r>
              <a:rPr lang="en-US" b="1">
                <a:gradFill>
                  <a:gsLst>
                    <a:gs pos="1250">
                      <a:srgbClr val="1A1A1A"/>
                    </a:gs>
                    <a:gs pos="100000">
                      <a:srgbClr val="1A1A1A"/>
                    </a:gs>
                  </a:gsLst>
                  <a:lin ang="5400000" scaled="0"/>
                </a:gradFill>
              </a:rPr>
              <a:t>Availability Zones, protecting against datacenter outages</a:t>
            </a:r>
            <a:endParaRPr lang="en-US"/>
          </a:p>
        </p:txBody>
      </p:sp>
      <p:sp>
        <p:nvSpPr>
          <p:cNvPr id="459" name="Rectangle 458">
            <a:extLst>
              <a:ext uri="{FF2B5EF4-FFF2-40B4-BE49-F238E27FC236}">
                <a16:creationId xmlns:a16="http://schemas.microsoft.com/office/drawing/2014/main" id="{AFD42D37-B500-4DBE-992F-07D2F561DCCF}"/>
              </a:ext>
            </a:extLst>
          </p:cNvPr>
          <p:cNvSpPr/>
          <p:nvPr/>
        </p:nvSpPr>
        <p:spPr bwMode="auto">
          <a:xfrm>
            <a:off x="434975" y="1546639"/>
            <a:ext cx="11563350" cy="361803"/>
          </a:xfrm>
          <a:prstGeom prst="rect">
            <a:avLst/>
          </a:prstGeom>
          <a:solidFill>
            <a:schemeClr val="bg2">
              <a:alpha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Power / facility</a:t>
            </a:r>
            <a:r>
              <a:rPr lang="en-US" sz="1400">
                <a:solidFill>
                  <a:schemeClr val="tx1"/>
                </a:solidFill>
                <a:cs typeface="Segoe UI" pitchFamily="34" charset="0"/>
              </a:rPr>
              <a:t>						</a:t>
            </a:r>
          </a:p>
        </p:txBody>
      </p:sp>
      <p:sp>
        <p:nvSpPr>
          <p:cNvPr id="460" name="Rectangle 459">
            <a:extLst>
              <a:ext uri="{FF2B5EF4-FFF2-40B4-BE49-F238E27FC236}">
                <a16:creationId xmlns:a16="http://schemas.microsoft.com/office/drawing/2014/main" id="{F6693C2C-5D36-4E8C-8236-20701101ECC7}"/>
              </a:ext>
            </a:extLst>
          </p:cNvPr>
          <p:cNvSpPr/>
          <p:nvPr/>
        </p:nvSpPr>
        <p:spPr>
          <a:xfrm>
            <a:off x="7993003" y="1573651"/>
            <a:ext cx="3860737" cy="307777"/>
          </a:xfrm>
          <a:prstGeom prst="rect">
            <a:avLst/>
          </a:prstGeom>
        </p:spPr>
        <p:txBody>
          <a:bodyPr wrap="none" lIns="91440" rIns="91440">
            <a:spAutoFit/>
          </a:bodyPr>
          <a:lstStyle/>
          <a:p>
            <a:r>
              <a:rPr lang="en-US" sz="1400">
                <a:noFill/>
                <a:cs typeface="Segoe UI" pitchFamily="34" charset="0"/>
              </a:rPr>
              <a:t>Region Pairs, </a:t>
            </a:r>
            <a:r>
              <a:rPr lang="en-US" sz="1400">
                <a:cs typeface="Segoe UI" pitchFamily="34" charset="0"/>
              </a:rPr>
              <a:t>Availability Zones</a:t>
            </a:r>
            <a:r>
              <a:rPr lang="en-US" sz="1400">
                <a:noFill/>
                <a:cs typeface="Segoe UI" pitchFamily="34" charset="0"/>
              </a:rPr>
              <a:t>, Availability Set</a:t>
            </a:r>
          </a:p>
        </p:txBody>
      </p:sp>
      <p:sp>
        <p:nvSpPr>
          <p:cNvPr id="461" name="Rectangle 460">
            <a:extLst>
              <a:ext uri="{FF2B5EF4-FFF2-40B4-BE49-F238E27FC236}">
                <a16:creationId xmlns:a16="http://schemas.microsoft.com/office/drawing/2014/main" id="{2F0D5F17-CCC0-477C-9FBF-892F1E18E073}"/>
              </a:ext>
            </a:extLst>
          </p:cNvPr>
          <p:cNvSpPr/>
          <p:nvPr/>
        </p:nvSpPr>
        <p:spPr bwMode="auto">
          <a:xfrm>
            <a:off x="434974" y="5146887"/>
            <a:ext cx="4501544" cy="11828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lvl="0" defTabSz="932472" fontAlgn="base">
              <a:lnSpc>
                <a:spcPct val="90000"/>
              </a:lnSpc>
              <a:spcBef>
                <a:spcPts val="600"/>
              </a:spcBef>
              <a:spcAft>
                <a:spcPct val="0"/>
              </a:spcAft>
              <a:defRPr/>
            </a:pPr>
            <a:r>
              <a:rPr lang="en-US" sz="1600">
                <a:solidFill>
                  <a:schemeClr val="tx2"/>
                </a:solidFill>
                <a:latin typeface="+mj-lt"/>
              </a:rPr>
              <a:t>Resiliency with Data Residency</a:t>
            </a:r>
          </a:p>
          <a:p>
            <a:pPr lvl="0" defTabSz="932472" fontAlgn="base">
              <a:lnSpc>
                <a:spcPct val="90000"/>
              </a:lnSpc>
              <a:spcBef>
                <a:spcPts val="768"/>
              </a:spcBef>
              <a:spcAft>
                <a:spcPct val="0"/>
              </a:spcAft>
              <a:defRPr/>
            </a:pPr>
            <a:r>
              <a:rPr lang="en-US" sz="1400"/>
              <a:t>Availability Zones and a paired region within the same data residency boundary provides high availability, disaster recovery, and backup.</a:t>
            </a:r>
          </a:p>
        </p:txBody>
      </p:sp>
      <p:sp>
        <p:nvSpPr>
          <p:cNvPr id="462" name="Rectangle 461">
            <a:extLst>
              <a:ext uri="{FF2B5EF4-FFF2-40B4-BE49-F238E27FC236}">
                <a16:creationId xmlns:a16="http://schemas.microsoft.com/office/drawing/2014/main" id="{AE74C300-780B-488C-806C-F8CCD16A4107}"/>
              </a:ext>
            </a:extLst>
          </p:cNvPr>
          <p:cNvSpPr/>
          <p:nvPr/>
        </p:nvSpPr>
        <p:spPr bwMode="auto">
          <a:xfrm>
            <a:off x="5513666" y="5146887"/>
            <a:ext cx="2953756" cy="15983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a:solidFill>
                  <a:schemeClr val="tx2"/>
                </a:solidFill>
                <a:latin typeface="+mj-lt"/>
              </a:rPr>
              <a:t>Protection against </a:t>
            </a:r>
            <a:br>
              <a:rPr lang="en-US" sz="1600">
                <a:solidFill>
                  <a:schemeClr val="tx2"/>
                </a:solidFill>
                <a:latin typeface="+mj-lt"/>
              </a:rPr>
            </a:br>
            <a:r>
              <a:rPr lang="en-US" sz="1600">
                <a:solidFill>
                  <a:schemeClr val="tx2"/>
                </a:solidFill>
                <a:latin typeface="+mj-lt"/>
              </a:rPr>
              <a:t>entire datacenter loss</a:t>
            </a:r>
          </a:p>
          <a:p>
            <a:pPr defTabSz="932472" fontAlgn="base">
              <a:lnSpc>
                <a:spcPct val="90000"/>
              </a:lnSpc>
              <a:spcBef>
                <a:spcPts val="768"/>
              </a:spcBef>
              <a:spcAft>
                <a:spcPct val="0"/>
              </a:spcAft>
              <a:defRPr/>
            </a:pPr>
            <a:r>
              <a:rPr lang="en-US" sz="1400"/>
              <a:t>Each zone is physically separated and consists of one or more datacenters with independent power, network, and cooling. </a:t>
            </a:r>
          </a:p>
        </p:txBody>
      </p:sp>
      <p:sp>
        <p:nvSpPr>
          <p:cNvPr id="463" name="Rectangle 462">
            <a:extLst>
              <a:ext uri="{FF2B5EF4-FFF2-40B4-BE49-F238E27FC236}">
                <a16:creationId xmlns:a16="http://schemas.microsoft.com/office/drawing/2014/main" id="{14DBA655-51F4-44C3-9F06-634C18BC1B64}"/>
              </a:ext>
            </a:extLst>
          </p:cNvPr>
          <p:cNvSpPr/>
          <p:nvPr/>
        </p:nvSpPr>
        <p:spPr bwMode="auto">
          <a:xfrm>
            <a:off x="8852784" y="5146887"/>
            <a:ext cx="3145541" cy="15983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a:solidFill>
                  <a:schemeClr val="tx2"/>
                </a:solidFill>
                <a:latin typeface="+mj-lt"/>
              </a:rPr>
              <a:t>99.99% SLA for </a:t>
            </a:r>
            <a:br>
              <a:rPr lang="en-US" sz="1600">
                <a:solidFill>
                  <a:schemeClr val="tx2"/>
                </a:solidFill>
                <a:latin typeface="+mj-lt"/>
              </a:rPr>
            </a:br>
            <a:r>
              <a:rPr lang="en-US" sz="1600">
                <a:solidFill>
                  <a:schemeClr val="tx2"/>
                </a:solidFill>
                <a:latin typeface="+mj-lt"/>
              </a:rPr>
              <a:t>mission critical apps </a:t>
            </a:r>
          </a:p>
          <a:p>
            <a:pPr lvl="0" defTabSz="932472" fontAlgn="base">
              <a:lnSpc>
                <a:spcPct val="90000"/>
              </a:lnSpc>
              <a:spcBef>
                <a:spcPts val="768"/>
              </a:spcBef>
              <a:spcAft>
                <a:spcPct val="0"/>
              </a:spcAft>
              <a:defRPr/>
            </a:pPr>
            <a:r>
              <a:rPr lang="en-US" sz="1400"/>
              <a:t>High Availability supported with industry best SLA when two or more VMs are running in separate Availability Zones within a region.</a:t>
            </a:r>
          </a:p>
        </p:txBody>
      </p:sp>
      <p:grpSp>
        <p:nvGrpSpPr>
          <p:cNvPr id="464" name="Group 463">
            <a:extLst>
              <a:ext uri="{FF2B5EF4-FFF2-40B4-BE49-F238E27FC236}">
                <a16:creationId xmlns:a16="http://schemas.microsoft.com/office/drawing/2014/main" id="{8E056EBA-B091-4406-9640-13BAE810DE5E}"/>
              </a:ext>
            </a:extLst>
          </p:cNvPr>
          <p:cNvGrpSpPr/>
          <p:nvPr/>
        </p:nvGrpSpPr>
        <p:grpSpPr>
          <a:xfrm>
            <a:off x="-3966687" y="2221993"/>
            <a:ext cx="3832224" cy="2798048"/>
            <a:chOff x="3405951" y="2221993"/>
            <a:chExt cx="3832224" cy="2798048"/>
          </a:xfrm>
        </p:grpSpPr>
        <p:grpSp>
          <p:nvGrpSpPr>
            <p:cNvPr id="465" name="Group 464">
              <a:extLst>
                <a:ext uri="{FF2B5EF4-FFF2-40B4-BE49-F238E27FC236}">
                  <a16:creationId xmlns:a16="http://schemas.microsoft.com/office/drawing/2014/main" id="{DB2710A5-1FA0-4AF6-A43B-3490C69E1DFD}"/>
                </a:ext>
              </a:extLst>
            </p:cNvPr>
            <p:cNvGrpSpPr/>
            <p:nvPr/>
          </p:nvGrpSpPr>
          <p:grpSpPr>
            <a:xfrm>
              <a:off x="3405951" y="2221993"/>
              <a:ext cx="3832224" cy="2798048"/>
              <a:chOff x="3593322" y="1956654"/>
              <a:chExt cx="3832224" cy="2798048"/>
            </a:xfrm>
          </p:grpSpPr>
          <p:sp>
            <p:nvSpPr>
              <p:cNvPr id="521" name="Rectangle: Rounded Corners 520">
                <a:extLst>
                  <a:ext uri="{FF2B5EF4-FFF2-40B4-BE49-F238E27FC236}">
                    <a16:creationId xmlns:a16="http://schemas.microsoft.com/office/drawing/2014/main" id="{38D289CA-5FBA-4F4F-B0B0-132A9BC6FCA9}"/>
                  </a:ext>
                </a:extLst>
              </p:cNvPr>
              <p:cNvSpPr/>
              <p:nvPr/>
            </p:nvSpPr>
            <p:spPr bwMode="auto">
              <a:xfrm>
                <a:off x="3593322" y="2083720"/>
                <a:ext cx="3832224"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2" name="TextBox 521">
                <a:extLst>
                  <a:ext uri="{FF2B5EF4-FFF2-40B4-BE49-F238E27FC236}">
                    <a16:creationId xmlns:a16="http://schemas.microsoft.com/office/drawing/2014/main" id="{2FC20CFE-A49E-40C2-AC4B-03C6294BBE2F}"/>
                  </a:ext>
                </a:extLst>
              </p:cNvPr>
              <p:cNvSpPr txBox="1"/>
              <p:nvPr/>
            </p:nvSpPr>
            <p:spPr>
              <a:xfrm>
                <a:off x="3767371" y="1956654"/>
                <a:ext cx="783657" cy="220443"/>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466" name="Group 465">
              <a:extLst>
                <a:ext uri="{FF2B5EF4-FFF2-40B4-BE49-F238E27FC236}">
                  <a16:creationId xmlns:a16="http://schemas.microsoft.com/office/drawing/2014/main" id="{689A34A3-D74A-470D-9030-86039AF3BEA4}"/>
                </a:ext>
              </a:extLst>
            </p:cNvPr>
            <p:cNvGrpSpPr/>
            <p:nvPr/>
          </p:nvGrpSpPr>
          <p:grpSpPr>
            <a:xfrm>
              <a:off x="3597551" y="2459273"/>
              <a:ext cx="3449025" cy="2431300"/>
              <a:chOff x="3741533" y="2459273"/>
              <a:chExt cx="3449025" cy="2431300"/>
            </a:xfrm>
          </p:grpSpPr>
          <p:sp>
            <p:nvSpPr>
              <p:cNvPr id="467" name="Oval 466">
                <a:extLst>
                  <a:ext uri="{FF2B5EF4-FFF2-40B4-BE49-F238E27FC236}">
                    <a16:creationId xmlns:a16="http://schemas.microsoft.com/office/drawing/2014/main" id="{06CB0692-145F-49B4-8AAE-6A3B4D62B683}"/>
                  </a:ext>
                </a:extLst>
              </p:cNvPr>
              <p:cNvSpPr/>
              <p:nvPr/>
            </p:nvSpPr>
            <p:spPr>
              <a:xfrm>
                <a:off x="3741533" y="3583828"/>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8" name="Oval 467">
                <a:extLst>
                  <a:ext uri="{FF2B5EF4-FFF2-40B4-BE49-F238E27FC236}">
                    <a16:creationId xmlns:a16="http://schemas.microsoft.com/office/drawing/2014/main" id="{BB6636C5-B6CC-48AA-A60A-0F931FE8A7E9}"/>
                  </a:ext>
                </a:extLst>
              </p:cNvPr>
              <p:cNvSpPr/>
              <p:nvPr/>
            </p:nvSpPr>
            <p:spPr>
              <a:xfrm>
                <a:off x="5883813" y="3583828"/>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69" name="Oval 468">
                <a:extLst>
                  <a:ext uri="{FF2B5EF4-FFF2-40B4-BE49-F238E27FC236}">
                    <a16:creationId xmlns:a16="http://schemas.microsoft.com/office/drawing/2014/main" id="{392B1A1C-968E-45D9-8A4E-296E676C0106}"/>
                  </a:ext>
                </a:extLst>
              </p:cNvPr>
              <p:cNvSpPr/>
              <p:nvPr/>
            </p:nvSpPr>
            <p:spPr>
              <a:xfrm>
                <a:off x="4817808" y="2459273"/>
                <a:ext cx="1306745" cy="1306745"/>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70" name="Straight Connector 469">
                <a:extLst>
                  <a:ext uri="{FF2B5EF4-FFF2-40B4-BE49-F238E27FC236}">
                    <a16:creationId xmlns:a16="http://schemas.microsoft.com/office/drawing/2014/main" id="{97500122-EE63-445A-ABDB-D68A6445233E}"/>
                  </a:ext>
                </a:extLst>
              </p:cNvPr>
              <p:cNvCxnSpPr>
                <a:cxnSpLocks/>
                <a:stCxn id="467" idx="7"/>
                <a:endCxn id="469" idx="3"/>
              </p:cNvCxnSpPr>
              <p:nvPr/>
            </p:nvCxnSpPr>
            <p:spPr>
              <a:xfrm flipV="1">
                <a:off x="4856910" y="3574650"/>
                <a:ext cx="152266" cy="200546"/>
              </a:xfrm>
              <a:prstGeom prst="line">
                <a:avLst/>
              </a:prstGeom>
              <a:noFill/>
              <a:ln w="19050" cap="flat" cmpd="sng" algn="ctr">
                <a:solidFill>
                  <a:schemeClr val="tx1"/>
                </a:solidFill>
                <a:prstDash val="solid"/>
                <a:headEnd type="none"/>
                <a:tailEnd type="none"/>
              </a:ln>
              <a:effectLst/>
            </p:spPr>
          </p:cxnSp>
          <p:cxnSp>
            <p:nvCxnSpPr>
              <p:cNvPr id="471" name="Straight Connector 470">
                <a:extLst>
                  <a:ext uri="{FF2B5EF4-FFF2-40B4-BE49-F238E27FC236}">
                    <a16:creationId xmlns:a16="http://schemas.microsoft.com/office/drawing/2014/main" id="{BD4E5E73-10BE-43D8-B218-380E25E36C74}"/>
                  </a:ext>
                </a:extLst>
              </p:cNvPr>
              <p:cNvCxnSpPr>
                <a:cxnSpLocks/>
                <a:stCxn id="467" idx="6"/>
                <a:endCxn id="468" idx="2"/>
              </p:cNvCxnSpPr>
              <p:nvPr/>
            </p:nvCxnSpPr>
            <p:spPr>
              <a:xfrm>
                <a:off x="5048278" y="4237201"/>
                <a:ext cx="835535" cy="0"/>
              </a:xfrm>
              <a:prstGeom prst="line">
                <a:avLst/>
              </a:prstGeom>
              <a:noFill/>
              <a:ln w="19050" cap="flat" cmpd="sng" algn="ctr">
                <a:solidFill>
                  <a:schemeClr val="tx1"/>
                </a:solidFill>
                <a:prstDash val="solid"/>
                <a:headEnd type="none"/>
                <a:tailEnd type="none"/>
              </a:ln>
              <a:effectLst/>
            </p:spPr>
          </p:cxnSp>
          <p:cxnSp>
            <p:nvCxnSpPr>
              <p:cNvPr id="472" name="Straight Connector 471">
                <a:extLst>
                  <a:ext uri="{FF2B5EF4-FFF2-40B4-BE49-F238E27FC236}">
                    <a16:creationId xmlns:a16="http://schemas.microsoft.com/office/drawing/2014/main" id="{2FBEF743-1F06-47FD-91FE-D663111CA338}"/>
                  </a:ext>
                </a:extLst>
              </p:cNvPr>
              <p:cNvCxnSpPr>
                <a:cxnSpLocks/>
                <a:endCxn id="468" idx="1"/>
              </p:cNvCxnSpPr>
              <p:nvPr/>
            </p:nvCxnSpPr>
            <p:spPr>
              <a:xfrm>
                <a:off x="5928013" y="3560534"/>
                <a:ext cx="147168" cy="214662"/>
              </a:xfrm>
              <a:prstGeom prst="line">
                <a:avLst/>
              </a:prstGeom>
              <a:noFill/>
              <a:ln w="19050" cap="flat" cmpd="sng" algn="ctr">
                <a:solidFill>
                  <a:schemeClr val="tx1"/>
                </a:solidFill>
                <a:prstDash val="solid"/>
                <a:headEnd type="none"/>
                <a:tailEnd type="none"/>
              </a:ln>
              <a:effectLst/>
            </p:spPr>
          </p:cxnSp>
          <p:grpSp>
            <p:nvGrpSpPr>
              <p:cNvPr id="473" name="Group 472">
                <a:extLst>
                  <a:ext uri="{FF2B5EF4-FFF2-40B4-BE49-F238E27FC236}">
                    <a16:creationId xmlns:a16="http://schemas.microsoft.com/office/drawing/2014/main" id="{A80708B0-84C7-47B7-B620-088040CC7E59}"/>
                  </a:ext>
                </a:extLst>
              </p:cNvPr>
              <p:cNvGrpSpPr/>
              <p:nvPr/>
            </p:nvGrpSpPr>
            <p:grpSpPr>
              <a:xfrm>
                <a:off x="3843847" y="4047173"/>
                <a:ext cx="1102116" cy="414223"/>
                <a:chOff x="3830905" y="3781834"/>
                <a:chExt cx="1167815" cy="438916"/>
              </a:xfrm>
            </p:grpSpPr>
            <p:cxnSp>
              <p:nvCxnSpPr>
                <p:cNvPr id="508" name="Straight Connector 507">
                  <a:extLst>
                    <a:ext uri="{FF2B5EF4-FFF2-40B4-BE49-F238E27FC236}">
                      <a16:creationId xmlns:a16="http://schemas.microsoft.com/office/drawing/2014/main" id="{FB16C666-03AE-4E7C-AE0D-28699CBC2F5B}"/>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509" name="Group 508">
                  <a:extLst>
                    <a:ext uri="{FF2B5EF4-FFF2-40B4-BE49-F238E27FC236}">
                      <a16:creationId xmlns:a16="http://schemas.microsoft.com/office/drawing/2014/main" id="{6DB83C90-AFE5-4FC9-A358-5BC040AA2307}"/>
                    </a:ext>
                  </a:extLst>
                </p:cNvPr>
                <p:cNvGrpSpPr/>
                <p:nvPr/>
              </p:nvGrpSpPr>
              <p:grpSpPr>
                <a:xfrm>
                  <a:off x="3830905" y="3781834"/>
                  <a:ext cx="539316" cy="438916"/>
                  <a:chOff x="4311130" y="3484679"/>
                  <a:chExt cx="1084399" cy="882525"/>
                </a:xfrm>
              </p:grpSpPr>
              <p:grpSp>
                <p:nvGrpSpPr>
                  <p:cNvPr id="516" name="Group 515">
                    <a:extLst>
                      <a:ext uri="{FF2B5EF4-FFF2-40B4-BE49-F238E27FC236}">
                        <a16:creationId xmlns:a16="http://schemas.microsoft.com/office/drawing/2014/main" id="{87AE5119-B82E-4E05-98B9-D76B9063CF45}"/>
                      </a:ext>
                    </a:extLst>
                  </p:cNvPr>
                  <p:cNvGrpSpPr/>
                  <p:nvPr/>
                </p:nvGrpSpPr>
                <p:grpSpPr>
                  <a:xfrm>
                    <a:off x="4336481" y="3749257"/>
                    <a:ext cx="1033697" cy="487107"/>
                    <a:chOff x="2996114" y="3369111"/>
                    <a:chExt cx="1033697" cy="487107"/>
                  </a:xfrm>
                </p:grpSpPr>
                <p:sp>
                  <p:nvSpPr>
                    <p:cNvPr id="518" name="network_3" title="Icon of a server connected to a network">
                      <a:extLst>
                        <a:ext uri="{FF2B5EF4-FFF2-40B4-BE49-F238E27FC236}">
                          <a16:creationId xmlns:a16="http://schemas.microsoft.com/office/drawing/2014/main" id="{70213381-BE39-4577-8A0F-C33DAAF8E980}"/>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network_3" title="Icon of a server connected to a network">
                      <a:extLst>
                        <a:ext uri="{FF2B5EF4-FFF2-40B4-BE49-F238E27FC236}">
                          <a16:creationId xmlns:a16="http://schemas.microsoft.com/office/drawing/2014/main" id="{D4BB7161-60B6-474B-B374-606094C0C90A}"/>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network_3" title="Icon of a server connected to a network">
                      <a:extLst>
                        <a:ext uri="{FF2B5EF4-FFF2-40B4-BE49-F238E27FC236}">
                          <a16:creationId xmlns:a16="http://schemas.microsoft.com/office/drawing/2014/main" id="{276455D7-9297-4D01-885A-6B35D4573B2E}"/>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7" name="Arrow: Pentagon 516">
                    <a:extLst>
                      <a:ext uri="{FF2B5EF4-FFF2-40B4-BE49-F238E27FC236}">
                        <a16:creationId xmlns:a16="http://schemas.microsoft.com/office/drawing/2014/main" id="{55E8C90B-4C09-45DC-82DC-815568A36858}"/>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10" name="Group 509">
                  <a:extLst>
                    <a:ext uri="{FF2B5EF4-FFF2-40B4-BE49-F238E27FC236}">
                      <a16:creationId xmlns:a16="http://schemas.microsoft.com/office/drawing/2014/main" id="{99FA847D-4320-4933-82FA-AA117B7AFA3E}"/>
                    </a:ext>
                  </a:extLst>
                </p:cNvPr>
                <p:cNvGrpSpPr/>
                <p:nvPr/>
              </p:nvGrpSpPr>
              <p:grpSpPr>
                <a:xfrm>
                  <a:off x="4459404" y="3781834"/>
                  <a:ext cx="539316" cy="438916"/>
                  <a:chOff x="4311130" y="3484679"/>
                  <a:chExt cx="1084399" cy="882525"/>
                </a:xfrm>
              </p:grpSpPr>
              <p:grpSp>
                <p:nvGrpSpPr>
                  <p:cNvPr id="511" name="Group 510">
                    <a:extLst>
                      <a:ext uri="{FF2B5EF4-FFF2-40B4-BE49-F238E27FC236}">
                        <a16:creationId xmlns:a16="http://schemas.microsoft.com/office/drawing/2014/main" id="{07A854CA-7F87-4E1D-92C9-DBED01EF36CB}"/>
                      </a:ext>
                    </a:extLst>
                  </p:cNvPr>
                  <p:cNvGrpSpPr/>
                  <p:nvPr/>
                </p:nvGrpSpPr>
                <p:grpSpPr>
                  <a:xfrm>
                    <a:off x="4336481" y="3749257"/>
                    <a:ext cx="1033697" cy="487107"/>
                    <a:chOff x="2996114" y="3369111"/>
                    <a:chExt cx="1033697" cy="487107"/>
                  </a:xfrm>
                </p:grpSpPr>
                <p:sp>
                  <p:nvSpPr>
                    <p:cNvPr id="513" name="network_3" title="Icon of a server connected to a network">
                      <a:extLst>
                        <a:ext uri="{FF2B5EF4-FFF2-40B4-BE49-F238E27FC236}">
                          <a16:creationId xmlns:a16="http://schemas.microsoft.com/office/drawing/2014/main" id="{48EDB555-7938-4EA8-B28E-773FDBD0028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network_3" title="Icon of a server connected to a network">
                      <a:extLst>
                        <a:ext uri="{FF2B5EF4-FFF2-40B4-BE49-F238E27FC236}">
                          <a16:creationId xmlns:a16="http://schemas.microsoft.com/office/drawing/2014/main" id="{6BB95BC6-309B-4263-AC88-1E58B3A1EC82}"/>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network_3" title="Icon of a server connected to a network">
                      <a:extLst>
                        <a:ext uri="{FF2B5EF4-FFF2-40B4-BE49-F238E27FC236}">
                          <a16:creationId xmlns:a16="http://schemas.microsoft.com/office/drawing/2014/main" id="{EDFB7BD8-9CF0-459C-8823-13B3E6FBDAA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12" name="Arrow: Pentagon 511">
                    <a:extLst>
                      <a:ext uri="{FF2B5EF4-FFF2-40B4-BE49-F238E27FC236}">
                        <a16:creationId xmlns:a16="http://schemas.microsoft.com/office/drawing/2014/main" id="{2A02B035-D68B-4E9F-A71A-86F4516016D0}"/>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sp>
            <p:nvSpPr>
              <p:cNvPr id="474" name="TextBox 473">
                <a:extLst>
                  <a:ext uri="{FF2B5EF4-FFF2-40B4-BE49-F238E27FC236}">
                    <a16:creationId xmlns:a16="http://schemas.microsoft.com/office/drawing/2014/main" id="{ABE2E991-D2A1-4AA0-B567-2C4CA5B929FD}"/>
                  </a:ext>
                </a:extLst>
              </p:cNvPr>
              <p:cNvSpPr txBox="1"/>
              <p:nvPr/>
            </p:nvSpPr>
            <p:spPr>
              <a:xfrm>
                <a:off x="4013133" y="4527604"/>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2</a:t>
                </a:r>
              </a:p>
            </p:txBody>
          </p:sp>
          <p:sp>
            <p:nvSpPr>
              <p:cNvPr id="475" name="TextBox 474">
                <a:extLst>
                  <a:ext uri="{FF2B5EF4-FFF2-40B4-BE49-F238E27FC236}">
                    <a16:creationId xmlns:a16="http://schemas.microsoft.com/office/drawing/2014/main" id="{9273E0CA-61CE-4156-8157-B39EB4B333FD}"/>
                  </a:ext>
                </a:extLst>
              </p:cNvPr>
              <p:cNvSpPr txBox="1"/>
              <p:nvPr/>
            </p:nvSpPr>
            <p:spPr>
              <a:xfrm>
                <a:off x="6158553" y="4527604"/>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3</a:t>
                </a:r>
              </a:p>
            </p:txBody>
          </p:sp>
          <p:sp>
            <p:nvSpPr>
              <p:cNvPr id="476" name="TextBox 475">
                <a:extLst>
                  <a:ext uri="{FF2B5EF4-FFF2-40B4-BE49-F238E27FC236}">
                    <a16:creationId xmlns:a16="http://schemas.microsoft.com/office/drawing/2014/main" id="{86889420-43F2-42B8-B645-1F5F5DD2DE1E}"/>
                  </a:ext>
                </a:extLst>
              </p:cNvPr>
              <p:cNvSpPr txBox="1"/>
              <p:nvPr/>
            </p:nvSpPr>
            <p:spPr>
              <a:xfrm>
                <a:off x="5089408" y="3457913"/>
                <a:ext cx="763544"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1</a:t>
                </a:r>
              </a:p>
            </p:txBody>
          </p:sp>
          <p:sp>
            <p:nvSpPr>
              <p:cNvPr id="477" name="TextBox 476">
                <a:extLst>
                  <a:ext uri="{FF2B5EF4-FFF2-40B4-BE49-F238E27FC236}">
                    <a16:creationId xmlns:a16="http://schemas.microsoft.com/office/drawing/2014/main" id="{FF628C00-E5B5-4C8A-99E9-D375E4BF8EBC}"/>
                  </a:ext>
                </a:extLst>
              </p:cNvPr>
              <p:cNvSpPr txBox="1"/>
              <p:nvPr/>
            </p:nvSpPr>
            <p:spPr>
              <a:xfrm>
                <a:off x="3961358" y="3729836"/>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478" name="TextBox 477">
                <a:extLst>
                  <a:ext uri="{FF2B5EF4-FFF2-40B4-BE49-F238E27FC236}">
                    <a16:creationId xmlns:a16="http://schemas.microsoft.com/office/drawing/2014/main" id="{BD63E850-DF4E-4E91-A09D-A20EC28C6863}"/>
                  </a:ext>
                </a:extLst>
              </p:cNvPr>
              <p:cNvSpPr txBox="1"/>
              <p:nvPr/>
            </p:nvSpPr>
            <p:spPr>
              <a:xfrm>
                <a:off x="5037633" y="2584610"/>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479" name="TextBox 478">
                <a:extLst>
                  <a:ext uri="{FF2B5EF4-FFF2-40B4-BE49-F238E27FC236}">
                    <a16:creationId xmlns:a16="http://schemas.microsoft.com/office/drawing/2014/main" id="{D822D80F-9AA8-4FF4-8ABC-24D2B295E0D6}"/>
                  </a:ext>
                </a:extLst>
              </p:cNvPr>
              <p:cNvSpPr txBox="1"/>
              <p:nvPr/>
            </p:nvSpPr>
            <p:spPr>
              <a:xfrm>
                <a:off x="6103236" y="3729836"/>
                <a:ext cx="867095"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grpSp>
            <p:nvGrpSpPr>
              <p:cNvPr id="480" name="Group 479">
                <a:extLst>
                  <a:ext uri="{FF2B5EF4-FFF2-40B4-BE49-F238E27FC236}">
                    <a16:creationId xmlns:a16="http://schemas.microsoft.com/office/drawing/2014/main" id="{23736F45-3A41-4BC7-BBED-394B85EB1E9C}"/>
                  </a:ext>
                </a:extLst>
              </p:cNvPr>
              <p:cNvGrpSpPr/>
              <p:nvPr/>
            </p:nvGrpSpPr>
            <p:grpSpPr>
              <a:xfrm>
                <a:off x="4920122" y="2920376"/>
                <a:ext cx="1102116" cy="414223"/>
                <a:chOff x="3830905" y="3781834"/>
                <a:chExt cx="1167815" cy="438916"/>
              </a:xfrm>
            </p:grpSpPr>
            <p:cxnSp>
              <p:nvCxnSpPr>
                <p:cNvPr id="495" name="Straight Connector 494">
                  <a:extLst>
                    <a:ext uri="{FF2B5EF4-FFF2-40B4-BE49-F238E27FC236}">
                      <a16:creationId xmlns:a16="http://schemas.microsoft.com/office/drawing/2014/main" id="{C7858488-F0AD-47E8-BA3F-0875E290AD4C}"/>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496" name="Group 495">
                  <a:extLst>
                    <a:ext uri="{FF2B5EF4-FFF2-40B4-BE49-F238E27FC236}">
                      <a16:creationId xmlns:a16="http://schemas.microsoft.com/office/drawing/2014/main" id="{B2F2A8F7-880F-4DCC-AAF4-668B06CD92E8}"/>
                    </a:ext>
                  </a:extLst>
                </p:cNvPr>
                <p:cNvGrpSpPr/>
                <p:nvPr/>
              </p:nvGrpSpPr>
              <p:grpSpPr>
                <a:xfrm>
                  <a:off x="3830905" y="3781834"/>
                  <a:ext cx="539316" cy="438916"/>
                  <a:chOff x="4311130" y="3484679"/>
                  <a:chExt cx="1084399" cy="882525"/>
                </a:xfrm>
              </p:grpSpPr>
              <p:grpSp>
                <p:nvGrpSpPr>
                  <p:cNvPr id="503" name="Group 502">
                    <a:extLst>
                      <a:ext uri="{FF2B5EF4-FFF2-40B4-BE49-F238E27FC236}">
                        <a16:creationId xmlns:a16="http://schemas.microsoft.com/office/drawing/2014/main" id="{434B5A28-30BA-4F98-AB2A-2B07BE57CF1B}"/>
                      </a:ext>
                    </a:extLst>
                  </p:cNvPr>
                  <p:cNvGrpSpPr/>
                  <p:nvPr/>
                </p:nvGrpSpPr>
                <p:grpSpPr>
                  <a:xfrm>
                    <a:off x="4336481" y="3749257"/>
                    <a:ext cx="1033697" cy="487107"/>
                    <a:chOff x="2996114" y="3369111"/>
                    <a:chExt cx="1033697" cy="487107"/>
                  </a:xfrm>
                </p:grpSpPr>
                <p:sp>
                  <p:nvSpPr>
                    <p:cNvPr id="505" name="network_3" title="Icon of a server connected to a network">
                      <a:extLst>
                        <a:ext uri="{FF2B5EF4-FFF2-40B4-BE49-F238E27FC236}">
                          <a16:creationId xmlns:a16="http://schemas.microsoft.com/office/drawing/2014/main" id="{0939E7CB-0F68-4B01-B9F7-F8952C71AA1D}"/>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network_3" title="Icon of a server connected to a network">
                      <a:extLst>
                        <a:ext uri="{FF2B5EF4-FFF2-40B4-BE49-F238E27FC236}">
                          <a16:creationId xmlns:a16="http://schemas.microsoft.com/office/drawing/2014/main" id="{4E1D5D24-2243-4573-8283-302D72CF31BE}"/>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network_3" title="Icon of a server connected to a network">
                      <a:extLst>
                        <a:ext uri="{FF2B5EF4-FFF2-40B4-BE49-F238E27FC236}">
                          <a16:creationId xmlns:a16="http://schemas.microsoft.com/office/drawing/2014/main" id="{2EC5DC2F-B3DF-479B-9208-38D1A1D07711}"/>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04" name="Arrow: Pentagon 503">
                    <a:extLst>
                      <a:ext uri="{FF2B5EF4-FFF2-40B4-BE49-F238E27FC236}">
                        <a16:creationId xmlns:a16="http://schemas.microsoft.com/office/drawing/2014/main" id="{D500A73F-6D10-4092-96C2-15DCA11129D0}"/>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97" name="Group 496">
                  <a:extLst>
                    <a:ext uri="{FF2B5EF4-FFF2-40B4-BE49-F238E27FC236}">
                      <a16:creationId xmlns:a16="http://schemas.microsoft.com/office/drawing/2014/main" id="{E775CDF8-14F8-45F2-A9FA-7DB9E5AED79F}"/>
                    </a:ext>
                  </a:extLst>
                </p:cNvPr>
                <p:cNvGrpSpPr/>
                <p:nvPr/>
              </p:nvGrpSpPr>
              <p:grpSpPr>
                <a:xfrm>
                  <a:off x="4459404" y="3781834"/>
                  <a:ext cx="539316" cy="438916"/>
                  <a:chOff x="4311130" y="3484679"/>
                  <a:chExt cx="1084399" cy="882525"/>
                </a:xfrm>
              </p:grpSpPr>
              <p:grpSp>
                <p:nvGrpSpPr>
                  <p:cNvPr id="498" name="Group 497">
                    <a:extLst>
                      <a:ext uri="{FF2B5EF4-FFF2-40B4-BE49-F238E27FC236}">
                        <a16:creationId xmlns:a16="http://schemas.microsoft.com/office/drawing/2014/main" id="{8DDA7AE1-0969-4EB3-B641-766727CC7091}"/>
                      </a:ext>
                    </a:extLst>
                  </p:cNvPr>
                  <p:cNvGrpSpPr/>
                  <p:nvPr/>
                </p:nvGrpSpPr>
                <p:grpSpPr>
                  <a:xfrm>
                    <a:off x="4336481" y="3749257"/>
                    <a:ext cx="1033697" cy="487107"/>
                    <a:chOff x="2996114" y="3369111"/>
                    <a:chExt cx="1033697" cy="487107"/>
                  </a:xfrm>
                </p:grpSpPr>
                <p:sp>
                  <p:nvSpPr>
                    <p:cNvPr id="500" name="network_3" title="Icon of a server connected to a network">
                      <a:extLst>
                        <a:ext uri="{FF2B5EF4-FFF2-40B4-BE49-F238E27FC236}">
                          <a16:creationId xmlns:a16="http://schemas.microsoft.com/office/drawing/2014/main" id="{CA8A77C8-EC53-46A5-86D9-47403B166694}"/>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network_3" title="Icon of a server connected to a network">
                      <a:extLst>
                        <a:ext uri="{FF2B5EF4-FFF2-40B4-BE49-F238E27FC236}">
                          <a16:creationId xmlns:a16="http://schemas.microsoft.com/office/drawing/2014/main" id="{4B091AFD-6F48-435B-8DF5-9CE582BC873B}"/>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network_3" title="Icon of a server connected to a network">
                      <a:extLst>
                        <a:ext uri="{FF2B5EF4-FFF2-40B4-BE49-F238E27FC236}">
                          <a16:creationId xmlns:a16="http://schemas.microsoft.com/office/drawing/2014/main" id="{EA4F4148-8B69-48A8-9794-7C4DD7E6956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9" name="Arrow: Pentagon 498">
                    <a:extLst>
                      <a:ext uri="{FF2B5EF4-FFF2-40B4-BE49-F238E27FC236}">
                        <a16:creationId xmlns:a16="http://schemas.microsoft.com/office/drawing/2014/main" id="{F9D936E3-CC6A-4E75-822F-B36D2A37ABE7}"/>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481" name="Group 480">
                <a:extLst>
                  <a:ext uri="{FF2B5EF4-FFF2-40B4-BE49-F238E27FC236}">
                    <a16:creationId xmlns:a16="http://schemas.microsoft.com/office/drawing/2014/main" id="{4CE8274A-4AB7-44C9-8054-9CB3159F281B}"/>
                  </a:ext>
                </a:extLst>
              </p:cNvPr>
              <p:cNvGrpSpPr/>
              <p:nvPr/>
            </p:nvGrpSpPr>
            <p:grpSpPr>
              <a:xfrm>
                <a:off x="5985690" y="4047173"/>
                <a:ext cx="1102116" cy="414223"/>
                <a:chOff x="3830905" y="3781834"/>
                <a:chExt cx="1167815" cy="438916"/>
              </a:xfrm>
            </p:grpSpPr>
            <p:cxnSp>
              <p:nvCxnSpPr>
                <p:cNvPr id="482" name="Straight Connector 481">
                  <a:extLst>
                    <a:ext uri="{FF2B5EF4-FFF2-40B4-BE49-F238E27FC236}">
                      <a16:creationId xmlns:a16="http://schemas.microsoft.com/office/drawing/2014/main" id="{0E17A18F-0130-4546-84F7-982EDDAE4BE2}"/>
                    </a:ext>
                  </a:extLst>
                </p:cNvPr>
                <p:cNvCxnSpPr/>
                <p:nvPr/>
              </p:nvCxnSpPr>
              <p:spPr>
                <a:xfrm>
                  <a:off x="4370232" y="4027129"/>
                  <a:ext cx="89162" cy="0"/>
                </a:xfrm>
                <a:prstGeom prst="line">
                  <a:avLst/>
                </a:prstGeom>
                <a:noFill/>
                <a:ln w="19050" cap="flat" cmpd="sng" algn="ctr">
                  <a:solidFill>
                    <a:schemeClr val="tx1"/>
                  </a:solidFill>
                  <a:prstDash val="solid"/>
                  <a:headEnd type="none"/>
                  <a:tailEnd type="none"/>
                </a:ln>
                <a:effectLst/>
              </p:spPr>
            </p:cxnSp>
            <p:grpSp>
              <p:nvGrpSpPr>
                <p:cNvPr id="483" name="Group 482">
                  <a:extLst>
                    <a:ext uri="{FF2B5EF4-FFF2-40B4-BE49-F238E27FC236}">
                      <a16:creationId xmlns:a16="http://schemas.microsoft.com/office/drawing/2014/main" id="{49C8100A-C200-402B-BF47-D649824B1193}"/>
                    </a:ext>
                  </a:extLst>
                </p:cNvPr>
                <p:cNvGrpSpPr/>
                <p:nvPr/>
              </p:nvGrpSpPr>
              <p:grpSpPr>
                <a:xfrm>
                  <a:off x="3830905" y="3781834"/>
                  <a:ext cx="539316" cy="438916"/>
                  <a:chOff x="4311130" y="3484679"/>
                  <a:chExt cx="1084399" cy="882525"/>
                </a:xfrm>
              </p:grpSpPr>
              <p:grpSp>
                <p:nvGrpSpPr>
                  <p:cNvPr id="490" name="Group 489">
                    <a:extLst>
                      <a:ext uri="{FF2B5EF4-FFF2-40B4-BE49-F238E27FC236}">
                        <a16:creationId xmlns:a16="http://schemas.microsoft.com/office/drawing/2014/main" id="{D5844649-5672-4D93-A15C-F0B6EDAB03F6}"/>
                      </a:ext>
                    </a:extLst>
                  </p:cNvPr>
                  <p:cNvGrpSpPr/>
                  <p:nvPr/>
                </p:nvGrpSpPr>
                <p:grpSpPr>
                  <a:xfrm>
                    <a:off x="4336481" y="3749257"/>
                    <a:ext cx="1033697" cy="487107"/>
                    <a:chOff x="2996114" y="3369111"/>
                    <a:chExt cx="1033697" cy="487107"/>
                  </a:xfrm>
                </p:grpSpPr>
                <p:sp>
                  <p:nvSpPr>
                    <p:cNvPr id="492" name="network_3" title="Icon of a server connected to a network">
                      <a:extLst>
                        <a:ext uri="{FF2B5EF4-FFF2-40B4-BE49-F238E27FC236}">
                          <a16:creationId xmlns:a16="http://schemas.microsoft.com/office/drawing/2014/main" id="{FFF2F92A-643A-4DF3-9D4E-281B6912A3C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network_3" title="Icon of a server connected to a network">
                      <a:extLst>
                        <a:ext uri="{FF2B5EF4-FFF2-40B4-BE49-F238E27FC236}">
                          <a16:creationId xmlns:a16="http://schemas.microsoft.com/office/drawing/2014/main" id="{70367ADE-C3AA-4D03-AE1A-81EABD93B472}"/>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network_3" title="Icon of a server connected to a network">
                      <a:extLst>
                        <a:ext uri="{FF2B5EF4-FFF2-40B4-BE49-F238E27FC236}">
                          <a16:creationId xmlns:a16="http://schemas.microsoft.com/office/drawing/2014/main" id="{594B94EC-BF50-44A1-9E3F-120C7665B6CF}"/>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1" name="Arrow: Pentagon 490">
                    <a:extLst>
                      <a:ext uri="{FF2B5EF4-FFF2-40B4-BE49-F238E27FC236}">
                        <a16:creationId xmlns:a16="http://schemas.microsoft.com/office/drawing/2014/main" id="{4E7C7D4A-F103-4200-BF3C-89BA77A74EC8}"/>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484" name="Group 483">
                  <a:extLst>
                    <a:ext uri="{FF2B5EF4-FFF2-40B4-BE49-F238E27FC236}">
                      <a16:creationId xmlns:a16="http://schemas.microsoft.com/office/drawing/2014/main" id="{3D17E730-9B55-4747-801D-82DA0F314D1D}"/>
                    </a:ext>
                  </a:extLst>
                </p:cNvPr>
                <p:cNvGrpSpPr/>
                <p:nvPr/>
              </p:nvGrpSpPr>
              <p:grpSpPr>
                <a:xfrm>
                  <a:off x="4459404" y="3781834"/>
                  <a:ext cx="539316" cy="438916"/>
                  <a:chOff x="4311130" y="3484679"/>
                  <a:chExt cx="1084399" cy="882525"/>
                </a:xfrm>
              </p:grpSpPr>
              <p:grpSp>
                <p:nvGrpSpPr>
                  <p:cNvPr id="485" name="Group 484">
                    <a:extLst>
                      <a:ext uri="{FF2B5EF4-FFF2-40B4-BE49-F238E27FC236}">
                        <a16:creationId xmlns:a16="http://schemas.microsoft.com/office/drawing/2014/main" id="{E9472E64-A784-4737-88F1-FD07070BA84A}"/>
                      </a:ext>
                    </a:extLst>
                  </p:cNvPr>
                  <p:cNvGrpSpPr/>
                  <p:nvPr/>
                </p:nvGrpSpPr>
                <p:grpSpPr>
                  <a:xfrm>
                    <a:off x="4336481" y="3749257"/>
                    <a:ext cx="1033697" cy="487107"/>
                    <a:chOff x="2996114" y="3369111"/>
                    <a:chExt cx="1033697" cy="487107"/>
                  </a:xfrm>
                </p:grpSpPr>
                <p:sp>
                  <p:nvSpPr>
                    <p:cNvPr id="487" name="network_3" title="Icon of a server connected to a network">
                      <a:extLst>
                        <a:ext uri="{FF2B5EF4-FFF2-40B4-BE49-F238E27FC236}">
                          <a16:creationId xmlns:a16="http://schemas.microsoft.com/office/drawing/2014/main" id="{F1B23526-5571-4B19-9FEE-99276B31630E}"/>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network_3" title="Icon of a server connected to a network">
                      <a:extLst>
                        <a:ext uri="{FF2B5EF4-FFF2-40B4-BE49-F238E27FC236}">
                          <a16:creationId xmlns:a16="http://schemas.microsoft.com/office/drawing/2014/main" id="{37B1BD62-E660-4ABB-B7D4-C21098B2DB47}"/>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network_3" title="Icon of a server connected to a network">
                      <a:extLst>
                        <a:ext uri="{FF2B5EF4-FFF2-40B4-BE49-F238E27FC236}">
                          <a16:creationId xmlns:a16="http://schemas.microsoft.com/office/drawing/2014/main" id="{15290EA6-FDCB-49D4-AFE4-6A28BBE9AAAD}"/>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86" name="Arrow: Pentagon 485">
                    <a:extLst>
                      <a:ext uri="{FF2B5EF4-FFF2-40B4-BE49-F238E27FC236}">
                        <a16:creationId xmlns:a16="http://schemas.microsoft.com/office/drawing/2014/main" id="{5141CC41-1B24-40F6-A2AB-D3AE710E26A4}"/>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grpSp>
      <p:grpSp>
        <p:nvGrpSpPr>
          <p:cNvPr id="523" name="Group 522">
            <a:extLst>
              <a:ext uri="{FF2B5EF4-FFF2-40B4-BE49-F238E27FC236}">
                <a16:creationId xmlns:a16="http://schemas.microsoft.com/office/drawing/2014/main" id="{53DC2451-4D05-428C-9D70-A346F44E949D}"/>
              </a:ext>
            </a:extLst>
          </p:cNvPr>
          <p:cNvGrpSpPr/>
          <p:nvPr/>
        </p:nvGrpSpPr>
        <p:grpSpPr>
          <a:xfrm>
            <a:off x="-6938223" y="2221993"/>
            <a:ext cx="2798144" cy="2798048"/>
            <a:chOff x="434415" y="2221993"/>
            <a:chExt cx="2798144" cy="2798048"/>
          </a:xfrm>
        </p:grpSpPr>
        <p:grpSp>
          <p:nvGrpSpPr>
            <p:cNvPr id="524" name="Group 523">
              <a:extLst>
                <a:ext uri="{FF2B5EF4-FFF2-40B4-BE49-F238E27FC236}">
                  <a16:creationId xmlns:a16="http://schemas.microsoft.com/office/drawing/2014/main" id="{EC3E2E02-3F1A-44DF-B74C-EF3A06FEC30B}"/>
                </a:ext>
              </a:extLst>
            </p:cNvPr>
            <p:cNvGrpSpPr/>
            <p:nvPr/>
          </p:nvGrpSpPr>
          <p:grpSpPr>
            <a:xfrm>
              <a:off x="1164348" y="3100956"/>
              <a:ext cx="1306197" cy="1155189"/>
              <a:chOff x="1316399" y="2835617"/>
              <a:chExt cx="1306197" cy="1155189"/>
            </a:xfrm>
          </p:grpSpPr>
          <p:sp>
            <p:nvSpPr>
              <p:cNvPr id="528" name="TextBox 527">
                <a:extLst>
                  <a:ext uri="{FF2B5EF4-FFF2-40B4-BE49-F238E27FC236}">
                    <a16:creationId xmlns:a16="http://schemas.microsoft.com/office/drawing/2014/main" id="{6AEB50A7-DC19-428F-B80E-D5D69FE65BC2}"/>
                  </a:ext>
                </a:extLst>
              </p:cNvPr>
              <p:cNvSpPr txBox="1"/>
              <p:nvPr/>
            </p:nvSpPr>
            <p:spPr>
              <a:xfrm>
                <a:off x="1367802" y="2991546"/>
                <a:ext cx="1203391"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100" b="0" i="0" u="none" strike="noStrike" kern="0" cap="all"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529" name="TextBox 528">
                <a:extLst>
                  <a:ext uri="{FF2B5EF4-FFF2-40B4-BE49-F238E27FC236}">
                    <a16:creationId xmlns:a16="http://schemas.microsoft.com/office/drawing/2014/main" id="{B2D78C68-76AC-4BB2-820D-6543EE72A157}"/>
                  </a:ext>
                </a:extLst>
              </p:cNvPr>
              <p:cNvSpPr txBox="1"/>
              <p:nvPr/>
            </p:nvSpPr>
            <p:spPr>
              <a:xfrm>
                <a:off x="1367802" y="3096115"/>
                <a:ext cx="1203391" cy="166199"/>
              </a:xfrm>
              <a:prstGeom prst="rect">
                <a:avLst/>
              </a:prstGeom>
              <a:noFill/>
            </p:spPr>
            <p:txBody>
              <a:bodyPr wrap="square" lIns="0" tIns="0" rIns="0" bIns="0" rtlCol="0">
                <a:spAutoFit/>
              </a:bodyPr>
              <a:lstStyle/>
              <a:p>
                <a:pPr algn="ctr" defTabSz="932742">
                  <a:lnSpc>
                    <a:spcPct val="90000"/>
                  </a:lnSpc>
                  <a:spcAft>
                    <a:spcPts val="600"/>
                  </a:spcAft>
                </a:pPr>
                <a:r>
                  <a:rPr lang="en-US" sz="1200"/>
                  <a:t>Datacenter</a:t>
                </a:r>
                <a:endParaRPr lang="en-US" sz="2400"/>
              </a:p>
            </p:txBody>
          </p:sp>
          <p:sp>
            <p:nvSpPr>
              <p:cNvPr id="530" name="Arrow: Pentagon 529">
                <a:extLst>
                  <a:ext uri="{FF2B5EF4-FFF2-40B4-BE49-F238E27FC236}">
                    <a16:creationId xmlns:a16="http://schemas.microsoft.com/office/drawing/2014/main" id="{5DCE563B-01A3-43A2-AA28-58A664F05B57}"/>
                  </a:ext>
                </a:extLst>
              </p:cNvPr>
              <p:cNvSpPr/>
              <p:nvPr/>
            </p:nvSpPr>
            <p:spPr bwMode="auto">
              <a:xfrm rot="16200000">
                <a:off x="1391903" y="2760113"/>
                <a:ext cx="1155189" cy="1306197"/>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nvGrpSpPr>
              <p:cNvPr id="531" name="Group 530">
                <a:extLst>
                  <a:ext uri="{FF2B5EF4-FFF2-40B4-BE49-F238E27FC236}">
                    <a16:creationId xmlns:a16="http://schemas.microsoft.com/office/drawing/2014/main" id="{138B9361-673C-4926-9EA0-57EB76BC41E3}"/>
                  </a:ext>
                </a:extLst>
              </p:cNvPr>
              <p:cNvGrpSpPr/>
              <p:nvPr/>
            </p:nvGrpSpPr>
            <p:grpSpPr>
              <a:xfrm>
                <a:off x="1452649" y="3372858"/>
                <a:ext cx="1033697" cy="487107"/>
                <a:chOff x="2996114" y="3369111"/>
                <a:chExt cx="1033697" cy="487107"/>
              </a:xfrm>
            </p:grpSpPr>
            <p:sp>
              <p:nvSpPr>
                <p:cNvPr id="532" name="network_3" title="Icon of a server connected to a network">
                  <a:extLst>
                    <a:ext uri="{FF2B5EF4-FFF2-40B4-BE49-F238E27FC236}">
                      <a16:creationId xmlns:a16="http://schemas.microsoft.com/office/drawing/2014/main" id="{90E92E7A-80CC-42C9-9BEE-395E1C2A656C}"/>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network_3" title="Icon of a server connected to a network">
                  <a:extLst>
                    <a:ext uri="{FF2B5EF4-FFF2-40B4-BE49-F238E27FC236}">
                      <a16:creationId xmlns:a16="http://schemas.microsoft.com/office/drawing/2014/main" id="{2F67FD4E-CAB2-48E4-BB9E-E24FB29B1194}"/>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network_3" title="Icon of a server connected to a network">
                  <a:extLst>
                    <a:ext uri="{FF2B5EF4-FFF2-40B4-BE49-F238E27FC236}">
                      <a16:creationId xmlns:a16="http://schemas.microsoft.com/office/drawing/2014/main" id="{9A3017BA-CDCE-44AE-9332-E691768E1E83}"/>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5" name="Group 524">
              <a:extLst>
                <a:ext uri="{FF2B5EF4-FFF2-40B4-BE49-F238E27FC236}">
                  <a16:creationId xmlns:a16="http://schemas.microsoft.com/office/drawing/2014/main" id="{CEF0177D-E63D-4F1E-A3F2-4178EE737A82}"/>
                </a:ext>
              </a:extLst>
            </p:cNvPr>
            <p:cNvGrpSpPr/>
            <p:nvPr/>
          </p:nvGrpSpPr>
          <p:grpSpPr>
            <a:xfrm>
              <a:off x="434415" y="2221993"/>
              <a:ext cx="2798144" cy="2798048"/>
              <a:chOff x="434415" y="1956654"/>
              <a:chExt cx="2798144" cy="2798048"/>
            </a:xfrm>
          </p:grpSpPr>
          <p:sp>
            <p:nvSpPr>
              <p:cNvPr id="526" name="Rectangle: Rounded Corners 525">
                <a:extLst>
                  <a:ext uri="{FF2B5EF4-FFF2-40B4-BE49-F238E27FC236}">
                    <a16:creationId xmlns:a16="http://schemas.microsoft.com/office/drawing/2014/main" id="{3B2FA5BE-8845-40FB-88A8-F7DFECD210E8}"/>
                  </a:ext>
                </a:extLst>
              </p:cNvPr>
              <p:cNvSpPr/>
              <p:nvPr/>
            </p:nvSpPr>
            <p:spPr bwMode="auto">
              <a:xfrm>
                <a:off x="434415" y="2083720"/>
                <a:ext cx="2798144"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7" name="TextBox 526">
                <a:extLst>
                  <a:ext uri="{FF2B5EF4-FFF2-40B4-BE49-F238E27FC236}">
                    <a16:creationId xmlns:a16="http://schemas.microsoft.com/office/drawing/2014/main" id="{A7AD0665-9EAA-4684-8DAC-086C6E018C9A}"/>
                  </a:ext>
                </a:extLst>
              </p:cNvPr>
              <p:cNvSpPr txBox="1"/>
              <p:nvPr/>
            </p:nvSpPr>
            <p:spPr>
              <a:xfrm>
                <a:off x="608463" y="1956654"/>
                <a:ext cx="112633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Datacenter</a:t>
                </a:r>
                <a:endParaRPr lang="en-US" sz="3200">
                  <a:latin typeface="+mj-lt"/>
                </a:endParaRPr>
              </a:p>
            </p:txBody>
          </p:sp>
        </p:grpSp>
      </p:grpSp>
      <p:grpSp>
        <p:nvGrpSpPr>
          <p:cNvPr id="535" name="Group 534">
            <a:extLst>
              <a:ext uri="{FF2B5EF4-FFF2-40B4-BE49-F238E27FC236}">
                <a16:creationId xmlns:a16="http://schemas.microsoft.com/office/drawing/2014/main" id="{08B5EBF9-CC55-48C4-8CED-4A4765A4103F}"/>
              </a:ext>
            </a:extLst>
          </p:cNvPr>
          <p:cNvGrpSpPr/>
          <p:nvPr/>
        </p:nvGrpSpPr>
        <p:grpSpPr>
          <a:xfrm>
            <a:off x="434975" y="2221993"/>
            <a:ext cx="4501543" cy="2798048"/>
            <a:chOff x="7494776" y="2221993"/>
            <a:chExt cx="4501543" cy="2798048"/>
          </a:xfrm>
        </p:grpSpPr>
        <p:grpSp>
          <p:nvGrpSpPr>
            <p:cNvPr id="536" name="Group 535">
              <a:extLst>
                <a:ext uri="{FF2B5EF4-FFF2-40B4-BE49-F238E27FC236}">
                  <a16:creationId xmlns:a16="http://schemas.microsoft.com/office/drawing/2014/main" id="{B17E6DD6-151D-41C9-AAB9-B5D03C574C2E}"/>
                </a:ext>
              </a:extLst>
            </p:cNvPr>
            <p:cNvGrpSpPr/>
            <p:nvPr/>
          </p:nvGrpSpPr>
          <p:grpSpPr>
            <a:xfrm>
              <a:off x="7494776" y="2221993"/>
              <a:ext cx="4501543" cy="2798048"/>
              <a:chOff x="3593322" y="1956654"/>
              <a:chExt cx="4501543" cy="2798048"/>
            </a:xfrm>
          </p:grpSpPr>
          <p:sp>
            <p:nvSpPr>
              <p:cNvPr id="600" name="Rectangle: Rounded Corners 599">
                <a:extLst>
                  <a:ext uri="{FF2B5EF4-FFF2-40B4-BE49-F238E27FC236}">
                    <a16:creationId xmlns:a16="http://schemas.microsoft.com/office/drawing/2014/main" id="{369D422A-B721-4C33-95D1-9CFF54CD449D}"/>
                  </a:ext>
                </a:extLst>
              </p:cNvPr>
              <p:cNvSpPr/>
              <p:nvPr/>
            </p:nvSpPr>
            <p:spPr bwMode="auto">
              <a:xfrm>
                <a:off x="3593322" y="2083720"/>
                <a:ext cx="4501543" cy="2670982"/>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1" name="TextBox 600">
                <a:extLst>
                  <a:ext uri="{FF2B5EF4-FFF2-40B4-BE49-F238E27FC236}">
                    <a16:creationId xmlns:a16="http://schemas.microsoft.com/office/drawing/2014/main" id="{A23CB275-D172-4DDB-8D85-071E8D143EFA}"/>
                  </a:ext>
                </a:extLst>
              </p:cNvPr>
              <p:cNvSpPr txBox="1"/>
              <p:nvPr/>
            </p:nvSpPr>
            <p:spPr>
              <a:xfrm>
                <a:off x="3767371" y="1956654"/>
                <a:ext cx="2772873"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Data Residency boundary</a:t>
                </a:r>
                <a:endParaRPr lang="en-US" sz="3200">
                  <a:latin typeface="+mj-lt"/>
                </a:endParaRPr>
              </a:p>
            </p:txBody>
          </p:sp>
        </p:grpSp>
        <p:sp>
          <p:nvSpPr>
            <p:cNvPr id="537" name="Rectangle: Rounded Corners 536">
              <a:extLst>
                <a:ext uri="{FF2B5EF4-FFF2-40B4-BE49-F238E27FC236}">
                  <a16:creationId xmlns:a16="http://schemas.microsoft.com/office/drawing/2014/main" id="{E195D286-67C6-46B7-927E-A1D11C6F725F}"/>
                </a:ext>
              </a:extLst>
            </p:cNvPr>
            <p:cNvSpPr/>
            <p:nvPr/>
          </p:nvSpPr>
          <p:spPr bwMode="auto">
            <a:xfrm>
              <a:off x="7645254" y="2920375"/>
              <a:ext cx="2209946"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8" name="TextBox 537">
              <a:extLst>
                <a:ext uri="{FF2B5EF4-FFF2-40B4-BE49-F238E27FC236}">
                  <a16:creationId xmlns:a16="http://schemas.microsoft.com/office/drawing/2014/main" id="{F063E8F9-1E47-4C90-AD39-3BA2CD68582C}"/>
                </a:ext>
              </a:extLst>
            </p:cNvPr>
            <p:cNvSpPr txBox="1"/>
            <p:nvPr/>
          </p:nvSpPr>
          <p:spPr>
            <a:xfrm>
              <a:off x="7778191" y="2831887"/>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Region 1</a:t>
              </a:r>
              <a:endParaRPr lang="en-US" sz="2400">
                <a:latin typeface="+mj-lt"/>
              </a:endParaRPr>
            </a:p>
          </p:txBody>
        </p:sp>
        <p:cxnSp>
          <p:nvCxnSpPr>
            <p:cNvPr id="539" name="Straight Connector 538">
              <a:extLst>
                <a:ext uri="{FF2B5EF4-FFF2-40B4-BE49-F238E27FC236}">
                  <a16:creationId xmlns:a16="http://schemas.microsoft.com/office/drawing/2014/main" id="{6693927F-72E8-4885-84FD-9309BF2DE8AF}"/>
                </a:ext>
              </a:extLst>
            </p:cNvPr>
            <p:cNvCxnSpPr>
              <a:cxnSpLocks/>
              <a:endCxn id="591" idx="0"/>
            </p:cNvCxnSpPr>
            <p:nvPr/>
          </p:nvCxnSpPr>
          <p:spPr>
            <a:xfrm flipV="1">
              <a:off x="10797107" y="3612850"/>
              <a:ext cx="288910" cy="261086"/>
            </a:xfrm>
            <a:prstGeom prst="line">
              <a:avLst/>
            </a:prstGeom>
            <a:noFill/>
            <a:ln w="44450" cap="rnd" cmpd="sng" algn="ctr">
              <a:solidFill>
                <a:schemeClr val="accent3"/>
              </a:solidFill>
              <a:prstDash val="sysDot"/>
              <a:headEnd type="none"/>
              <a:tailEnd type="none"/>
            </a:ln>
            <a:effectLst/>
          </p:spPr>
        </p:cxnSp>
        <p:grpSp>
          <p:nvGrpSpPr>
            <p:cNvPr id="540" name="Group 539">
              <a:extLst>
                <a:ext uri="{FF2B5EF4-FFF2-40B4-BE49-F238E27FC236}">
                  <a16:creationId xmlns:a16="http://schemas.microsoft.com/office/drawing/2014/main" id="{6F7F4C75-505F-40D5-897A-905FBC397180}"/>
                </a:ext>
              </a:extLst>
            </p:cNvPr>
            <p:cNvGrpSpPr/>
            <p:nvPr/>
          </p:nvGrpSpPr>
          <p:grpSpPr>
            <a:xfrm>
              <a:off x="10441698" y="3850522"/>
              <a:ext cx="508975" cy="414223"/>
              <a:chOff x="4311130" y="3484679"/>
              <a:chExt cx="1084399" cy="882525"/>
            </a:xfrm>
          </p:grpSpPr>
          <p:grpSp>
            <p:nvGrpSpPr>
              <p:cNvPr id="595" name="Group 594">
                <a:extLst>
                  <a:ext uri="{FF2B5EF4-FFF2-40B4-BE49-F238E27FC236}">
                    <a16:creationId xmlns:a16="http://schemas.microsoft.com/office/drawing/2014/main" id="{5C7879A9-EBF7-48FA-BD66-2336EEA23997}"/>
                  </a:ext>
                </a:extLst>
              </p:cNvPr>
              <p:cNvGrpSpPr/>
              <p:nvPr/>
            </p:nvGrpSpPr>
            <p:grpSpPr>
              <a:xfrm>
                <a:off x="4336481" y="3749257"/>
                <a:ext cx="1033697" cy="487107"/>
                <a:chOff x="2996114" y="3369111"/>
                <a:chExt cx="1033697" cy="487107"/>
              </a:xfrm>
            </p:grpSpPr>
            <p:sp>
              <p:nvSpPr>
                <p:cNvPr id="597" name="network_3" title="Icon of a server connected to a network">
                  <a:extLst>
                    <a:ext uri="{FF2B5EF4-FFF2-40B4-BE49-F238E27FC236}">
                      <a16:creationId xmlns:a16="http://schemas.microsoft.com/office/drawing/2014/main" id="{47261D47-462E-4D80-BA66-1538B108DF6E}"/>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network_3" title="Icon of a server connected to a network">
                  <a:extLst>
                    <a:ext uri="{FF2B5EF4-FFF2-40B4-BE49-F238E27FC236}">
                      <a16:creationId xmlns:a16="http://schemas.microsoft.com/office/drawing/2014/main" id="{4B812100-43D1-4170-8BED-6CFE1ECD4F7D}"/>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network_3" title="Icon of a server connected to a network">
                  <a:extLst>
                    <a:ext uri="{FF2B5EF4-FFF2-40B4-BE49-F238E27FC236}">
                      <a16:creationId xmlns:a16="http://schemas.microsoft.com/office/drawing/2014/main" id="{C01D7ED1-1FA9-47DE-B4C4-CB3C03B86664}"/>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6" name="Arrow: Pentagon 595">
                <a:extLst>
                  <a:ext uri="{FF2B5EF4-FFF2-40B4-BE49-F238E27FC236}">
                    <a16:creationId xmlns:a16="http://schemas.microsoft.com/office/drawing/2014/main" id="{E8141C20-5D29-4ED7-A361-21A63673EFBE}"/>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41" name="Group 540">
              <a:extLst>
                <a:ext uri="{FF2B5EF4-FFF2-40B4-BE49-F238E27FC236}">
                  <a16:creationId xmlns:a16="http://schemas.microsoft.com/office/drawing/2014/main" id="{A592975E-E347-4613-A219-730B2669D0DA}"/>
                </a:ext>
              </a:extLst>
            </p:cNvPr>
            <p:cNvGrpSpPr/>
            <p:nvPr/>
          </p:nvGrpSpPr>
          <p:grpSpPr>
            <a:xfrm>
              <a:off x="11086017" y="3360973"/>
              <a:ext cx="508975" cy="414223"/>
              <a:chOff x="4311130" y="3484679"/>
              <a:chExt cx="1084399" cy="882525"/>
            </a:xfrm>
          </p:grpSpPr>
          <p:grpSp>
            <p:nvGrpSpPr>
              <p:cNvPr id="590" name="Group 589">
                <a:extLst>
                  <a:ext uri="{FF2B5EF4-FFF2-40B4-BE49-F238E27FC236}">
                    <a16:creationId xmlns:a16="http://schemas.microsoft.com/office/drawing/2014/main" id="{785586A2-9485-4989-98D8-6CF454528850}"/>
                  </a:ext>
                </a:extLst>
              </p:cNvPr>
              <p:cNvGrpSpPr/>
              <p:nvPr/>
            </p:nvGrpSpPr>
            <p:grpSpPr>
              <a:xfrm>
                <a:off x="4336481" y="3749257"/>
                <a:ext cx="1033697" cy="487107"/>
                <a:chOff x="2996114" y="3369111"/>
                <a:chExt cx="1033697" cy="487107"/>
              </a:xfrm>
            </p:grpSpPr>
            <p:sp>
              <p:nvSpPr>
                <p:cNvPr id="592" name="network_3" title="Icon of a server connected to a network">
                  <a:extLst>
                    <a:ext uri="{FF2B5EF4-FFF2-40B4-BE49-F238E27FC236}">
                      <a16:creationId xmlns:a16="http://schemas.microsoft.com/office/drawing/2014/main" id="{692223BC-3DD3-403C-9887-43B396A65ED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network_3" title="Icon of a server connected to a network">
                  <a:extLst>
                    <a:ext uri="{FF2B5EF4-FFF2-40B4-BE49-F238E27FC236}">
                      <a16:creationId xmlns:a16="http://schemas.microsoft.com/office/drawing/2014/main" id="{BA8FAF1B-16FE-4F26-A892-3671FEBC9646}"/>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network_3" title="Icon of a server connected to a network">
                  <a:extLst>
                    <a:ext uri="{FF2B5EF4-FFF2-40B4-BE49-F238E27FC236}">
                      <a16:creationId xmlns:a16="http://schemas.microsoft.com/office/drawing/2014/main" id="{2097F230-E589-4ABC-9B01-1B90CAD360C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1" name="Arrow: Pentagon 590">
                <a:extLst>
                  <a:ext uri="{FF2B5EF4-FFF2-40B4-BE49-F238E27FC236}">
                    <a16:creationId xmlns:a16="http://schemas.microsoft.com/office/drawing/2014/main" id="{175516FA-701C-4A9D-986D-253F526AA228}"/>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sp>
          <p:nvSpPr>
            <p:cNvPr id="542" name="Rectangle: Rounded Corners 541">
              <a:extLst>
                <a:ext uri="{FF2B5EF4-FFF2-40B4-BE49-F238E27FC236}">
                  <a16:creationId xmlns:a16="http://schemas.microsoft.com/office/drawing/2014/main" id="{AB208CA0-A4CB-4E4F-84E1-2545A30C5FCD}"/>
                </a:ext>
              </a:extLst>
            </p:cNvPr>
            <p:cNvSpPr/>
            <p:nvPr/>
          </p:nvSpPr>
          <p:spPr bwMode="auto">
            <a:xfrm>
              <a:off x="10176847" y="2920375"/>
              <a:ext cx="1629073"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3" name="TextBox 542">
              <a:extLst>
                <a:ext uri="{FF2B5EF4-FFF2-40B4-BE49-F238E27FC236}">
                  <a16:creationId xmlns:a16="http://schemas.microsoft.com/office/drawing/2014/main" id="{24C19087-7232-4003-9E4C-437A2BEBAB39}"/>
                </a:ext>
              </a:extLst>
            </p:cNvPr>
            <p:cNvSpPr txBox="1"/>
            <p:nvPr/>
          </p:nvSpPr>
          <p:spPr>
            <a:xfrm>
              <a:off x="10350239" y="2831887"/>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Region 2</a:t>
              </a:r>
              <a:endParaRPr lang="en-US" sz="2400">
                <a:latin typeface="+mj-lt"/>
              </a:endParaRPr>
            </a:p>
          </p:txBody>
        </p:sp>
        <p:cxnSp>
          <p:nvCxnSpPr>
            <p:cNvPr id="544" name="Straight Connector 543">
              <a:extLst>
                <a:ext uri="{FF2B5EF4-FFF2-40B4-BE49-F238E27FC236}">
                  <a16:creationId xmlns:a16="http://schemas.microsoft.com/office/drawing/2014/main" id="{2F6012E0-66F7-4375-BD82-A268CAEFF111}"/>
                </a:ext>
              </a:extLst>
            </p:cNvPr>
            <p:cNvCxnSpPr>
              <a:cxnSpLocks/>
            </p:cNvCxnSpPr>
            <p:nvPr/>
          </p:nvCxnSpPr>
          <p:spPr>
            <a:xfrm>
              <a:off x="9855200" y="3829504"/>
              <a:ext cx="323303" cy="0"/>
            </a:xfrm>
            <a:prstGeom prst="line">
              <a:avLst/>
            </a:prstGeom>
            <a:noFill/>
            <a:ln w="19050" cap="flat" cmpd="sng" algn="ctr">
              <a:solidFill>
                <a:schemeClr val="accent2"/>
              </a:solidFill>
              <a:prstDash val="solid"/>
              <a:headEnd type="arrow"/>
              <a:tailEnd type="arrow"/>
            </a:ln>
            <a:effectLst/>
          </p:spPr>
        </p:cxnSp>
        <p:sp>
          <p:nvSpPr>
            <p:cNvPr id="545" name="Oval 544">
              <a:extLst>
                <a:ext uri="{FF2B5EF4-FFF2-40B4-BE49-F238E27FC236}">
                  <a16:creationId xmlns:a16="http://schemas.microsoft.com/office/drawing/2014/main" id="{9301DD58-F530-4B72-961D-BE838BDBEC75}"/>
                </a:ext>
              </a:extLst>
            </p:cNvPr>
            <p:cNvSpPr/>
            <p:nvPr/>
          </p:nvSpPr>
          <p:spPr>
            <a:xfrm>
              <a:off x="784109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6" name="Oval 545">
              <a:extLst>
                <a:ext uri="{FF2B5EF4-FFF2-40B4-BE49-F238E27FC236}">
                  <a16:creationId xmlns:a16="http://schemas.microsoft.com/office/drawing/2014/main" id="{4581DEE9-412A-4300-939D-83854A3E6BC0}"/>
                </a:ext>
              </a:extLst>
            </p:cNvPr>
            <p:cNvSpPr/>
            <p:nvPr/>
          </p:nvSpPr>
          <p:spPr>
            <a:xfrm>
              <a:off x="8931421"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Oval 546">
              <a:extLst>
                <a:ext uri="{FF2B5EF4-FFF2-40B4-BE49-F238E27FC236}">
                  <a16:creationId xmlns:a16="http://schemas.microsoft.com/office/drawing/2014/main" id="{50701ED0-D9EC-4292-A6C0-4159065E1C2E}"/>
                </a:ext>
              </a:extLst>
            </p:cNvPr>
            <p:cNvSpPr/>
            <p:nvPr/>
          </p:nvSpPr>
          <p:spPr>
            <a:xfrm>
              <a:off x="8388872"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548" name="Straight Connector 547">
              <a:extLst>
                <a:ext uri="{FF2B5EF4-FFF2-40B4-BE49-F238E27FC236}">
                  <a16:creationId xmlns:a16="http://schemas.microsoft.com/office/drawing/2014/main" id="{46356AD1-B85F-4F01-A32A-95880256D65B}"/>
                </a:ext>
              </a:extLst>
            </p:cNvPr>
            <p:cNvCxnSpPr>
              <a:cxnSpLocks/>
              <a:stCxn id="545" idx="7"/>
              <a:endCxn id="547" idx="3"/>
            </p:cNvCxnSpPr>
            <p:nvPr/>
          </p:nvCxnSpPr>
          <p:spPr>
            <a:xfrm flipV="1">
              <a:off x="8408773" y="3778469"/>
              <a:ext cx="77497" cy="102069"/>
            </a:xfrm>
            <a:prstGeom prst="line">
              <a:avLst/>
            </a:prstGeom>
            <a:noFill/>
            <a:ln w="19050" cap="flat" cmpd="sng" algn="ctr">
              <a:solidFill>
                <a:schemeClr val="tx1"/>
              </a:solidFill>
              <a:prstDash val="solid"/>
              <a:headEnd type="none"/>
              <a:tailEnd type="none"/>
            </a:ln>
            <a:effectLst/>
          </p:spPr>
        </p:cxnSp>
        <p:cxnSp>
          <p:nvCxnSpPr>
            <p:cNvPr id="549" name="Straight Connector 548">
              <a:extLst>
                <a:ext uri="{FF2B5EF4-FFF2-40B4-BE49-F238E27FC236}">
                  <a16:creationId xmlns:a16="http://schemas.microsoft.com/office/drawing/2014/main" id="{8E139264-EC1B-47C7-B4D0-7454B88B2E2D}"/>
                </a:ext>
              </a:extLst>
            </p:cNvPr>
            <p:cNvCxnSpPr>
              <a:cxnSpLocks/>
              <a:stCxn id="545" idx="6"/>
              <a:endCxn id="546" idx="2"/>
            </p:cNvCxnSpPr>
            <p:nvPr/>
          </p:nvCxnSpPr>
          <p:spPr>
            <a:xfrm>
              <a:off x="8506171" y="4115678"/>
              <a:ext cx="425251" cy="0"/>
            </a:xfrm>
            <a:prstGeom prst="line">
              <a:avLst/>
            </a:prstGeom>
            <a:noFill/>
            <a:ln w="19050" cap="flat" cmpd="sng" algn="ctr">
              <a:solidFill>
                <a:schemeClr val="tx1"/>
              </a:solidFill>
              <a:prstDash val="solid"/>
              <a:headEnd type="none"/>
              <a:tailEnd type="none"/>
            </a:ln>
            <a:effectLst/>
          </p:spPr>
        </p:cxnSp>
        <p:cxnSp>
          <p:nvCxnSpPr>
            <p:cNvPr id="550" name="Straight Connector 549">
              <a:extLst>
                <a:ext uri="{FF2B5EF4-FFF2-40B4-BE49-F238E27FC236}">
                  <a16:creationId xmlns:a16="http://schemas.microsoft.com/office/drawing/2014/main" id="{8CB08348-ABEB-41EF-9321-B144D5E4650C}"/>
                </a:ext>
              </a:extLst>
            </p:cNvPr>
            <p:cNvCxnSpPr>
              <a:cxnSpLocks/>
              <a:endCxn id="546" idx="1"/>
            </p:cNvCxnSpPr>
            <p:nvPr/>
          </p:nvCxnSpPr>
          <p:spPr>
            <a:xfrm>
              <a:off x="8953917" y="3771285"/>
              <a:ext cx="74902" cy="109254"/>
            </a:xfrm>
            <a:prstGeom prst="line">
              <a:avLst/>
            </a:prstGeom>
            <a:noFill/>
            <a:ln w="19050" cap="flat" cmpd="sng" algn="ctr">
              <a:solidFill>
                <a:schemeClr val="tx1"/>
              </a:solidFill>
              <a:prstDash val="solid"/>
              <a:headEnd type="none"/>
              <a:tailEnd type="none"/>
            </a:ln>
            <a:effectLst/>
          </p:spPr>
        </p:cxnSp>
        <p:cxnSp>
          <p:nvCxnSpPr>
            <p:cNvPr id="551" name="Straight Connector 550">
              <a:extLst>
                <a:ext uri="{FF2B5EF4-FFF2-40B4-BE49-F238E27FC236}">
                  <a16:creationId xmlns:a16="http://schemas.microsoft.com/office/drawing/2014/main" id="{4CFE540D-9956-45AB-8435-F0E4165CA559}"/>
                </a:ext>
              </a:extLst>
            </p:cNvPr>
            <p:cNvCxnSpPr/>
            <p:nvPr/>
          </p:nvCxnSpPr>
          <p:spPr>
            <a:xfrm>
              <a:off x="8152219" y="4136783"/>
              <a:ext cx="42827" cy="0"/>
            </a:xfrm>
            <a:prstGeom prst="line">
              <a:avLst/>
            </a:prstGeom>
            <a:noFill/>
            <a:ln w="19050" cap="flat" cmpd="sng" algn="ctr">
              <a:solidFill>
                <a:schemeClr val="tx1"/>
              </a:solidFill>
              <a:prstDash val="solid"/>
              <a:headEnd type="none"/>
              <a:tailEnd type="none"/>
            </a:ln>
            <a:effectLst/>
          </p:spPr>
        </p:cxnSp>
        <p:grpSp>
          <p:nvGrpSpPr>
            <p:cNvPr id="552" name="Group 551">
              <a:extLst>
                <a:ext uri="{FF2B5EF4-FFF2-40B4-BE49-F238E27FC236}">
                  <a16:creationId xmlns:a16="http://schemas.microsoft.com/office/drawing/2014/main" id="{13D12FB2-1FED-45FC-82D9-F59BCAE4281D}"/>
                </a:ext>
              </a:extLst>
            </p:cNvPr>
            <p:cNvGrpSpPr/>
            <p:nvPr/>
          </p:nvGrpSpPr>
          <p:grpSpPr>
            <a:xfrm>
              <a:off x="7893168" y="4018962"/>
              <a:ext cx="259046" cy="210821"/>
              <a:chOff x="4311130" y="3484679"/>
              <a:chExt cx="1084399" cy="882525"/>
            </a:xfrm>
          </p:grpSpPr>
          <p:grpSp>
            <p:nvGrpSpPr>
              <p:cNvPr id="585" name="Group 584">
                <a:extLst>
                  <a:ext uri="{FF2B5EF4-FFF2-40B4-BE49-F238E27FC236}">
                    <a16:creationId xmlns:a16="http://schemas.microsoft.com/office/drawing/2014/main" id="{F1C02667-74F9-419F-BD33-33D053CBC406}"/>
                  </a:ext>
                </a:extLst>
              </p:cNvPr>
              <p:cNvGrpSpPr/>
              <p:nvPr/>
            </p:nvGrpSpPr>
            <p:grpSpPr>
              <a:xfrm>
                <a:off x="4336481" y="3749257"/>
                <a:ext cx="1033697" cy="487107"/>
                <a:chOff x="2996114" y="3369111"/>
                <a:chExt cx="1033697" cy="487107"/>
              </a:xfrm>
            </p:grpSpPr>
            <p:sp>
              <p:nvSpPr>
                <p:cNvPr id="587" name="network_3" title="Icon of a server connected to a network">
                  <a:extLst>
                    <a:ext uri="{FF2B5EF4-FFF2-40B4-BE49-F238E27FC236}">
                      <a16:creationId xmlns:a16="http://schemas.microsoft.com/office/drawing/2014/main" id="{C38D38E2-2653-4DD8-ACA7-E90B925BF021}"/>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network_3" title="Icon of a server connected to a network">
                  <a:extLst>
                    <a:ext uri="{FF2B5EF4-FFF2-40B4-BE49-F238E27FC236}">
                      <a16:creationId xmlns:a16="http://schemas.microsoft.com/office/drawing/2014/main" id="{75464388-FA63-402A-A35E-5B7F08D7942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network_3" title="Icon of a server connected to a network">
                  <a:extLst>
                    <a:ext uri="{FF2B5EF4-FFF2-40B4-BE49-F238E27FC236}">
                      <a16:creationId xmlns:a16="http://schemas.microsoft.com/office/drawing/2014/main" id="{E63CAFD4-4C9E-4FFD-AAD7-D1541E6AC033}"/>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86" name="Arrow: Pentagon 585">
                <a:extLst>
                  <a:ext uri="{FF2B5EF4-FFF2-40B4-BE49-F238E27FC236}">
                    <a16:creationId xmlns:a16="http://schemas.microsoft.com/office/drawing/2014/main" id="{996D025F-BA2F-449D-824C-1ED7D9C275CC}"/>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53" name="Group 552">
              <a:extLst>
                <a:ext uri="{FF2B5EF4-FFF2-40B4-BE49-F238E27FC236}">
                  <a16:creationId xmlns:a16="http://schemas.microsoft.com/office/drawing/2014/main" id="{06BF1851-691F-4017-8494-31D3CC1E991C}"/>
                </a:ext>
              </a:extLst>
            </p:cNvPr>
            <p:cNvGrpSpPr/>
            <p:nvPr/>
          </p:nvGrpSpPr>
          <p:grpSpPr>
            <a:xfrm>
              <a:off x="8195051" y="4018962"/>
              <a:ext cx="259046" cy="210821"/>
              <a:chOff x="4311130" y="3484679"/>
              <a:chExt cx="1084399" cy="882525"/>
            </a:xfrm>
          </p:grpSpPr>
          <p:grpSp>
            <p:nvGrpSpPr>
              <p:cNvPr id="580" name="Group 579">
                <a:extLst>
                  <a:ext uri="{FF2B5EF4-FFF2-40B4-BE49-F238E27FC236}">
                    <a16:creationId xmlns:a16="http://schemas.microsoft.com/office/drawing/2014/main" id="{8AF37F9F-F9DB-4919-92CD-EF935D7B6ABE}"/>
                  </a:ext>
                </a:extLst>
              </p:cNvPr>
              <p:cNvGrpSpPr/>
              <p:nvPr/>
            </p:nvGrpSpPr>
            <p:grpSpPr>
              <a:xfrm>
                <a:off x="4336481" y="3749257"/>
                <a:ext cx="1033697" cy="487107"/>
                <a:chOff x="2996114" y="3369111"/>
                <a:chExt cx="1033697" cy="487107"/>
              </a:xfrm>
            </p:grpSpPr>
            <p:sp>
              <p:nvSpPr>
                <p:cNvPr id="582" name="network_3" title="Icon of a server connected to a network">
                  <a:extLst>
                    <a:ext uri="{FF2B5EF4-FFF2-40B4-BE49-F238E27FC236}">
                      <a16:creationId xmlns:a16="http://schemas.microsoft.com/office/drawing/2014/main" id="{157291EC-E8A8-4DE4-A915-E6B0E5BFB9AD}"/>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network_3" title="Icon of a server connected to a network">
                  <a:extLst>
                    <a:ext uri="{FF2B5EF4-FFF2-40B4-BE49-F238E27FC236}">
                      <a16:creationId xmlns:a16="http://schemas.microsoft.com/office/drawing/2014/main" id="{E5F7933A-46F2-4BF8-BC74-CDE1C072074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network_3" title="Icon of a server connected to a network">
                  <a:extLst>
                    <a:ext uri="{FF2B5EF4-FFF2-40B4-BE49-F238E27FC236}">
                      <a16:creationId xmlns:a16="http://schemas.microsoft.com/office/drawing/2014/main" id="{33DFD45A-3866-4E13-9F94-B538E42D93BC}"/>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81" name="Arrow: Pentagon 580">
                <a:extLst>
                  <a:ext uri="{FF2B5EF4-FFF2-40B4-BE49-F238E27FC236}">
                    <a16:creationId xmlns:a16="http://schemas.microsoft.com/office/drawing/2014/main" id="{5B689925-831E-4DEA-8A2D-9337ADBD10C7}"/>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cxnSp>
          <p:nvCxnSpPr>
            <p:cNvPr id="554" name="Straight Connector 553">
              <a:extLst>
                <a:ext uri="{FF2B5EF4-FFF2-40B4-BE49-F238E27FC236}">
                  <a16:creationId xmlns:a16="http://schemas.microsoft.com/office/drawing/2014/main" id="{6103A318-D87B-424E-B40D-5ABF376856C9}"/>
                </a:ext>
              </a:extLst>
            </p:cNvPr>
            <p:cNvCxnSpPr/>
            <p:nvPr/>
          </p:nvCxnSpPr>
          <p:spPr>
            <a:xfrm>
              <a:off x="8699996" y="3563293"/>
              <a:ext cx="42827" cy="0"/>
            </a:xfrm>
            <a:prstGeom prst="line">
              <a:avLst/>
            </a:prstGeom>
            <a:noFill/>
            <a:ln w="19050" cap="flat" cmpd="sng" algn="ctr">
              <a:solidFill>
                <a:schemeClr val="tx1"/>
              </a:solidFill>
              <a:prstDash val="solid"/>
              <a:headEnd type="none"/>
              <a:tailEnd type="none"/>
            </a:ln>
            <a:effectLst/>
          </p:spPr>
        </p:cxnSp>
        <p:grpSp>
          <p:nvGrpSpPr>
            <p:cNvPr id="555" name="Group 554">
              <a:extLst>
                <a:ext uri="{FF2B5EF4-FFF2-40B4-BE49-F238E27FC236}">
                  <a16:creationId xmlns:a16="http://schemas.microsoft.com/office/drawing/2014/main" id="{3EAACFD8-749A-4459-8C3C-49A292027FDD}"/>
                </a:ext>
              </a:extLst>
            </p:cNvPr>
            <p:cNvGrpSpPr/>
            <p:nvPr/>
          </p:nvGrpSpPr>
          <p:grpSpPr>
            <a:xfrm>
              <a:off x="8440945" y="3445472"/>
              <a:ext cx="259046" cy="210821"/>
              <a:chOff x="4311130" y="3484679"/>
              <a:chExt cx="1084399" cy="882525"/>
            </a:xfrm>
          </p:grpSpPr>
          <p:grpSp>
            <p:nvGrpSpPr>
              <p:cNvPr id="575" name="Group 574">
                <a:extLst>
                  <a:ext uri="{FF2B5EF4-FFF2-40B4-BE49-F238E27FC236}">
                    <a16:creationId xmlns:a16="http://schemas.microsoft.com/office/drawing/2014/main" id="{2F0517E1-1776-49A3-9E58-4BB8C94978A3}"/>
                  </a:ext>
                </a:extLst>
              </p:cNvPr>
              <p:cNvGrpSpPr/>
              <p:nvPr/>
            </p:nvGrpSpPr>
            <p:grpSpPr>
              <a:xfrm>
                <a:off x="4336481" y="3749257"/>
                <a:ext cx="1033697" cy="487107"/>
                <a:chOff x="2996114" y="3369111"/>
                <a:chExt cx="1033697" cy="487107"/>
              </a:xfrm>
            </p:grpSpPr>
            <p:sp>
              <p:nvSpPr>
                <p:cNvPr id="577" name="network_3" title="Icon of a server connected to a network">
                  <a:extLst>
                    <a:ext uri="{FF2B5EF4-FFF2-40B4-BE49-F238E27FC236}">
                      <a16:creationId xmlns:a16="http://schemas.microsoft.com/office/drawing/2014/main" id="{5C707EA5-4850-487D-9A73-749A00E4C6D0}"/>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network_3" title="Icon of a server connected to a network">
                  <a:extLst>
                    <a:ext uri="{FF2B5EF4-FFF2-40B4-BE49-F238E27FC236}">
                      <a16:creationId xmlns:a16="http://schemas.microsoft.com/office/drawing/2014/main" id="{BCB18426-4A76-4402-B310-F685DBFB4576}"/>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network_3" title="Icon of a server connected to a network">
                  <a:extLst>
                    <a:ext uri="{FF2B5EF4-FFF2-40B4-BE49-F238E27FC236}">
                      <a16:creationId xmlns:a16="http://schemas.microsoft.com/office/drawing/2014/main" id="{E088D9A3-8159-4590-B191-917DD6AC691B}"/>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6" name="Arrow: Pentagon 575">
                <a:extLst>
                  <a:ext uri="{FF2B5EF4-FFF2-40B4-BE49-F238E27FC236}">
                    <a16:creationId xmlns:a16="http://schemas.microsoft.com/office/drawing/2014/main" id="{F5974F68-92B9-4A8A-BD24-71A179FBE5B1}"/>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56" name="Group 555">
              <a:extLst>
                <a:ext uri="{FF2B5EF4-FFF2-40B4-BE49-F238E27FC236}">
                  <a16:creationId xmlns:a16="http://schemas.microsoft.com/office/drawing/2014/main" id="{78060F8A-76C3-4CBE-A50B-C591A034EF14}"/>
                </a:ext>
              </a:extLst>
            </p:cNvPr>
            <p:cNvGrpSpPr/>
            <p:nvPr/>
          </p:nvGrpSpPr>
          <p:grpSpPr>
            <a:xfrm>
              <a:off x="8742828" y="3445472"/>
              <a:ext cx="259046" cy="210821"/>
              <a:chOff x="4311130" y="3484679"/>
              <a:chExt cx="1084399" cy="882525"/>
            </a:xfrm>
          </p:grpSpPr>
          <p:grpSp>
            <p:nvGrpSpPr>
              <p:cNvPr id="570" name="Group 569">
                <a:extLst>
                  <a:ext uri="{FF2B5EF4-FFF2-40B4-BE49-F238E27FC236}">
                    <a16:creationId xmlns:a16="http://schemas.microsoft.com/office/drawing/2014/main" id="{356457F5-1FF2-47BA-B54B-9F76EB0E11FA}"/>
                  </a:ext>
                </a:extLst>
              </p:cNvPr>
              <p:cNvGrpSpPr/>
              <p:nvPr/>
            </p:nvGrpSpPr>
            <p:grpSpPr>
              <a:xfrm>
                <a:off x="4336481" y="3749257"/>
                <a:ext cx="1033697" cy="487107"/>
                <a:chOff x="2996114" y="3369111"/>
                <a:chExt cx="1033697" cy="487107"/>
              </a:xfrm>
            </p:grpSpPr>
            <p:sp>
              <p:nvSpPr>
                <p:cNvPr id="572" name="network_3" title="Icon of a server connected to a network">
                  <a:extLst>
                    <a:ext uri="{FF2B5EF4-FFF2-40B4-BE49-F238E27FC236}">
                      <a16:creationId xmlns:a16="http://schemas.microsoft.com/office/drawing/2014/main" id="{E963CD3E-7B18-4FF7-837B-B900C0933BF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network_3" title="Icon of a server connected to a network">
                  <a:extLst>
                    <a:ext uri="{FF2B5EF4-FFF2-40B4-BE49-F238E27FC236}">
                      <a16:creationId xmlns:a16="http://schemas.microsoft.com/office/drawing/2014/main" id="{3EEB8456-4AE5-4DB7-BEC2-587005D0F80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network_3" title="Icon of a server connected to a network">
                  <a:extLst>
                    <a:ext uri="{FF2B5EF4-FFF2-40B4-BE49-F238E27FC236}">
                      <a16:creationId xmlns:a16="http://schemas.microsoft.com/office/drawing/2014/main" id="{B5A7CFB0-CC0C-4D2A-A591-45EDA49858D4}"/>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1" name="Arrow: Pentagon 570">
                <a:extLst>
                  <a:ext uri="{FF2B5EF4-FFF2-40B4-BE49-F238E27FC236}">
                    <a16:creationId xmlns:a16="http://schemas.microsoft.com/office/drawing/2014/main" id="{4A919180-E06E-42D8-842D-8A791300F83B}"/>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cxnSp>
          <p:nvCxnSpPr>
            <p:cNvPr id="557" name="Straight Connector 556">
              <a:extLst>
                <a:ext uri="{FF2B5EF4-FFF2-40B4-BE49-F238E27FC236}">
                  <a16:creationId xmlns:a16="http://schemas.microsoft.com/office/drawing/2014/main" id="{E3014F35-370E-4F6B-A0B5-59331D3B5226}"/>
                </a:ext>
              </a:extLst>
            </p:cNvPr>
            <p:cNvCxnSpPr/>
            <p:nvPr/>
          </p:nvCxnSpPr>
          <p:spPr>
            <a:xfrm>
              <a:off x="9242323" y="4136783"/>
              <a:ext cx="42827" cy="0"/>
            </a:xfrm>
            <a:prstGeom prst="line">
              <a:avLst/>
            </a:prstGeom>
            <a:noFill/>
            <a:ln w="19050" cap="flat" cmpd="sng" algn="ctr">
              <a:solidFill>
                <a:schemeClr val="tx1"/>
              </a:solidFill>
              <a:prstDash val="solid"/>
              <a:headEnd type="none"/>
              <a:tailEnd type="none"/>
            </a:ln>
            <a:effectLst/>
          </p:spPr>
        </p:cxnSp>
        <p:grpSp>
          <p:nvGrpSpPr>
            <p:cNvPr id="558" name="Group 557">
              <a:extLst>
                <a:ext uri="{FF2B5EF4-FFF2-40B4-BE49-F238E27FC236}">
                  <a16:creationId xmlns:a16="http://schemas.microsoft.com/office/drawing/2014/main" id="{64BE398E-C251-4BA4-8B09-6121274D1840}"/>
                </a:ext>
              </a:extLst>
            </p:cNvPr>
            <p:cNvGrpSpPr/>
            <p:nvPr/>
          </p:nvGrpSpPr>
          <p:grpSpPr>
            <a:xfrm>
              <a:off x="8983272" y="4018962"/>
              <a:ext cx="259046" cy="210821"/>
              <a:chOff x="4311130" y="3484679"/>
              <a:chExt cx="1084399" cy="882525"/>
            </a:xfrm>
          </p:grpSpPr>
          <p:grpSp>
            <p:nvGrpSpPr>
              <p:cNvPr id="565" name="Group 564">
                <a:extLst>
                  <a:ext uri="{FF2B5EF4-FFF2-40B4-BE49-F238E27FC236}">
                    <a16:creationId xmlns:a16="http://schemas.microsoft.com/office/drawing/2014/main" id="{1911B84E-CE30-4C90-98B1-358418FC6553}"/>
                  </a:ext>
                </a:extLst>
              </p:cNvPr>
              <p:cNvGrpSpPr/>
              <p:nvPr/>
            </p:nvGrpSpPr>
            <p:grpSpPr>
              <a:xfrm>
                <a:off x="4336481" y="3749257"/>
                <a:ext cx="1033697" cy="487107"/>
                <a:chOff x="2996114" y="3369111"/>
                <a:chExt cx="1033697" cy="487107"/>
              </a:xfrm>
            </p:grpSpPr>
            <p:sp>
              <p:nvSpPr>
                <p:cNvPr id="567" name="network_3" title="Icon of a server connected to a network">
                  <a:extLst>
                    <a:ext uri="{FF2B5EF4-FFF2-40B4-BE49-F238E27FC236}">
                      <a16:creationId xmlns:a16="http://schemas.microsoft.com/office/drawing/2014/main" id="{4C066016-D20A-4B0B-8CD2-B55CE1FDB37C}"/>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network_3" title="Icon of a server connected to a network">
                  <a:extLst>
                    <a:ext uri="{FF2B5EF4-FFF2-40B4-BE49-F238E27FC236}">
                      <a16:creationId xmlns:a16="http://schemas.microsoft.com/office/drawing/2014/main" id="{CA4BEB2D-F663-4194-9685-3D78D3BEC040}"/>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network_3" title="Icon of a server connected to a network">
                  <a:extLst>
                    <a:ext uri="{FF2B5EF4-FFF2-40B4-BE49-F238E27FC236}">
                      <a16:creationId xmlns:a16="http://schemas.microsoft.com/office/drawing/2014/main" id="{77BD7BFF-BCD6-4E4D-AD92-D5B334705D67}"/>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66" name="Arrow: Pentagon 565">
                <a:extLst>
                  <a:ext uri="{FF2B5EF4-FFF2-40B4-BE49-F238E27FC236}">
                    <a16:creationId xmlns:a16="http://schemas.microsoft.com/office/drawing/2014/main" id="{F81ED56B-64FD-4AC5-8571-BFB622105C8F}"/>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559" name="Group 558">
              <a:extLst>
                <a:ext uri="{FF2B5EF4-FFF2-40B4-BE49-F238E27FC236}">
                  <a16:creationId xmlns:a16="http://schemas.microsoft.com/office/drawing/2014/main" id="{B2934D9E-B8D5-47A1-A339-825B4D83A363}"/>
                </a:ext>
              </a:extLst>
            </p:cNvPr>
            <p:cNvGrpSpPr/>
            <p:nvPr/>
          </p:nvGrpSpPr>
          <p:grpSpPr>
            <a:xfrm>
              <a:off x="9285155" y="4018962"/>
              <a:ext cx="259046" cy="210821"/>
              <a:chOff x="4311130" y="3484679"/>
              <a:chExt cx="1084399" cy="882525"/>
            </a:xfrm>
          </p:grpSpPr>
          <p:grpSp>
            <p:nvGrpSpPr>
              <p:cNvPr id="560" name="Group 559">
                <a:extLst>
                  <a:ext uri="{FF2B5EF4-FFF2-40B4-BE49-F238E27FC236}">
                    <a16:creationId xmlns:a16="http://schemas.microsoft.com/office/drawing/2014/main" id="{7E188D3B-6F35-45E6-AEDC-BCEB1CFC949D}"/>
                  </a:ext>
                </a:extLst>
              </p:cNvPr>
              <p:cNvGrpSpPr/>
              <p:nvPr/>
            </p:nvGrpSpPr>
            <p:grpSpPr>
              <a:xfrm>
                <a:off x="4336481" y="3749257"/>
                <a:ext cx="1033697" cy="487107"/>
                <a:chOff x="2996114" y="3369111"/>
                <a:chExt cx="1033697" cy="487107"/>
              </a:xfrm>
            </p:grpSpPr>
            <p:sp>
              <p:nvSpPr>
                <p:cNvPr id="562" name="network_3" title="Icon of a server connected to a network">
                  <a:extLst>
                    <a:ext uri="{FF2B5EF4-FFF2-40B4-BE49-F238E27FC236}">
                      <a16:creationId xmlns:a16="http://schemas.microsoft.com/office/drawing/2014/main" id="{E7EBFB93-323F-4705-BD26-989909843201}"/>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network_3" title="Icon of a server connected to a network">
                  <a:extLst>
                    <a:ext uri="{FF2B5EF4-FFF2-40B4-BE49-F238E27FC236}">
                      <a16:creationId xmlns:a16="http://schemas.microsoft.com/office/drawing/2014/main" id="{86233FFA-BBA6-42FA-A2A7-380FE72DD423}"/>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network_3" title="Icon of a server connected to a network">
                  <a:extLst>
                    <a:ext uri="{FF2B5EF4-FFF2-40B4-BE49-F238E27FC236}">
                      <a16:creationId xmlns:a16="http://schemas.microsoft.com/office/drawing/2014/main" id="{18E1AA6D-A64D-4462-853C-A3D48C210AC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61" name="Arrow: Pentagon 560">
                <a:extLst>
                  <a:ext uri="{FF2B5EF4-FFF2-40B4-BE49-F238E27FC236}">
                    <a16:creationId xmlns:a16="http://schemas.microsoft.com/office/drawing/2014/main" id="{1B9818EA-5A40-437C-BC15-AC4A6D7A2687}"/>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15" name="Group 14">
            <a:extLst>
              <a:ext uri="{FF2B5EF4-FFF2-40B4-BE49-F238E27FC236}">
                <a16:creationId xmlns:a16="http://schemas.microsoft.com/office/drawing/2014/main" id="{EDC138AD-0F7A-4E52-893E-7F2192D54097}"/>
              </a:ext>
            </a:extLst>
          </p:cNvPr>
          <p:cNvGrpSpPr/>
          <p:nvPr/>
        </p:nvGrpSpPr>
        <p:grpSpPr>
          <a:xfrm>
            <a:off x="5321881" y="2630297"/>
            <a:ext cx="3145541" cy="2389744"/>
            <a:chOff x="5126920" y="2404841"/>
            <a:chExt cx="3145541" cy="2389744"/>
          </a:xfrm>
        </p:grpSpPr>
        <p:grpSp>
          <p:nvGrpSpPr>
            <p:cNvPr id="603" name="Group 602">
              <a:extLst>
                <a:ext uri="{FF2B5EF4-FFF2-40B4-BE49-F238E27FC236}">
                  <a16:creationId xmlns:a16="http://schemas.microsoft.com/office/drawing/2014/main" id="{A81AEF25-2253-40E3-B7B6-5326A7EEA6D4}"/>
                </a:ext>
              </a:extLst>
            </p:cNvPr>
            <p:cNvGrpSpPr/>
            <p:nvPr/>
          </p:nvGrpSpPr>
          <p:grpSpPr>
            <a:xfrm>
              <a:off x="5126920" y="2404841"/>
              <a:ext cx="3145541" cy="2389744"/>
              <a:chOff x="3593322" y="1956654"/>
              <a:chExt cx="3145541" cy="2389744"/>
            </a:xfrm>
          </p:grpSpPr>
          <p:sp>
            <p:nvSpPr>
              <p:cNvPr id="667" name="Rectangle: Rounded Corners 666">
                <a:extLst>
                  <a:ext uri="{FF2B5EF4-FFF2-40B4-BE49-F238E27FC236}">
                    <a16:creationId xmlns:a16="http://schemas.microsoft.com/office/drawing/2014/main" id="{291CBD20-43BB-44AD-9FF1-58E2002144A4}"/>
                  </a:ext>
                </a:extLst>
              </p:cNvPr>
              <p:cNvSpPr/>
              <p:nvPr/>
            </p:nvSpPr>
            <p:spPr bwMode="auto">
              <a:xfrm>
                <a:off x="3593322" y="2083720"/>
                <a:ext cx="3145541" cy="2262678"/>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8" name="TextBox 667">
                <a:extLst>
                  <a:ext uri="{FF2B5EF4-FFF2-40B4-BE49-F238E27FC236}">
                    <a16:creationId xmlns:a16="http://schemas.microsoft.com/office/drawing/2014/main" id="{950E66B5-A531-4B3A-8A15-B56AA05B148F}"/>
                  </a:ext>
                </a:extLst>
              </p:cNvPr>
              <p:cNvSpPr txBox="1"/>
              <p:nvPr/>
            </p:nvSpPr>
            <p:spPr>
              <a:xfrm>
                <a:off x="3767372" y="1956654"/>
                <a:ext cx="83734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14" name="Group 13">
              <a:extLst>
                <a:ext uri="{FF2B5EF4-FFF2-40B4-BE49-F238E27FC236}">
                  <a16:creationId xmlns:a16="http://schemas.microsoft.com/office/drawing/2014/main" id="{F9F5B3CC-E017-41F7-892A-AB30F4E2F094}"/>
                </a:ext>
              </a:extLst>
            </p:cNvPr>
            <p:cNvGrpSpPr/>
            <p:nvPr/>
          </p:nvGrpSpPr>
          <p:grpSpPr>
            <a:xfrm>
              <a:off x="5356973" y="3205425"/>
              <a:ext cx="2736664" cy="965931"/>
              <a:chOff x="5356973" y="3786074"/>
              <a:chExt cx="2736664" cy="965931"/>
            </a:xfrm>
          </p:grpSpPr>
          <p:sp>
            <p:nvSpPr>
              <p:cNvPr id="605" name="TextBox 604">
                <a:extLst>
                  <a:ext uri="{FF2B5EF4-FFF2-40B4-BE49-F238E27FC236}">
                    <a16:creationId xmlns:a16="http://schemas.microsoft.com/office/drawing/2014/main" id="{5CA8B195-5B83-49F6-829D-55DCEF8B69BB}"/>
                  </a:ext>
                </a:extLst>
              </p:cNvPr>
              <p:cNvSpPr txBox="1"/>
              <p:nvPr/>
            </p:nvSpPr>
            <p:spPr>
              <a:xfrm>
                <a:off x="5410335"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1</a:t>
                </a:r>
                <a:endParaRPr lang="en-US" sz="2400">
                  <a:latin typeface="+mj-lt"/>
                </a:endParaRPr>
              </a:p>
            </p:txBody>
          </p:sp>
          <p:grpSp>
            <p:nvGrpSpPr>
              <p:cNvPr id="13" name="Group 12">
                <a:extLst>
                  <a:ext uri="{FF2B5EF4-FFF2-40B4-BE49-F238E27FC236}">
                    <a16:creationId xmlns:a16="http://schemas.microsoft.com/office/drawing/2014/main" id="{71A36F0C-0166-4023-A44F-0D1FE7A69672}"/>
                  </a:ext>
                </a:extLst>
              </p:cNvPr>
              <p:cNvGrpSpPr/>
              <p:nvPr/>
            </p:nvGrpSpPr>
            <p:grpSpPr>
              <a:xfrm>
                <a:off x="5455592" y="3786074"/>
                <a:ext cx="2565663" cy="665076"/>
                <a:chOff x="5455592" y="3786074"/>
                <a:chExt cx="2565663" cy="665076"/>
              </a:xfrm>
            </p:grpSpPr>
            <p:cxnSp>
              <p:nvCxnSpPr>
                <p:cNvPr id="611" name="Straight Connector 610">
                  <a:extLst>
                    <a:ext uri="{FF2B5EF4-FFF2-40B4-BE49-F238E27FC236}">
                      <a16:creationId xmlns:a16="http://schemas.microsoft.com/office/drawing/2014/main" id="{47568535-5A6F-4006-9089-DF0F1707C3CB}"/>
                    </a:ext>
                  </a:extLst>
                </p:cNvPr>
                <p:cNvCxnSpPr>
                  <a:cxnSpLocks/>
                </p:cNvCxnSpPr>
                <p:nvPr/>
              </p:nvCxnSpPr>
              <p:spPr>
                <a:xfrm>
                  <a:off x="6127662" y="4118612"/>
                  <a:ext cx="271230" cy="0"/>
                </a:xfrm>
                <a:prstGeom prst="line">
                  <a:avLst/>
                </a:prstGeom>
                <a:noFill/>
                <a:ln w="19050" cap="flat" cmpd="sng" algn="ctr">
                  <a:solidFill>
                    <a:schemeClr val="tx1"/>
                  </a:solidFill>
                  <a:prstDash val="solid"/>
                  <a:headEnd type="arrow"/>
                  <a:tailEnd type="arrow"/>
                </a:ln>
                <a:effectLst/>
              </p:spPr>
            </p:cxnSp>
            <p:grpSp>
              <p:nvGrpSpPr>
                <p:cNvPr id="10" name="Group 9">
                  <a:extLst>
                    <a:ext uri="{FF2B5EF4-FFF2-40B4-BE49-F238E27FC236}">
                      <a16:creationId xmlns:a16="http://schemas.microsoft.com/office/drawing/2014/main" id="{CCAFED4A-CB09-44DC-A74E-327EEFF5DE1F}"/>
                    </a:ext>
                  </a:extLst>
                </p:cNvPr>
                <p:cNvGrpSpPr/>
                <p:nvPr/>
              </p:nvGrpSpPr>
              <p:grpSpPr>
                <a:xfrm>
                  <a:off x="5455592" y="3786074"/>
                  <a:ext cx="665076" cy="665076"/>
                  <a:chOff x="5473239" y="3783140"/>
                  <a:chExt cx="665076" cy="665076"/>
                </a:xfrm>
              </p:grpSpPr>
              <p:sp>
                <p:nvSpPr>
                  <p:cNvPr id="612" name="Oval 611">
                    <a:extLst>
                      <a:ext uri="{FF2B5EF4-FFF2-40B4-BE49-F238E27FC236}">
                        <a16:creationId xmlns:a16="http://schemas.microsoft.com/office/drawing/2014/main" id="{13B7116C-8547-4BAD-AD79-70876ABACD21}"/>
                      </a:ext>
                    </a:extLst>
                  </p:cNvPr>
                  <p:cNvSpPr/>
                  <p:nvPr/>
                </p:nvSpPr>
                <p:spPr>
                  <a:xfrm>
                    <a:off x="5473239"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618" name="Straight Connector 617">
                    <a:extLst>
                      <a:ext uri="{FF2B5EF4-FFF2-40B4-BE49-F238E27FC236}">
                        <a16:creationId xmlns:a16="http://schemas.microsoft.com/office/drawing/2014/main" id="{11670BB7-70D9-4DF8-92AC-37C19B082B3F}"/>
                      </a:ext>
                    </a:extLst>
                  </p:cNvPr>
                  <p:cNvCxnSpPr/>
                  <p:nvPr/>
                </p:nvCxnSpPr>
                <p:spPr>
                  <a:xfrm>
                    <a:off x="5784363" y="4136783"/>
                    <a:ext cx="42827" cy="0"/>
                  </a:xfrm>
                  <a:prstGeom prst="line">
                    <a:avLst/>
                  </a:prstGeom>
                  <a:noFill/>
                  <a:ln w="19050" cap="flat" cmpd="sng" algn="ctr">
                    <a:solidFill>
                      <a:schemeClr val="tx1"/>
                    </a:solidFill>
                    <a:prstDash val="solid"/>
                    <a:headEnd type="none"/>
                    <a:tailEnd type="none"/>
                  </a:ln>
                  <a:effectLst/>
                </p:spPr>
              </p:cxnSp>
              <p:grpSp>
                <p:nvGrpSpPr>
                  <p:cNvPr id="619" name="Group 618">
                    <a:extLst>
                      <a:ext uri="{FF2B5EF4-FFF2-40B4-BE49-F238E27FC236}">
                        <a16:creationId xmlns:a16="http://schemas.microsoft.com/office/drawing/2014/main" id="{08A61384-A0C1-4635-99EB-274407F7CD9E}"/>
                      </a:ext>
                    </a:extLst>
                  </p:cNvPr>
                  <p:cNvGrpSpPr/>
                  <p:nvPr/>
                </p:nvGrpSpPr>
                <p:grpSpPr>
                  <a:xfrm>
                    <a:off x="5525312" y="4018962"/>
                    <a:ext cx="259046" cy="210821"/>
                    <a:chOff x="4311130" y="3484679"/>
                    <a:chExt cx="1084399" cy="882525"/>
                  </a:xfrm>
                </p:grpSpPr>
                <p:grpSp>
                  <p:nvGrpSpPr>
                    <p:cNvPr id="652" name="Group 651">
                      <a:extLst>
                        <a:ext uri="{FF2B5EF4-FFF2-40B4-BE49-F238E27FC236}">
                          <a16:creationId xmlns:a16="http://schemas.microsoft.com/office/drawing/2014/main" id="{FA5B2213-9435-48A6-B370-15EB7B79CD64}"/>
                        </a:ext>
                      </a:extLst>
                    </p:cNvPr>
                    <p:cNvGrpSpPr/>
                    <p:nvPr/>
                  </p:nvGrpSpPr>
                  <p:grpSpPr>
                    <a:xfrm>
                      <a:off x="4336481" y="3749257"/>
                      <a:ext cx="1033697" cy="487107"/>
                      <a:chOff x="2996114" y="3369111"/>
                      <a:chExt cx="1033697" cy="487107"/>
                    </a:xfrm>
                  </p:grpSpPr>
                  <p:sp>
                    <p:nvSpPr>
                      <p:cNvPr id="654" name="network_3" title="Icon of a server connected to a network">
                        <a:extLst>
                          <a:ext uri="{FF2B5EF4-FFF2-40B4-BE49-F238E27FC236}">
                            <a16:creationId xmlns:a16="http://schemas.microsoft.com/office/drawing/2014/main" id="{93753118-C29C-4C05-936A-D50AE00E6DA8}"/>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network_3" title="Icon of a server connected to a network">
                        <a:extLst>
                          <a:ext uri="{FF2B5EF4-FFF2-40B4-BE49-F238E27FC236}">
                            <a16:creationId xmlns:a16="http://schemas.microsoft.com/office/drawing/2014/main" id="{4D5D5517-BB78-4681-9294-00A289B65353}"/>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network_3" title="Icon of a server connected to a network">
                        <a:extLst>
                          <a:ext uri="{FF2B5EF4-FFF2-40B4-BE49-F238E27FC236}">
                            <a16:creationId xmlns:a16="http://schemas.microsoft.com/office/drawing/2014/main" id="{7A33EE6F-6D21-4D8F-9A5F-2D1931AF539A}"/>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53" name="Arrow: Pentagon 652">
                      <a:extLst>
                        <a:ext uri="{FF2B5EF4-FFF2-40B4-BE49-F238E27FC236}">
                          <a16:creationId xmlns:a16="http://schemas.microsoft.com/office/drawing/2014/main" id="{FD226314-D76C-479B-BF05-48F825D8C52F}"/>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620" name="Group 619">
                    <a:extLst>
                      <a:ext uri="{FF2B5EF4-FFF2-40B4-BE49-F238E27FC236}">
                        <a16:creationId xmlns:a16="http://schemas.microsoft.com/office/drawing/2014/main" id="{7C2EAC54-21D5-4E66-8FBC-BA38AB9B23E4}"/>
                      </a:ext>
                    </a:extLst>
                  </p:cNvPr>
                  <p:cNvGrpSpPr/>
                  <p:nvPr/>
                </p:nvGrpSpPr>
                <p:grpSpPr>
                  <a:xfrm>
                    <a:off x="5827195" y="4018962"/>
                    <a:ext cx="259046" cy="210821"/>
                    <a:chOff x="4311130" y="3484679"/>
                    <a:chExt cx="1084399" cy="882525"/>
                  </a:xfrm>
                </p:grpSpPr>
                <p:grpSp>
                  <p:nvGrpSpPr>
                    <p:cNvPr id="647" name="Group 646">
                      <a:extLst>
                        <a:ext uri="{FF2B5EF4-FFF2-40B4-BE49-F238E27FC236}">
                          <a16:creationId xmlns:a16="http://schemas.microsoft.com/office/drawing/2014/main" id="{C6F2ABC6-E400-46C0-9768-DE83682E66F2}"/>
                        </a:ext>
                      </a:extLst>
                    </p:cNvPr>
                    <p:cNvGrpSpPr/>
                    <p:nvPr/>
                  </p:nvGrpSpPr>
                  <p:grpSpPr>
                    <a:xfrm>
                      <a:off x="4336481" y="3749257"/>
                      <a:ext cx="1033697" cy="487107"/>
                      <a:chOff x="2996114" y="3369111"/>
                      <a:chExt cx="1033697" cy="487107"/>
                    </a:xfrm>
                  </p:grpSpPr>
                  <p:sp>
                    <p:nvSpPr>
                      <p:cNvPr id="649" name="network_3" title="Icon of a server connected to a network">
                        <a:extLst>
                          <a:ext uri="{FF2B5EF4-FFF2-40B4-BE49-F238E27FC236}">
                            <a16:creationId xmlns:a16="http://schemas.microsoft.com/office/drawing/2014/main" id="{DCEF0A5A-D7FF-4671-86EB-A20281FBA19F}"/>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network_3" title="Icon of a server connected to a network">
                        <a:extLst>
                          <a:ext uri="{FF2B5EF4-FFF2-40B4-BE49-F238E27FC236}">
                            <a16:creationId xmlns:a16="http://schemas.microsoft.com/office/drawing/2014/main" id="{DCC0F074-F7C2-4BCD-82F7-10ED4450F1EF}"/>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network_3" title="Icon of a server connected to a network">
                        <a:extLst>
                          <a:ext uri="{FF2B5EF4-FFF2-40B4-BE49-F238E27FC236}">
                            <a16:creationId xmlns:a16="http://schemas.microsoft.com/office/drawing/2014/main" id="{DB5627D5-1C84-408B-9518-1DA8C14666BC}"/>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48" name="Arrow: Pentagon 647">
                      <a:extLst>
                        <a:ext uri="{FF2B5EF4-FFF2-40B4-BE49-F238E27FC236}">
                          <a16:creationId xmlns:a16="http://schemas.microsoft.com/office/drawing/2014/main" id="{09DF0BE0-147E-40F6-A92C-D6D28D1CFA74}"/>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8" name="Group 7">
                  <a:extLst>
                    <a:ext uri="{FF2B5EF4-FFF2-40B4-BE49-F238E27FC236}">
                      <a16:creationId xmlns:a16="http://schemas.microsoft.com/office/drawing/2014/main" id="{9EABA387-9BEA-4804-A15F-2D75433817AB}"/>
                    </a:ext>
                  </a:extLst>
                </p:cNvPr>
                <p:cNvGrpSpPr/>
                <p:nvPr/>
              </p:nvGrpSpPr>
              <p:grpSpPr>
                <a:xfrm>
                  <a:off x="6405886" y="3786074"/>
                  <a:ext cx="665076" cy="665076"/>
                  <a:chOff x="6021016" y="3210791"/>
                  <a:chExt cx="665076" cy="665076"/>
                </a:xfrm>
              </p:grpSpPr>
              <p:sp>
                <p:nvSpPr>
                  <p:cNvPr id="614" name="Oval 613">
                    <a:extLst>
                      <a:ext uri="{FF2B5EF4-FFF2-40B4-BE49-F238E27FC236}">
                        <a16:creationId xmlns:a16="http://schemas.microsoft.com/office/drawing/2014/main" id="{6CB2B7AE-F42D-4E5D-B9EC-1CCA2063FE6B}"/>
                      </a:ext>
                    </a:extLst>
                  </p:cNvPr>
                  <p:cNvSpPr/>
                  <p:nvPr/>
                </p:nvSpPr>
                <p:spPr>
                  <a:xfrm>
                    <a:off x="6021016"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621" name="Straight Connector 620">
                    <a:extLst>
                      <a:ext uri="{FF2B5EF4-FFF2-40B4-BE49-F238E27FC236}">
                        <a16:creationId xmlns:a16="http://schemas.microsoft.com/office/drawing/2014/main" id="{58F716FC-5325-4E44-AA3C-826EDDE1121B}"/>
                      </a:ext>
                    </a:extLst>
                  </p:cNvPr>
                  <p:cNvCxnSpPr/>
                  <p:nvPr/>
                </p:nvCxnSpPr>
                <p:spPr>
                  <a:xfrm>
                    <a:off x="6332140" y="3563293"/>
                    <a:ext cx="42827" cy="0"/>
                  </a:xfrm>
                  <a:prstGeom prst="line">
                    <a:avLst/>
                  </a:prstGeom>
                  <a:noFill/>
                  <a:ln w="19050" cap="flat" cmpd="sng" algn="ctr">
                    <a:solidFill>
                      <a:schemeClr val="tx1"/>
                    </a:solidFill>
                    <a:prstDash val="solid"/>
                    <a:headEnd type="none"/>
                    <a:tailEnd type="none"/>
                  </a:ln>
                  <a:effectLst/>
                </p:spPr>
              </p:cxnSp>
              <p:grpSp>
                <p:nvGrpSpPr>
                  <p:cNvPr id="622" name="Group 621">
                    <a:extLst>
                      <a:ext uri="{FF2B5EF4-FFF2-40B4-BE49-F238E27FC236}">
                        <a16:creationId xmlns:a16="http://schemas.microsoft.com/office/drawing/2014/main" id="{7DF20891-EB91-41C6-BDC1-13363051302F}"/>
                      </a:ext>
                    </a:extLst>
                  </p:cNvPr>
                  <p:cNvGrpSpPr/>
                  <p:nvPr/>
                </p:nvGrpSpPr>
                <p:grpSpPr>
                  <a:xfrm>
                    <a:off x="6073089" y="3445472"/>
                    <a:ext cx="259046" cy="210821"/>
                    <a:chOff x="4311130" y="3484679"/>
                    <a:chExt cx="1084399" cy="882525"/>
                  </a:xfrm>
                </p:grpSpPr>
                <p:grpSp>
                  <p:nvGrpSpPr>
                    <p:cNvPr id="642" name="Group 641">
                      <a:extLst>
                        <a:ext uri="{FF2B5EF4-FFF2-40B4-BE49-F238E27FC236}">
                          <a16:creationId xmlns:a16="http://schemas.microsoft.com/office/drawing/2014/main" id="{94B60133-4B16-424C-BC30-8C677F1ACEE0}"/>
                        </a:ext>
                      </a:extLst>
                    </p:cNvPr>
                    <p:cNvGrpSpPr/>
                    <p:nvPr/>
                  </p:nvGrpSpPr>
                  <p:grpSpPr>
                    <a:xfrm>
                      <a:off x="4336481" y="3749257"/>
                      <a:ext cx="1033697" cy="487107"/>
                      <a:chOff x="2996114" y="3369111"/>
                      <a:chExt cx="1033697" cy="487107"/>
                    </a:xfrm>
                  </p:grpSpPr>
                  <p:sp>
                    <p:nvSpPr>
                      <p:cNvPr id="644" name="network_3" title="Icon of a server connected to a network">
                        <a:extLst>
                          <a:ext uri="{FF2B5EF4-FFF2-40B4-BE49-F238E27FC236}">
                            <a16:creationId xmlns:a16="http://schemas.microsoft.com/office/drawing/2014/main" id="{5985C61B-C492-4CB6-A298-A4526AC512D6}"/>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network_3" title="Icon of a server connected to a network">
                        <a:extLst>
                          <a:ext uri="{FF2B5EF4-FFF2-40B4-BE49-F238E27FC236}">
                            <a16:creationId xmlns:a16="http://schemas.microsoft.com/office/drawing/2014/main" id="{673B5A45-C7B8-47ED-8674-B151A3D4C77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network_3" title="Icon of a server connected to a network">
                        <a:extLst>
                          <a:ext uri="{FF2B5EF4-FFF2-40B4-BE49-F238E27FC236}">
                            <a16:creationId xmlns:a16="http://schemas.microsoft.com/office/drawing/2014/main" id="{C87FE966-AD37-4183-B114-3E65EAE8F278}"/>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43" name="Arrow: Pentagon 642">
                      <a:extLst>
                        <a:ext uri="{FF2B5EF4-FFF2-40B4-BE49-F238E27FC236}">
                          <a16:creationId xmlns:a16="http://schemas.microsoft.com/office/drawing/2014/main" id="{DBB05EA8-84E9-4F66-B449-EE4072E007B7}"/>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623" name="Group 622">
                    <a:extLst>
                      <a:ext uri="{FF2B5EF4-FFF2-40B4-BE49-F238E27FC236}">
                        <a16:creationId xmlns:a16="http://schemas.microsoft.com/office/drawing/2014/main" id="{62F0B05C-39E5-4A4B-9937-4859FC072BA3}"/>
                      </a:ext>
                    </a:extLst>
                  </p:cNvPr>
                  <p:cNvGrpSpPr/>
                  <p:nvPr/>
                </p:nvGrpSpPr>
                <p:grpSpPr>
                  <a:xfrm>
                    <a:off x="6374972" y="3445472"/>
                    <a:ext cx="259046" cy="210821"/>
                    <a:chOff x="4311130" y="3484679"/>
                    <a:chExt cx="1084399" cy="882525"/>
                  </a:xfrm>
                </p:grpSpPr>
                <p:grpSp>
                  <p:nvGrpSpPr>
                    <p:cNvPr id="637" name="Group 636">
                      <a:extLst>
                        <a:ext uri="{FF2B5EF4-FFF2-40B4-BE49-F238E27FC236}">
                          <a16:creationId xmlns:a16="http://schemas.microsoft.com/office/drawing/2014/main" id="{0377901F-4E07-47D5-A5DE-2D2CA80AD084}"/>
                        </a:ext>
                      </a:extLst>
                    </p:cNvPr>
                    <p:cNvGrpSpPr/>
                    <p:nvPr/>
                  </p:nvGrpSpPr>
                  <p:grpSpPr>
                    <a:xfrm>
                      <a:off x="4336481" y="3749257"/>
                      <a:ext cx="1033697" cy="487107"/>
                      <a:chOff x="2996114" y="3369111"/>
                      <a:chExt cx="1033697" cy="487107"/>
                    </a:xfrm>
                  </p:grpSpPr>
                  <p:sp>
                    <p:nvSpPr>
                      <p:cNvPr id="639" name="network_3" title="Icon of a server connected to a network">
                        <a:extLst>
                          <a:ext uri="{FF2B5EF4-FFF2-40B4-BE49-F238E27FC236}">
                            <a16:creationId xmlns:a16="http://schemas.microsoft.com/office/drawing/2014/main" id="{967B1835-09B9-4BD9-8461-93E10279EF39}"/>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network_3" title="Icon of a server connected to a network">
                        <a:extLst>
                          <a:ext uri="{FF2B5EF4-FFF2-40B4-BE49-F238E27FC236}">
                            <a16:creationId xmlns:a16="http://schemas.microsoft.com/office/drawing/2014/main" id="{4F1AEAA5-1C35-4E27-848F-BF5565ACB19F}"/>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network_3" title="Icon of a server connected to a network">
                        <a:extLst>
                          <a:ext uri="{FF2B5EF4-FFF2-40B4-BE49-F238E27FC236}">
                            <a16:creationId xmlns:a16="http://schemas.microsoft.com/office/drawing/2014/main" id="{2B4512AA-F394-4680-A4D2-E3EA3FBCF2F5}"/>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38" name="Arrow: Pentagon 637">
                      <a:extLst>
                        <a:ext uri="{FF2B5EF4-FFF2-40B4-BE49-F238E27FC236}">
                          <a16:creationId xmlns:a16="http://schemas.microsoft.com/office/drawing/2014/main" id="{3560ACE0-7231-46AE-B842-8E8BDD581B45}"/>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9" name="Group 8">
                  <a:extLst>
                    <a:ext uri="{FF2B5EF4-FFF2-40B4-BE49-F238E27FC236}">
                      <a16:creationId xmlns:a16="http://schemas.microsoft.com/office/drawing/2014/main" id="{34382745-5E72-40D3-B0E0-05A90BA474E9}"/>
                    </a:ext>
                  </a:extLst>
                </p:cNvPr>
                <p:cNvGrpSpPr/>
                <p:nvPr/>
              </p:nvGrpSpPr>
              <p:grpSpPr>
                <a:xfrm>
                  <a:off x="7356179" y="3786074"/>
                  <a:ext cx="665076" cy="665076"/>
                  <a:chOff x="6563565" y="3783140"/>
                  <a:chExt cx="665076" cy="665076"/>
                </a:xfrm>
              </p:grpSpPr>
              <p:sp>
                <p:nvSpPr>
                  <p:cNvPr id="613" name="Oval 612">
                    <a:extLst>
                      <a:ext uri="{FF2B5EF4-FFF2-40B4-BE49-F238E27FC236}">
                        <a16:creationId xmlns:a16="http://schemas.microsoft.com/office/drawing/2014/main" id="{816AADCF-D92F-4124-A630-7C0187B5D5A7}"/>
                      </a:ext>
                    </a:extLst>
                  </p:cNvPr>
                  <p:cNvSpPr/>
                  <p:nvPr/>
                </p:nvSpPr>
                <p:spPr>
                  <a:xfrm>
                    <a:off x="656356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624" name="Straight Connector 623">
                    <a:extLst>
                      <a:ext uri="{FF2B5EF4-FFF2-40B4-BE49-F238E27FC236}">
                        <a16:creationId xmlns:a16="http://schemas.microsoft.com/office/drawing/2014/main" id="{47C80949-A1C5-4B0D-A793-727D8E4C7CDF}"/>
                      </a:ext>
                    </a:extLst>
                  </p:cNvPr>
                  <p:cNvCxnSpPr/>
                  <p:nvPr/>
                </p:nvCxnSpPr>
                <p:spPr>
                  <a:xfrm>
                    <a:off x="6874467" y="4136783"/>
                    <a:ext cx="42827" cy="0"/>
                  </a:xfrm>
                  <a:prstGeom prst="line">
                    <a:avLst/>
                  </a:prstGeom>
                  <a:noFill/>
                  <a:ln w="19050" cap="flat" cmpd="sng" algn="ctr">
                    <a:solidFill>
                      <a:schemeClr val="tx1"/>
                    </a:solidFill>
                    <a:prstDash val="solid"/>
                    <a:headEnd type="none"/>
                    <a:tailEnd type="none"/>
                  </a:ln>
                  <a:effectLst/>
                </p:spPr>
              </p:cxnSp>
              <p:grpSp>
                <p:nvGrpSpPr>
                  <p:cNvPr id="625" name="Group 624">
                    <a:extLst>
                      <a:ext uri="{FF2B5EF4-FFF2-40B4-BE49-F238E27FC236}">
                        <a16:creationId xmlns:a16="http://schemas.microsoft.com/office/drawing/2014/main" id="{7AD40A98-D2E4-48C5-8B5D-9744EACC6CFB}"/>
                      </a:ext>
                    </a:extLst>
                  </p:cNvPr>
                  <p:cNvGrpSpPr/>
                  <p:nvPr/>
                </p:nvGrpSpPr>
                <p:grpSpPr>
                  <a:xfrm>
                    <a:off x="6615416" y="4018962"/>
                    <a:ext cx="259046" cy="210821"/>
                    <a:chOff x="4311130" y="3484679"/>
                    <a:chExt cx="1084399" cy="882525"/>
                  </a:xfrm>
                </p:grpSpPr>
                <p:grpSp>
                  <p:nvGrpSpPr>
                    <p:cNvPr id="632" name="Group 631">
                      <a:extLst>
                        <a:ext uri="{FF2B5EF4-FFF2-40B4-BE49-F238E27FC236}">
                          <a16:creationId xmlns:a16="http://schemas.microsoft.com/office/drawing/2014/main" id="{AA25860E-2B3E-42D2-A5E6-0DC45345B5E5}"/>
                        </a:ext>
                      </a:extLst>
                    </p:cNvPr>
                    <p:cNvGrpSpPr/>
                    <p:nvPr/>
                  </p:nvGrpSpPr>
                  <p:grpSpPr>
                    <a:xfrm>
                      <a:off x="4336481" y="3749257"/>
                      <a:ext cx="1033697" cy="487107"/>
                      <a:chOff x="2996114" y="3369111"/>
                      <a:chExt cx="1033697" cy="487107"/>
                    </a:xfrm>
                  </p:grpSpPr>
                  <p:sp>
                    <p:nvSpPr>
                      <p:cNvPr id="634" name="network_3" title="Icon of a server connected to a network">
                        <a:extLst>
                          <a:ext uri="{FF2B5EF4-FFF2-40B4-BE49-F238E27FC236}">
                            <a16:creationId xmlns:a16="http://schemas.microsoft.com/office/drawing/2014/main" id="{723B95CA-5EAA-4C93-80ED-4D0E3C161E17}"/>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network_3" title="Icon of a server connected to a network">
                        <a:extLst>
                          <a:ext uri="{FF2B5EF4-FFF2-40B4-BE49-F238E27FC236}">
                            <a16:creationId xmlns:a16="http://schemas.microsoft.com/office/drawing/2014/main" id="{DD449E4E-02B1-434D-82D9-BC729BB78010}"/>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network_3" title="Icon of a server connected to a network">
                        <a:extLst>
                          <a:ext uri="{FF2B5EF4-FFF2-40B4-BE49-F238E27FC236}">
                            <a16:creationId xmlns:a16="http://schemas.microsoft.com/office/drawing/2014/main" id="{7B9A8659-DDF9-48D4-BA7F-5C7AF3D950A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33" name="Arrow: Pentagon 632">
                      <a:extLst>
                        <a:ext uri="{FF2B5EF4-FFF2-40B4-BE49-F238E27FC236}">
                          <a16:creationId xmlns:a16="http://schemas.microsoft.com/office/drawing/2014/main" id="{207053CD-47D5-4212-87B0-DD55BA4B2640}"/>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626" name="Group 625">
                    <a:extLst>
                      <a:ext uri="{FF2B5EF4-FFF2-40B4-BE49-F238E27FC236}">
                        <a16:creationId xmlns:a16="http://schemas.microsoft.com/office/drawing/2014/main" id="{E2F38FDF-C63F-441F-9B21-91ED0C7BE054}"/>
                      </a:ext>
                    </a:extLst>
                  </p:cNvPr>
                  <p:cNvGrpSpPr/>
                  <p:nvPr/>
                </p:nvGrpSpPr>
                <p:grpSpPr>
                  <a:xfrm>
                    <a:off x="6917299" y="4018962"/>
                    <a:ext cx="259046" cy="210821"/>
                    <a:chOff x="4311130" y="3484679"/>
                    <a:chExt cx="1084399" cy="882525"/>
                  </a:xfrm>
                </p:grpSpPr>
                <p:grpSp>
                  <p:nvGrpSpPr>
                    <p:cNvPr id="627" name="Group 626">
                      <a:extLst>
                        <a:ext uri="{FF2B5EF4-FFF2-40B4-BE49-F238E27FC236}">
                          <a16:creationId xmlns:a16="http://schemas.microsoft.com/office/drawing/2014/main" id="{AB47561C-DD64-430C-BEA2-C1D2AB7F6291}"/>
                        </a:ext>
                      </a:extLst>
                    </p:cNvPr>
                    <p:cNvGrpSpPr/>
                    <p:nvPr/>
                  </p:nvGrpSpPr>
                  <p:grpSpPr>
                    <a:xfrm>
                      <a:off x="4336481" y="3749257"/>
                      <a:ext cx="1033697" cy="487107"/>
                      <a:chOff x="2996114" y="3369111"/>
                      <a:chExt cx="1033697" cy="487107"/>
                    </a:xfrm>
                  </p:grpSpPr>
                  <p:sp>
                    <p:nvSpPr>
                      <p:cNvPr id="629" name="network_3" title="Icon of a server connected to a network">
                        <a:extLst>
                          <a:ext uri="{FF2B5EF4-FFF2-40B4-BE49-F238E27FC236}">
                            <a16:creationId xmlns:a16="http://schemas.microsoft.com/office/drawing/2014/main" id="{658A0309-1DC4-43AE-A7F7-9503BCF1FD20}"/>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network_3" title="Icon of a server connected to a network">
                        <a:extLst>
                          <a:ext uri="{FF2B5EF4-FFF2-40B4-BE49-F238E27FC236}">
                            <a16:creationId xmlns:a16="http://schemas.microsoft.com/office/drawing/2014/main" id="{7AE56E56-0B42-4FD0-BB52-095609E27F0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network_3" title="Icon of a server connected to a network">
                        <a:extLst>
                          <a:ext uri="{FF2B5EF4-FFF2-40B4-BE49-F238E27FC236}">
                            <a16:creationId xmlns:a16="http://schemas.microsoft.com/office/drawing/2014/main" id="{E718FE64-4987-4798-AC11-74061F6E1907}"/>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28" name="Arrow: Pentagon 627">
                      <a:extLst>
                        <a:ext uri="{FF2B5EF4-FFF2-40B4-BE49-F238E27FC236}">
                          <a16:creationId xmlns:a16="http://schemas.microsoft.com/office/drawing/2014/main" id="{A4515121-0127-4D64-A03C-98F331E88F53}"/>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cxnSp>
              <p:nvCxnSpPr>
                <p:cNvPr id="671" name="Straight Connector 670">
                  <a:extLst>
                    <a:ext uri="{FF2B5EF4-FFF2-40B4-BE49-F238E27FC236}">
                      <a16:creationId xmlns:a16="http://schemas.microsoft.com/office/drawing/2014/main" id="{45A33E91-9B76-4B99-B4D6-8972E9B90DF2}"/>
                    </a:ext>
                  </a:extLst>
                </p:cNvPr>
                <p:cNvCxnSpPr>
                  <a:cxnSpLocks/>
                </p:cNvCxnSpPr>
                <p:nvPr/>
              </p:nvCxnSpPr>
              <p:spPr>
                <a:xfrm>
                  <a:off x="7077956" y="4118612"/>
                  <a:ext cx="271230" cy="0"/>
                </a:xfrm>
                <a:prstGeom prst="line">
                  <a:avLst/>
                </a:prstGeom>
                <a:noFill/>
                <a:ln w="19050" cap="flat" cmpd="sng" algn="ctr">
                  <a:solidFill>
                    <a:schemeClr val="tx1"/>
                  </a:solidFill>
                  <a:prstDash val="solid"/>
                  <a:headEnd type="arrow"/>
                  <a:tailEnd type="arrow"/>
                </a:ln>
                <a:effectLst/>
              </p:spPr>
            </p:cxnSp>
          </p:grpSp>
          <p:grpSp>
            <p:nvGrpSpPr>
              <p:cNvPr id="11" name="Group 10">
                <a:extLst>
                  <a:ext uri="{FF2B5EF4-FFF2-40B4-BE49-F238E27FC236}">
                    <a16:creationId xmlns:a16="http://schemas.microsoft.com/office/drawing/2014/main" id="{831E0802-B283-4CAA-95C7-CC5FF4D46196}"/>
                  </a:ext>
                </a:extLst>
              </p:cNvPr>
              <p:cNvGrpSpPr/>
              <p:nvPr/>
            </p:nvGrpSpPr>
            <p:grpSpPr>
              <a:xfrm>
                <a:off x="5356973" y="4152564"/>
                <a:ext cx="357374" cy="355782"/>
                <a:chOff x="4812292" y="2973000"/>
                <a:chExt cx="452714" cy="450697"/>
              </a:xfrm>
            </p:grpSpPr>
            <p:sp>
              <p:nvSpPr>
                <p:cNvPr id="669" name="Oval 5">
                  <a:extLst>
                    <a:ext uri="{FF2B5EF4-FFF2-40B4-BE49-F238E27FC236}">
                      <a16:creationId xmlns:a16="http://schemas.microsoft.com/office/drawing/2014/main" id="{7AAAF75F-E2FC-4291-92DC-985FF9B81694}"/>
                    </a:ext>
                  </a:extLst>
                </p:cNvPr>
                <p:cNvSpPr>
                  <a:spLocks noChangeArrowheads="1"/>
                </p:cNvSpPr>
                <p:nvPr/>
              </p:nvSpPr>
              <p:spPr bwMode="auto">
                <a:xfrm>
                  <a:off x="4812292" y="2973000"/>
                  <a:ext cx="452714" cy="450697"/>
                </a:xfrm>
                <a:prstGeom prst="ellipse">
                  <a:avLst/>
                </a:prstGeom>
                <a:solidFill>
                  <a:schemeClr val="bg1"/>
                </a:solidFill>
                <a:ln w="190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0" name="LightningBolt_E945" title="Icon of a lightning bolt">
                  <a:extLst>
                    <a:ext uri="{FF2B5EF4-FFF2-40B4-BE49-F238E27FC236}">
                      <a16:creationId xmlns:a16="http://schemas.microsoft.com/office/drawing/2014/main" id="{1D0D52FB-3D4B-463E-9026-23841DAA4E4A}"/>
                    </a:ext>
                  </a:extLst>
                </p:cNvPr>
                <p:cNvSpPr>
                  <a:spLocks noChangeAspect="1"/>
                </p:cNvSpPr>
                <p:nvPr/>
              </p:nvSpPr>
              <p:spPr bwMode="auto">
                <a:xfrm>
                  <a:off x="4962341" y="3101918"/>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72" name="TextBox 671">
                <a:extLst>
                  <a:ext uri="{FF2B5EF4-FFF2-40B4-BE49-F238E27FC236}">
                    <a16:creationId xmlns:a16="http://schemas.microsoft.com/office/drawing/2014/main" id="{CF99DE16-A95E-48EC-ACD7-D81EEC06D4AD}"/>
                  </a:ext>
                </a:extLst>
              </p:cNvPr>
              <p:cNvSpPr txBox="1"/>
              <p:nvPr/>
            </p:nvSpPr>
            <p:spPr>
              <a:xfrm>
                <a:off x="6370730"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2</a:t>
                </a:r>
                <a:endParaRPr lang="en-US" sz="2400">
                  <a:latin typeface="+mj-lt"/>
                </a:endParaRPr>
              </a:p>
            </p:txBody>
          </p:sp>
          <p:sp>
            <p:nvSpPr>
              <p:cNvPr id="673" name="TextBox 672">
                <a:extLst>
                  <a:ext uri="{FF2B5EF4-FFF2-40B4-BE49-F238E27FC236}">
                    <a16:creationId xmlns:a16="http://schemas.microsoft.com/office/drawing/2014/main" id="{9042AC82-15E2-4C0F-B2F3-982D309A8827}"/>
                  </a:ext>
                </a:extLst>
              </p:cNvPr>
              <p:cNvSpPr txBox="1"/>
              <p:nvPr/>
            </p:nvSpPr>
            <p:spPr>
              <a:xfrm>
                <a:off x="7315423"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3</a:t>
                </a:r>
                <a:endParaRPr lang="en-US" sz="2400">
                  <a:latin typeface="+mj-lt"/>
                </a:endParaRPr>
              </a:p>
            </p:txBody>
          </p:sp>
        </p:grpSp>
      </p:grpSp>
      <p:grpSp>
        <p:nvGrpSpPr>
          <p:cNvPr id="674" name="Group 673">
            <a:extLst>
              <a:ext uri="{FF2B5EF4-FFF2-40B4-BE49-F238E27FC236}">
                <a16:creationId xmlns:a16="http://schemas.microsoft.com/office/drawing/2014/main" id="{14976F92-5B48-4FB4-8996-2AB57886965D}"/>
              </a:ext>
            </a:extLst>
          </p:cNvPr>
          <p:cNvGrpSpPr/>
          <p:nvPr/>
        </p:nvGrpSpPr>
        <p:grpSpPr>
          <a:xfrm>
            <a:off x="8852784" y="2630297"/>
            <a:ext cx="3145541" cy="2389744"/>
            <a:chOff x="5126920" y="2404841"/>
            <a:chExt cx="3145541" cy="2389744"/>
          </a:xfrm>
        </p:grpSpPr>
        <p:grpSp>
          <p:nvGrpSpPr>
            <p:cNvPr id="675" name="Group 674">
              <a:extLst>
                <a:ext uri="{FF2B5EF4-FFF2-40B4-BE49-F238E27FC236}">
                  <a16:creationId xmlns:a16="http://schemas.microsoft.com/office/drawing/2014/main" id="{3D296BB3-B2DF-4D4D-BAEB-7522A9BA2DC0}"/>
                </a:ext>
              </a:extLst>
            </p:cNvPr>
            <p:cNvGrpSpPr/>
            <p:nvPr/>
          </p:nvGrpSpPr>
          <p:grpSpPr>
            <a:xfrm>
              <a:off x="5126920" y="2404841"/>
              <a:ext cx="3145541" cy="2389744"/>
              <a:chOff x="3593322" y="1956654"/>
              <a:chExt cx="3145541" cy="2389744"/>
            </a:xfrm>
          </p:grpSpPr>
          <p:sp>
            <p:nvSpPr>
              <p:cNvPr id="731" name="Rectangle: Rounded Corners 730">
                <a:extLst>
                  <a:ext uri="{FF2B5EF4-FFF2-40B4-BE49-F238E27FC236}">
                    <a16:creationId xmlns:a16="http://schemas.microsoft.com/office/drawing/2014/main" id="{BF275E80-0451-49CB-8D1C-AF5A8118CE9B}"/>
                  </a:ext>
                </a:extLst>
              </p:cNvPr>
              <p:cNvSpPr/>
              <p:nvPr/>
            </p:nvSpPr>
            <p:spPr bwMode="auto">
              <a:xfrm>
                <a:off x="3593322" y="2083720"/>
                <a:ext cx="3145541" cy="2262678"/>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2" name="TextBox 731">
                <a:extLst>
                  <a:ext uri="{FF2B5EF4-FFF2-40B4-BE49-F238E27FC236}">
                    <a16:creationId xmlns:a16="http://schemas.microsoft.com/office/drawing/2014/main" id="{C1D56C49-4AFC-41D4-A127-2838F4D1A6E3}"/>
                  </a:ext>
                </a:extLst>
              </p:cNvPr>
              <p:cNvSpPr txBox="1"/>
              <p:nvPr/>
            </p:nvSpPr>
            <p:spPr>
              <a:xfrm>
                <a:off x="3767372" y="1956654"/>
                <a:ext cx="837346" cy="2215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676" name="Group 675">
              <a:extLst>
                <a:ext uri="{FF2B5EF4-FFF2-40B4-BE49-F238E27FC236}">
                  <a16:creationId xmlns:a16="http://schemas.microsoft.com/office/drawing/2014/main" id="{04557D13-EC6F-4A61-8602-89839177FEA2}"/>
                </a:ext>
              </a:extLst>
            </p:cNvPr>
            <p:cNvGrpSpPr/>
            <p:nvPr/>
          </p:nvGrpSpPr>
          <p:grpSpPr>
            <a:xfrm>
              <a:off x="5410335" y="3205425"/>
              <a:ext cx="2683302" cy="965931"/>
              <a:chOff x="5410335" y="3786074"/>
              <a:chExt cx="2683302" cy="965931"/>
            </a:xfrm>
          </p:grpSpPr>
          <p:sp>
            <p:nvSpPr>
              <p:cNvPr id="677" name="TextBox 676">
                <a:extLst>
                  <a:ext uri="{FF2B5EF4-FFF2-40B4-BE49-F238E27FC236}">
                    <a16:creationId xmlns:a16="http://schemas.microsoft.com/office/drawing/2014/main" id="{C48D0E11-2588-4FD6-8C0E-39543B61744C}"/>
                  </a:ext>
                </a:extLst>
              </p:cNvPr>
              <p:cNvSpPr txBox="1"/>
              <p:nvPr/>
            </p:nvSpPr>
            <p:spPr>
              <a:xfrm>
                <a:off x="5410335"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1</a:t>
                </a:r>
                <a:endParaRPr lang="en-US" sz="2400">
                  <a:latin typeface="+mj-lt"/>
                </a:endParaRPr>
              </a:p>
            </p:txBody>
          </p:sp>
          <p:grpSp>
            <p:nvGrpSpPr>
              <p:cNvPr id="678" name="Group 677">
                <a:extLst>
                  <a:ext uri="{FF2B5EF4-FFF2-40B4-BE49-F238E27FC236}">
                    <a16:creationId xmlns:a16="http://schemas.microsoft.com/office/drawing/2014/main" id="{F892A941-A668-4059-8434-EA123538E84E}"/>
                  </a:ext>
                </a:extLst>
              </p:cNvPr>
              <p:cNvGrpSpPr/>
              <p:nvPr/>
            </p:nvGrpSpPr>
            <p:grpSpPr>
              <a:xfrm>
                <a:off x="5455592" y="3786074"/>
                <a:ext cx="2565663" cy="665076"/>
                <a:chOff x="5455592" y="3786074"/>
                <a:chExt cx="2565663" cy="665076"/>
              </a:xfrm>
            </p:grpSpPr>
            <p:cxnSp>
              <p:nvCxnSpPr>
                <p:cNvPr id="684" name="Straight Connector 683">
                  <a:extLst>
                    <a:ext uri="{FF2B5EF4-FFF2-40B4-BE49-F238E27FC236}">
                      <a16:creationId xmlns:a16="http://schemas.microsoft.com/office/drawing/2014/main" id="{8360BB83-3E64-4510-9D40-BA55951A0058}"/>
                    </a:ext>
                  </a:extLst>
                </p:cNvPr>
                <p:cNvCxnSpPr>
                  <a:cxnSpLocks/>
                </p:cNvCxnSpPr>
                <p:nvPr/>
              </p:nvCxnSpPr>
              <p:spPr>
                <a:xfrm>
                  <a:off x="6127662" y="4118612"/>
                  <a:ext cx="271230" cy="0"/>
                </a:xfrm>
                <a:prstGeom prst="line">
                  <a:avLst/>
                </a:prstGeom>
                <a:noFill/>
                <a:ln w="19050" cap="flat" cmpd="sng" algn="ctr">
                  <a:solidFill>
                    <a:schemeClr val="tx1"/>
                  </a:solidFill>
                  <a:prstDash val="solid"/>
                  <a:headEnd type="arrow"/>
                  <a:tailEnd type="arrow"/>
                </a:ln>
                <a:effectLst/>
              </p:spPr>
            </p:cxnSp>
            <p:grpSp>
              <p:nvGrpSpPr>
                <p:cNvPr id="685" name="Group 684">
                  <a:extLst>
                    <a:ext uri="{FF2B5EF4-FFF2-40B4-BE49-F238E27FC236}">
                      <a16:creationId xmlns:a16="http://schemas.microsoft.com/office/drawing/2014/main" id="{0B4AC730-92D3-4DE9-A852-5D0FF0D9E08E}"/>
                    </a:ext>
                  </a:extLst>
                </p:cNvPr>
                <p:cNvGrpSpPr/>
                <p:nvPr/>
              </p:nvGrpSpPr>
              <p:grpSpPr>
                <a:xfrm>
                  <a:off x="5455592" y="3786074"/>
                  <a:ext cx="665076" cy="665076"/>
                  <a:chOff x="5473239" y="3783140"/>
                  <a:chExt cx="665076" cy="665076"/>
                </a:xfrm>
              </p:grpSpPr>
              <p:sp>
                <p:nvSpPr>
                  <p:cNvPr id="717" name="Oval 716">
                    <a:extLst>
                      <a:ext uri="{FF2B5EF4-FFF2-40B4-BE49-F238E27FC236}">
                        <a16:creationId xmlns:a16="http://schemas.microsoft.com/office/drawing/2014/main" id="{7D2B18E7-FDB9-4809-997B-65C0480F62C5}"/>
                      </a:ext>
                    </a:extLst>
                  </p:cNvPr>
                  <p:cNvSpPr/>
                  <p:nvPr/>
                </p:nvSpPr>
                <p:spPr>
                  <a:xfrm>
                    <a:off x="5473239"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18" name="Straight Connector 717">
                    <a:extLst>
                      <a:ext uri="{FF2B5EF4-FFF2-40B4-BE49-F238E27FC236}">
                        <a16:creationId xmlns:a16="http://schemas.microsoft.com/office/drawing/2014/main" id="{8A10D59D-B045-4989-8DC1-3C789B91A089}"/>
                      </a:ext>
                    </a:extLst>
                  </p:cNvPr>
                  <p:cNvCxnSpPr/>
                  <p:nvPr/>
                </p:nvCxnSpPr>
                <p:spPr>
                  <a:xfrm>
                    <a:off x="5784363" y="4136783"/>
                    <a:ext cx="42827" cy="0"/>
                  </a:xfrm>
                  <a:prstGeom prst="line">
                    <a:avLst/>
                  </a:prstGeom>
                  <a:noFill/>
                  <a:ln w="19050" cap="flat" cmpd="sng" algn="ctr">
                    <a:solidFill>
                      <a:schemeClr val="tx1"/>
                    </a:solidFill>
                    <a:prstDash val="solid"/>
                    <a:headEnd type="none"/>
                    <a:tailEnd type="none"/>
                  </a:ln>
                  <a:effectLst/>
                </p:spPr>
              </p:cxnSp>
              <p:grpSp>
                <p:nvGrpSpPr>
                  <p:cNvPr id="719" name="Group 718">
                    <a:extLst>
                      <a:ext uri="{FF2B5EF4-FFF2-40B4-BE49-F238E27FC236}">
                        <a16:creationId xmlns:a16="http://schemas.microsoft.com/office/drawing/2014/main" id="{5CCAFE04-FCB3-432B-AB7D-0FBB0B1236C8}"/>
                      </a:ext>
                    </a:extLst>
                  </p:cNvPr>
                  <p:cNvGrpSpPr/>
                  <p:nvPr/>
                </p:nvGrpSpPr>
                <p:grpSpPr>
                  <a:xfrm>
                    <a:off x="5525312" y="4018962"/>
                    <a:ext cx="259046" cy="210821"/>
                    <a:chOff x="4311130" y="3484679"/>
                    <a:chExt cx="1084399" cy="882525"/>
                  </a:xfrm>
                </p:grpSpPr>
                <p:grpSp>
                  <p:nvGrpSpPr>
                    <p:cNvPr id="726" name="Group 725">
                      <a:extLst>
                        <a:ext uri="{FF2B5EF4-FFF2-40B4-BE49-F238E27FC236}">
                          <a16:creationId xmlns:a16="http://schemas.microsoft.com/office/drawing/2014/main" id="{07BA7D29-964B-4B16-B5C8-4D14A67195E9}"/>
                        </a:ext>
                      </a:extLst>
                    </p:cNvPr>
                    <p:cNvGrpSpPr/>
                    <p:nvPr/>
                  </p:nvGrpSpPr>
                  <p:grpSpPr>
                    <a:xfrm>
                      <a:off x="4336481" y="3749257"/>
                      <a:ext cx="1033697" cy="487107"/>
                      <a:chOff x="2996114" y="3369111"/>
                      <a:chExt cx="1033697" cy="487107"/>
                    </a:xfrm>
                  </p:grpSpPr>
                  <p:sp>
                    <p:nvSpPr>
                      <p:cNvPr id="728" name="network_3" title="Icon of a server connected to a network">
                        <a:extLst>
                          <a:ext uri="{FF2B5EF4-FFF2-40B4-BE49-F238E27FC236}">
                            <a16:creationId xmlns:a16="http://schemas.microsoft.com/office/drawing/2014/main" id="{DF228879-EC68-4D1C-AE20-8BED15D3088E}"/>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network_3" title="Icon of a server connected to a network">
                        <a:extLst>
                          <a:ext uri="{FF2B5EF4-FFF2-40B4-BE49-F238E27FC236}">
                            <a16:creationId xmlns:a16="http://schemas.microsoft.com/office/drawing/2014/main" id="{279AC2A3-A1EA-4D18-B72B-EAA0D39075A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network_3" title="Icon of a server connected to a network">
                        <a:extLst>
                          <a:ext uri="{FF2B5EF4-FFF2-40B4-BE49-F238E27FC236}">
                            <a16:creationId xmlns:a16="http://schemas.microsoft.com/office/drawing/2014/main" id="{E6256734-98EE-4311-A21A-2340B106323C}"/>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27" name="Arrow: Pentagon 726">
                      <a:extLst>
                        <a:ext uri="{FF2B5EF4-FFF2-40B4-BE49-F238E27FC236}">
                          <a16:creationId xmlns:a16="http://schemas.microsoft.com/office/drawing/2014/main" id="{605D3B1D-5AE0-4288-8593-77A931680B78}"/>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720" name="Group 719">
                    <a:extLst>
                      <a:ext uri="{FF2B5EF4-FFF2-40B4-BE49-F238E27FC236}">
                        <a16:creationId xmlns:a16="http://schemas.microsoft.com/office/drawing/2014/main" id="{BCBCF464-35DA-4FDB-A1FC-13B2D63701B5}"/>
                      </a:ext>
                    </a:extLst>
                  </p:cNvPr>
                  <p:cNvGrpSpPr/>
                  <p:nvPr/>
                </p:nvGrpSpPr>
                <p:grpSpPr>
                  <a:xfrm>
                    <a:off x="5827195" y="4018962"/>
                    <a:ext cx="259046" cy="210821"/>
                    <a:chOff x="4311130" y="3484679"/>
                    <a:chExt cx="1084399" cy="882525"/>
                  </a:xfrm>
                </p:grpSpPr>
                <p:grpSp>
                  <p:nvGrpSpPr>
                    <p:cNvPr id="721" name="Group 720">
                      <a:extLst>
                        <a:ext uri="{FF2B5EF4-FFF2-40B4-BE49-F238E27FC236}">
                          <a16:creationId xmlns:a16="http://schemas.microsoft.com/office/drawing/2014/main" id="{B53E1169-B9AC-443B-89A7-A3BA88528EF0}"/>
                        </a:ext>
                      </a:extLst>
                    </p:cNvPr>
                    <p:cNvGrpSpPr/>
                    <p:nvPr/>
                  </p:nvGrpSpPr>
                  <p:grpSpPr>
                    <a:xfrm>
                      <a:off x="4336481" y="3749257"/>
                      <a:ext cx="1033697" cy="487107"/>
                      <a:chOff x="2996114" y="3369111"/>
                      <a:chExt cx="1033697" cy="487107"/>
                    </a:xfrm>
                  </p:grpSpPr>
                  <p:sp>
                    <p:nvSpPr>
                      <p:cNvPr id="723" name="network_3" title="Icon of a server connected to a network">
                        <a:extLst>
                          <a:ext uri="{FF2B5EF4-FFF2-40B4-BE49-F238E27FC236}">
                            <a16:creationId xmlns:a16="http://schemas.microsoft.com/office/drawing/2014/main" id="{F3AA90AE-6162-4E6A-9862-023088669511}"/>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network_3" title="Icon of a server connected to a network">
                        <a:extLst>
                          <a:ext uri="{FF2B5EF4-FFF2-40B4-BE49-F238E27FC236}">
                            <a16:creationId xmlns:a16="http://schemas.microsoft.com/office/drawing/2014/main" id="{C38CDBB9-1774-40B7-8920-70C47CFF19B1}"/>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 name="network_3" title="Icon of a server connected to a network">
                        <a:extLst>
                          <a:ext uri="{FF2B5EF4-FFF2-40B4-BE49-F238E27FC236}">
                            <a16:creationId xmlns:a16="http://schemas.microsoft.com/office/drawing/2014/main" id="{BCAE9202-06AA-4AAD-AAA9-A1DC8FC743BE}"/>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22" name="Arrow: Pentagon 721">
                      <a:extLst>
                        <a:ext uri="{FF2B5EF4-FFF2-40B4-BE49-F238E27FC236}">
                          <a16:creationId xmlns:a16="http://schemas.microsoft.com/office/drawing/2014/main" id="{6205E2A5-CD64-4A5A-ADBD-BF2AB8407C96}"/>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686" name="Group 685">
                  <a:extLst>
                    <a:ext uri="{FF2B5EF4-FFF2-40B4-BE49-F238E27FC236}">
                      <a16:creationId xmlns:a16="http://schemas.microsoft.com/office/drawing/2014/main" id="{5D10D416-6B0D-454D-861B-F86D5B8722E0}"/>
                    </a:ext>
                  </a:extLst>
                </p:cNvPr>
                <p:cNvGrpSpPr/>
                <p:nvPr/>
              </p:nvGrpSpPr>
              <p:grpSpPr>
                <a:xfrm>
                  <a:off x="6405886" y="3786074"/>
                  <a:ext cx="665076" cy="665076"/>
                  <a:chOff x="6021016" y="3210791"/>
                  <a:chExt cx="665076" cy="665076"/>
                </a:xfrm>
              </p:grpSpPr>
              <p:sp>
                <p:nvSpPr>
                  <p:cNvPr id="703" name="Oval 702">
                    <a:extLst>
                      <a:ext uri="{FF2B5EF4-FFF2-40B4-BE49-F238E27FC236}">
                        <a16:creationId xmlns:a16="http://schemas.microsoft.com/office/drawing/2014/main" id="{531E1ADA-AE74-44D2-899E-EBB49BF4E89F}"/>
                      </a:ext>
                    </a:extLst>
                  </p:cNvPr>
                  <p:cNvSpPr/>
                  <p:nvPr/>
                </p:nvSpPr>
                <p:spPr>
                  <a:xfrm>
                    <a:off x="6021016" y="3210791"/>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04" name="Straight Connector 703">
                    <a:extLst>
                      <a:ext uri="{FF2B5EF4-FFF2-40B4-BE49-F238E27FC236}">
                        <a16:creationId xmlns:a16="http://schemas.microsoft.com/office/drawing/2014/main" id="{294868D7-D444-4C35-8030-549C55E1D379}"/>
                      </a:ext>
                    </a:extLst>
                  </p:cNvPr>
                  <p:cNvCxnSpPr/>
                  <p:nvPr/>
                </p:nvCxnSpPr>
                <p:spPr>
                  <a:xfrm>
                    <a:off x="6332140" y="3563293"/>
                    <a:ext cx="42827" cy="0"/>
                  </a:xfrm>
                  <a:prstGeom prst="line">
                    <a:avLst/>
                  </a:prstGeom>
                  <a:noFill/>
                  <a:ln w="19050" cap="flat" cmpd="sng" algn="ctr">
                    <a:solidFill>
                      <a:schemeClr val="tx1"/>
                    </a:solidFill>
                    <a:prstDash val="solid"/>
                    <a:headEnd type="none"/>
                    <a:tailEnd type="none"/>
                  </a:ln>
                  <a:effectLst/>
                </p:spPr>
              </p:cxnSp>
              <p:grpSp>
                <p:nvGrpSpPr>
                  <p:cNvPr id="705" name="Group 704">
                    <a:extLst>
                      <a:ext uri="{FF2B5EF4-FFF2-40B4-BE49-F238E27FC236}">
                        <a16:creationId xmlns:a16="http://schemas.microsoft.com/office/drawing/2014/main" id="{BF10DC0B-22FB-4273-9E47-FB9C8DACF5CA}"/>
                      </a:ext>
                    </a:extLst>
                  </p:cNvPr>
                  <p:cNvGrpSpPr/>
                  <p:nvPr/>
                </p:nvGrpSpPr>
                <p:grpSpPr>
                  <a:xfrm>
                    <a:off x="6073089" y="3445472"/>
                    <a:ext cx="259046" cy="210821"/>
                    <a:chOff x="4311130" y="3484679"/>
                    <a:chExt cx="1084399" cy="882525"/>
                  </a:xfrm>
                </p:grpSpPr>
                <p:grpSp>
                  <p:nvGrpSpPr>
                    <p:cNvPr id="712" name="Group 711">
                      <a:extLst>
                        <a:ext uri="{FF2B5EF4-FFF2-40B4-BE49-F238E27FC236}">
                          <a16:creationId xmlns:a16="http://schemas.microsoft.com/office/drawing/2014/main" id="{81D5469A-382E-4F30-A9E6-F28353BE2CB3}"/>
                        </a:ext>
                      </a:extLst>
                    </p:cNvPr>
                    <p:cNvGrpSpPr/>
                    <p:nvPr/>
                  </p:nvGrpSpPr>
                  <p:grpSpPr>
                    <a:xfrm>
                      <a:off x="4336481" y="3749257"/>
                      <a:ext cx="1033697" cy="487107"/>
                      <a:chOff x="2996114" y="3369111"/>
                      <a:chExt cx="1033697" cy="487107"/>
                    </a:xfrm>
                  </p:grpSpPr>
                  <p:sp>
                    <p:nvSpPr>
                      <p:cNvPr id="714" name="network_3" title="Icon of a server connected to a network">
                        <a:extLst>
                          <a:ext uri="{FF2B5EF4-FFF2-40B4-BE49-F238E27FC236}">
                            <a16:creationId xmlns:a16="http://schemas.microsoft.com/office/drawing/2014/main" id="{5B055E18-1399-4045-8AA9-299FCFBF3FBB}"/>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5" name="network_3" title="Icon of a server connected to a network">
                        <a:extLst>
                          <a:ext uri="{FF2B5EF4-FFF2-40B4-BE49-F238E27FC236}">
                            <a16:creationId xmlns:a16="http://schemas.microsoft.com/office/drawing/2014/main" id="{54257132-7D3F-4798-BF78-9DD0D102A5F8}"/>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network_3" title="Icon of a server connected to a network">
                        <a:extLst>
                          <a:ext uri="{FF2B5EF4-FFF2-40B4-BE49-F238E27FC236}">
                            <a16:creationId xmlns:a16="http://schemas.microsoft.com/office/drawing/2014/main" id="{2F7BF909-66BC-4035-8878-BBB79184FE10}"/>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13" name="Arrow: Pentagon 712">
                      <a:extLst>
                        <a:ext uri="{FF2B5EF4-FFF2-40B4-BE49-F238E27FC236}">
                          <a16:creationId xmlns:a16="http://schemas.microsoft.com/office/drawing/2014/main" id="{8EDB93B1-A94A-4B46-9592-F15CD69E4B1A}"/>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706" name="Group 705">
                    <a:extLst>
                      <a:ext uri="{FF2B5EF4-FFF2-40B4-BE49-F238E27FC236}">
                        <a16:creationId xmlns:a16="http://schemas.microsoft.com/office/drawing/2014/main" id="{45F7EC81-44A6-43F3-9DDD-5C16B29EC689}"/>
                      </a:ext>
                    </a:extLst>
                  </p:cNvPr>
                  <p:cNvGrpSpPr/>
                  <p:nvPr/>
                </p:nvGrpSpPr>
                <p:grpSpPr>
                  <a:xfrm>
                    <a:off x="6374972" y="3445472"/>
                    <a:ext cx="259046" cy="210821"/>
                    <a:chOff x="4311130" y="3484679"/>
                    <a:chExt cx="1084399" cy="882525"/>
                  </a:xfrm>
                </p:grpSpPr>
                <p:grpSp>
                  <p:nvGrpSpPr>
                    <p:cNvPr id="707" name="Group 706">
                      <a:extLst>
                        <a:ext uri="{FF2B5EF4-FFF2-40B4-BE49-F238E27FC236}">
                          <a16:creationId xmlns:a16="http://schemas.microsoft.com/office/drawing/2014/main" id="{5687722B-6D09-47FC-9EB3-DA44BE56B3C3}"/>
                        </a:ext>
                      </a:extLst>
                    </p:cNvPr>
                    <p:cNvGrpSpPr/>
                    <p:nvPr/>
                  </p:nvGrpSpPr>
                  <p:grpSpPr>
                    <a:xfrm>
                      <a:off x="4336481" y="3749257"/>
                      <a:ext cx="1033697" cy="487107"/>
                      <a:chOff x="2996114" y="3369111"/>
                      <a:chExt cx="1033697" cy="487107"/>
                    </a:xfrm>
                  </p:grpSpPr>
                  <p:sp>
                    <p:nvSpPr>
                      <p:cNvPr id="709" name="network_3" title="Icon of a server connected to a network">
                        <a:extLst>
                          <a:ext uri="{FF2B5EF4-FFF2-40B4-BE49-F238E27FC236}">
                            <a16:creationId xmlns:a16="http://schemas.microsoft.com/office/drawing/2014/main" id="{9EBCB651-F792-4BAF-BFF8-D378A96595F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network_3" title="Icon of a server connected to a network">
                        <a:extLst>
                          <a:ext uri="{FF2B5EF4-FFF2-40B4-BE49-F238E27FC236}">
                            <a16:creationId xmlns:a16="http://schemas.microsoft.com/office/drawing/2014/main" id="{6DF1B589-F675-4B95-818A-CDA377CBDDCD}"/>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1" name="network_3" title="Icon of a server connected to a network">
                        <a:extLst>
                          <a:ext uri="{FF2B5EF4-FFF2-40B4-BE49-F238E27FC236}">
                            <a16:creationId xmlns:a16="http://schemas.microsoft.com/office/drawing/2014/main" id="{B61643AF-7DDC-489C-AD41-4FFBD750EE95}"/>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8" name="Arrow: Pentagon 707">
                      <a:extLst>
                        <a:ext uri="{FF2B5EF4-FFF2-40B4-BE49-F238E27FC236}">
                          <a16:creationId xmlns:a16="http://schemas.microsoft.com/office/drawing/2014/main" id="{EA5AE127-391B-454A-AE77-F3FE7CDAEC9E}"/>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grpSp>
              <p:nvGrpSpPr>
                <p:cNvPr id="687" name="Group 686">
                  <a:extLst>
                    <a:ext uri="{FF2B5EF4-FFF2-40B4-BE49-F238E27FC236}">
                      <a16:creationId xmlns:a16="http://schemas.microsoft.com/office/drawing/2014/main" id="{725CA08D-D14C-4C81-BE2C-E3AA8C82C7F1}"/>
                    </a:ext>
                  </a:extLst>
                </p:cNvPr>
                <p:cNvGrpSpPr/>
                <p:nvPr/>
              </p:nvGrpSpPr>
              <p:grpSpPr>
                <a:xfrm>
                  <a:off x="7356179" y="3786074"/>
                  <a:ext cx="665076" cy="665076"/>
                  <a:chOff x="6563565" y="3783140"/>
                  <a:chExt cx="665076" cy="665076"/>
                </a:xfrm>
              </p:grpSpPr>
              <p:sp>
                <p:nvSpPr>
                  <p:cNvPr id="689" name="Oval 688">
                    <a:extLst>
                      <a:ext uri="{FF2B5EF4-FFF2-40B4-BE49-F238E27FC236}">
                        <a16:creationId xmlns:a16="http://schemas.microsoft.com/office/drawing/2014/main" id="{50C9B212-1B44-481E-9D9B-397EBE9B3A18}"/>
                      </a:ext>
                    </a:extLst>
                  </p:cNvPr>
                  <p:cNvSpPr/>
                  <p:nvPr/>
                </p:nvSpPr>
                <p:spPr>
                  <a:xfrm>
                    <a:off x="6563565" y="3783140"/>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690" name="Straight Connector 689">
                    <a:extLst>
                      <a:ext uri="{FF2B5EF4-FFF2-40B4-BE49-F238E27FC236}">
                        <a16:creationId xmlns:a16="http://schemas.microsoft.com/office/drawing/2014/main" id="{18A031B4-2C04-4D89-9D29-61914F000ED8}"/>
                      </a:ext>
                    </a:extLst>
                  </p:cNvPr>
                  <p:cNvCxnSpPr/>
                  <p:nvPr/>
                </p:nvCxnSpPr>
                <p:spPr>
                  <a:xfrm>
                    <a:off x="6874467" y="4136783"/>
                    <a:ext cx="42827" cy="0"/>
                  </a:xfrm>
                  <a:prstGeom prst="line">
                    <a:avLst/>
                  </a:prstGeom>
                  <a:noFill/>
                  <a:ln w="19050" cap="flat" cmpd="sng" algn="ctr">
                    <a:solidFill>
                      <a:schemeClr val="tx1"/>
                    </a:solidFill>
                    <a:prstDash val="solid"/>
                    <a:headEnd type="none"/>
                    <a:tailEnd type="none"/>
                  </a:ln>
                  <a:effectLst/>
                </p:spPr>
              </p:cxnSp>
              <p:grpSp>
                <p:nvGrpSpPr>
                  <p:cNvPr id="691" name="Group 690">
                    <a:extLst>
                      <a:ext uri="{FF2B5EF4-FFF2-40B4-BE49-F238E27FC236}">
                        <a16:creationId xmlns:a16="http://schemas.microsoft.com/office/drawing/2014/main" id="{1BD4AC22-8731-46BF-AEF7-9F68D5A887B5}"/>
                      </a:ext>
                    </a:extLst>
                  </p:cNvPr>
                  <p:cNvGrpSpPr/>
                  <p:nvPr/>
                </p:nvGrpSpPr>
                <p:grpSpPr>
                  <a:xfrm>
                    <a:off x="6615416" y="4018962"/>
                    <a:ext cx="259046" cy="210821"/>
                    <a:chOff x="4311130" y="3484679"/>
                    <a:chExt cx="1084399" cy="882525"/>
                  </a:xfrm>
                </p:grpSpPr>
                <p:grpSp>
                  <p:nvGrpSpPr>
                    <p:cNvPr id="698" name="Group 697">
                      <a:extLst>
                        <a:ext uri="{FF2B5EF4-FFF2-40B4-BE49-F238E27FC236}">
                          <a16:creationId xmlns:a16="http://schemas.microsoft.com/office/drawing/2014/main" id="{A15704FE-9534-408A-94CA-EB5D8D0FFE42}"/>
                        </a:ext>
                      </a:extLst>
                    </p:cNvPr>
                    <p:cNvGrpSpPr/>
                    <p:nvPr/>
                  </p:nvGrpSpPr>
                  <p:grpSpPr>
                    <a:xfrm>
                      <a:off x="4336481" y="3749257"/>
                      <a:ext cx="1033697" cy="487107"/>
                      <a:chOff x="2996114" y="3369111"/>
                      <a:chExt cx="1033697" cy="487107"/>
                    </a:xfrm>
                  </p:grpSpPr>
                  <p:sp>
                    <p:nvSpPr>
                      <p:cNvPr id="700" name="network_3" title="Icon of a server connected to a network">
                        <a:extLst>
                          <a:ext uri="{FF2B5EF4-FFF2-40B4-BE49-F238E27FC236}">
                            <a16:creationId xmlns:a16="http://schemas.microsoft.com/office/drawing/2014/main" id="{5C92C80C-B61D-4B1D-AF03-9738FAF81831}"/>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1" name="network_3" title="Icon of a server connected to a network">
                        <a:extLst>
                          <a:ext uri="{FF2B5EF4-FFF2-40B4-BE49-F238E27FC236}">
                            <a16:creationId xmlns:a16="http://schemas.microsoft.com/office/drawing/2014/main" id="{BF75EE78-6F22-4112-B1E0-9B82231599E3}"/>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2" name="network_3" title="Icon of a server connected to a network">
                        <a:extLst>
                          <a:ext uri="{FF2B5EF4-FFF2-40B4-BE49-F238E27FC236}">
                            <a16:creationId xmlns:a16="http://schemas.microsoft.com/office/drawing/2014/main" id="{B2E4C76A-943D-405F-86FF-80BD8F3F9DE9}"/>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99" name="Arrow: Pentagon 698">
                      <a:extLst>
                        <a:ext uri="{FF2B5EF4-FFF2-40B4-BE49-F238E27FC236}">
                          <a16:creationId xmlns:a16="http://schemas.microsoft.com/office/drawing/2014/main" id="{8B67784A-40A2-4C3A-A422-DE3736D23AAF}"/>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692" name="Group 691">
                    <a:extLst>
                      <a:ext uri="{FF2B5EF4-FFF2-40B4-BE49-F238E27FC236}">
                        <a16:creationId xmlns:a16="http://schemas.microsoft.com/office/drawing/2014/main" id="{CC51152A-0027-4DB2-89AB-501F3EAF6AD1}"/>
                      </a:ext>
                    </a:extLst>
                  </p:cNvPr>
                  <p:cNvGrpSpPr/>
                  <p:nvPr/>
                </p:nvGrpSpPr>
                <p:grpSpPr>
                  <a:xfrm>
                    <a:off x="6917299" y="4018962"/>
                    <a:ext cx="259046" cy="210821"/>
                    <a:chOff x="4311130" y="3484679"/>
                    <a:chExt cx="1084399" cy="882525"/>
                  </a:xfrm>
                </p:grpSpPr>
                <p:grpSp>
                  <p:nvGrpSpPr>
                    <p:cNvPr id="693" name="Group 692">
                      <a:extLst>
                        <a:ext uri="{FF2B5EF4-FFF2-40B4-BE49-F238E27FC236}">
                          <a16:creationId xmlns:a16="http://schemas.microsoft.com/office/drawing/2014/main" id="{347A6DB0-9E64-4D88-A99F-EECBCCA99049}"/>
                        </a:ext>
                      </a:extLst>
                    </p:cNvPr>
                    <p:cNvGrpSpPr/>
                    <p:nvPr/>
                  </p:nvGrpSpPr>
                  <p:grpSpPr>
                    <a:xfrm>
                      <a:off x="4336481" y="3749257"/>
                      <a:ext cx="1033697" cy="487107"/>
                      <a:chOff x="2996114" y="3369111"/>
                      <a:chExt cx="1033697" cy="487107"/>
                    </a:xfrm>
                  </p:grpSpPr>
                  <p:sp>
                    <p:nvSpPr>
                      <p:cNvPr id="695" name="network_3" title="Icon of a server connected to a network">
                        <a:extLst>
                          <a:ext uri="{FF2B5EF4-FFF2-40B4-BE49-F238E27FC236}">
                            <a16:creationId xmlns:a16="http://schemas.microsoft.com/office/drawing/2014/main" id="{D44917B6-4486-49D2-A89D-D687EB7E9B8A}"/>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6" name="network_3" title="Icon of a server connected to a network">
                        <a:extLst>
                          <a:ext uri="{FF2B5EF4-FFF2-40B4-BE49-F238E27FC236}">
                            <a16:creationId xmlns:a16="http://schemas.microsoft.com/office/drawing/2014/main" id="{53C47B1A-7625-4969-AD79-39A7FEC0EFAF}"/>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network_3" title="Icon of a server connected to a network">
                        <a:extLst>
                          <a:ext uri="{FF2B5EF4-FFF2-40B4-BE49-F238E27FC236}">
                            <a16:creationId xmlns:a16="http://schemas.microsoft.com/office/drawing/2014/main" id="{DF71B998-C9A5-4B2E-9048-A3BD8BBEE77A}"/>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94" name="Arrow: Pentagon 693">
                      <a:extLst>
                        <a:ext uri="{FF2B5EF4-FFF2-40B4-BE49-F238E27FC236}">
                          <a16:creationId xmlns:a16="http://schemas.microsoft.com/office/drawing/2014/main" id="{7FEAD535-686A-448D-B207-9DA1DA7C7948}"/>
                        </a:ext>
                      </a:extLst>
                    </p:cNvPr>
                    <p:cNvSpPr/>
                    <p:nvPr/>
                  </p:nvSpPr>
                  <p:spPr bwMode="auto">
                    <a:xfrm rot="16200000">
                      <a:off x="4412067" y="3383742"/>
                      <a:ext cx="882525" cy="1084399"/>
                    </a:xfrm>
                    <a:prstGeom prst="homePlate">
                      <a:avLst>
                        <a:gd name="adj" fmla="val 21614"/>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cxnSp>
              <p:nvCxnSpPr>
                <p:cNvPr id="688" name="Straight Connector 687">
                  <a:extLst>
                    <a:ext uri="{FF2B5EF4-FFF2-40B4-BE49-F238E27FC236}">
                      <a16:creationId xmlns:a16="http://schemas.microsoft.com/office/drawing/2014/main" id="{DEC0B97E-0536-46BE-B34F-1695A20E38A0}"/>
                    </a:ext>
                  </a:extLst>
                </p:cNvPr>
                <p:cNvCxnSpPr>
                  <a:cxnSpLocks/>
                </p:cNvCxnSpPr>
                <p:nvPr/>
              </p:nvCxnSpPr>
              <p:spPr>
                <a:xfrm>
                  <a:off x="7077956" y="4118612"/>
                  <a:ext cx="271230" cy="0"/>
                </a:xfrm>
                <a:prstGeom prst="line">
                  <a:avLst/>
                </a:prstGeom>
                <a:noFill/>
                <a:ln w="19050" cap="flat" cmpd="sng" algn="ctr">
                  <a:solidFill>
                    <a:schemeClr val="tx1"/>
                  </a:solidFill>
                  <a:prstDash val="solid"/>
                  <a:headEnd type="arrow"/>
                  <a:tailEnd type="arrow"/>
                </a:ln>
                <a:effectLst/>
              </p:spPr>
            </p:cxnSp>
          </p:grpSp>
          <p:sp>
            <p:nvSpPr>
              <p:cNvPr id="680" name="TextBox 679">
                <a:extLst>
                  <a:ext uri="{FF2B5EF4-FFF2-40B4-BE49-F238E27FC236}">
                    <a16:creationId xmlns:a16="http://schemas.microsoft.com/office/drawing/2014/main" id="{EAA69363-BE93-4F4E-8CE9-C76D545B65A0}"/>
                  </a:ext>
                </a:extLst>
              </p:cNvPr>
              <p:cNvSpPr txBox="1"/>
              <p:nvPr/>
            </p:nvSpPr>
            <p:spPr>
              <a:xfrm>
                <a:off x="6370730"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2</a:t>
                </a:r>
                <a:endParaRPr lang="en-US" sz="2400">
                  <a:latin typeface="+mj-lt"/>
                </a:endParaRPr>
              </a:p>
            </p:txBody>
          </p:sp>
          <p:sp>
            <p:nvSpPr>
              <p:cNvPr id="681" name="TextBox 680">
                <a:extLst>
                  <a:ext uri="{FF2B5EF4-FFF2-40B4-BE49-F238E27FC236}">
                    <a16:creationId xmlns:a16="http://schemas.microsoft.com/office/drawing/2014/main" id="{20C7F1F3-D6E0-4E70-8C1D-D90ACF5E5BF8}"/>
                  </a:ext>
                </a:extLst>
              </p:cNvPr>
              <p:cNvSpPr txBox="1"/>
              <p:nvPr/>
            </p:nvSpPr>
            <p:spPr>
              <a:xfrm>
                <a:off x="7315423" y="4585806"/>
                <a:ext cx="77821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Zone 3</a:t>
                </a:r>
                <a:endParaRPr lang="en-US" sz="2400">
                  <a:latin typeface="+mj-lt"/>
                </a:endParaRPr>
              </a:p>
            </p:txBody>
          </p:sp>
        </p:grpSp>
      </p:grpSp>
    </p:spTree>
    <p:extLst>
      <p:ext uri="{BB962C8B-B14F-4D97-AF65-F5344CB8AC3E}">
        <p14:creationId xmlns:p14="http://schemas.microsoft.com/office/powerpoint/2010/main" val="120152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of Paired Region Benefits">
            <a:extLst>
              <a:ext uri="{FF2B5EF4-FFF2-40B4-BE49-F238E27FC236}">
                <a16:creationId xmlns:a16="http://schemas.microsoft.com/office/drawing/2014/main" id="{B2C303EB-DFE0-4D13-AC48-CD99E8CC5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925" y="1498938"/>
            <a:ext cx="4856138" cy="497469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3E43720-34D9-4785-9CCF-2CF87227D1C3}"/>
              </a:ext>
            </a:extLst>
          </p:cNvPr>
          <p:cNvGrpSpPr/>
          <p:nvPr/>
        </p:nvGrpSpPr>
        <p:grpSpPr>
          <a:xfrm>
            <a:off x="7423076" y="1286674"/>
            <a:ext cx="3594702" cy="2256323"/>
            <a:chOff x="7423076" y="1297307"/>
            <a:chExt cx="3594702" cy="2256323"/>
          </a:xfrm>
        </p:grpSpPr>
        <p:sp>
          <p:nvSpPr>
            <p:cNvPr id="13" name="Teardrop 12">
              <a:extLst>
                <a:ext uri="{FF2B5EF4-FFF2-40B4-BE49-F238E27FC236}">
                  <a16:creationId xmlns:a16="http://schemas.microsoft.com/office/drawing/2014/main" id="{F38A0D49-F5DF-4A96-A1B2-EA2D91670587}"/>
                </a:ext>
              </a:extLst>
            </p:cNvPr>
            <p:cNvSpPr/>
            <p:nvPr/>
          </p:nvSpPr>
          <p:spPr bwMode="auto">
            <a:xfrm rot="8044259">
              <a:off x="7554602" y="3114810"/>
              <a:ext cx="274863" cy="275783"/>
            </a:xfrm>
            <a:prstGeom prst="teardrop">
              <a:avLst/>
            </a:prstGeom>
            <a:solidFill>
              <a:srgbClr val="91D2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a:extLst>
                <a:ext uri="{FF2B5EF4-FFF2-40B4-BE49-F238E27FC236}">
                  <a16:creationId xmlns:a16="http://schemas.microsoft.com/office/drawing/2014/main" id="{CB4CE32D-3247-4F4C-8EF8-0731E8008A0F}"/>
                </a:ext>
              </a:extLst>
            </p:cNvPr>
            <p:cNvSpPr/>
            <p:nvPr/>
          </p:nvSpPr>
          <p:spPr bwMode="auto">
            <a:xfrm rot="8044259">
              <a:off x="7554603" y="2691161"/>
              <a:ext cx="274863" cy="275783"/>
            </a:xfrm>
            <a:prstGeom prst="teardrop">
              <a:avLst/>
            </a:prstGeom>
            <a:solidFill>
              <a:srgbClr val="91D2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a:extLst>
                <a:ext uri="{FF2B5EF4-FFF2-40B4-BE49-F238E27FC236}">
                  <a16:creationId xmlns:a16="http://schemas.microsoft.com/office/drawing/2014/main" id="{104AED56-1E4A-4DDB-B7F1-D5B775BD1243}"/>
                </a:ext>
              </a:extLst>
            </p:cNvPr>
            <p:cNvSpPr/>
            <p:nvPr/>
          </p:nvSpPr>
          <p:spPr bwMode="auto">
            <a:xfrm rot="8044259">
              <a:off x="7554603" y="2242960"/>
              <a:ext cx="274863" cy="275783"/>
            </a:xfrm>
            <a:prstGeom prst="teardrop">
              <a:avLst/>
            </a:prstGeom>
            <a:solidFill>
              <a:srgbClr val="91D2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ardrop 6">
              <a:extLst>
                <a:ext uri="{FF2B5EF4-FFF2-40B4-BE49-F238E27FC236}">
                  <a16:creationId xmlns:a16="http://schemas.microsoft.com/office/drawing/2014/main" id="{FD17344A-5335-484D-B75E-ED538461FC2E}"/>
                </a:ext>
              </a:extLst>
            </p:cNvPr>
            <p:cNvSpPr/>
            <p:nvPr/>
          </p:nvSpPr>
          <p:spPr bwMode="auto">
            <a:xfrm rot="8044259">
              <a:off x="7554605" y="1798514"/>
              <a:ext cx="274863" cy="275783"/>
            </a:xfrm>
            <a:prstGeom prst="teardrop">
              <a:avLst/>
            </a:prstGeom>
            <a:solidFill>
              <a:srgbClr val="91D2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C8286ED-FC93-4A91-8B5F-3158B7B2BD69}"/>
                </a:ext>
              </a:extLst>
            </p:cNvPr>
            <p:cNvSpPr txBox="1"/>
            <p:nvPr/>
          </p:nvSpPr>
          <p:spPr>
            <a:xfrm>
              <a:off x="7423076" y="1297307"/>
              <a:ext cx="3594702" cy="2256323"/>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Cross-region Activities</a:t>
              </a:r>
            </a:p>
            <a:p>
              <a:pPr marL="342900" indent="-342900">
                <a:lnSpc>
                  <a:spcPct val="150000"/>
                </a:lnSpc>
                <a:spcAft>
                  <a:spcPts val="600"/>
                </a:spcAft>
                <a:buClr>
                  <a:schemeClr val="bg1"/>
                </a:buClr>
                <a:buSzPct val="90000"/>
                <a:buFont typeface="+mj-lt"/>
                <a:buAutoNum type="arabicPeriod"/>
              </a:pPr>
              <a:r>
                <a:rPr lang="en-US" sz="1600" dirty="0">
                  <a:gradFill>
                    <a:gsLst>
                      <a:gs pos="2917">
                        <a:schemeClr val="tx1"/>
                      </a:gs>
                      <a:gs pos="30000">
                        <a:schemeClr val="tx1"/>
                      </a:gs>
                    </a:gsLst>
                    <a:lin ang="5400000" scaled="0"/>
                  </a:gradFill>
                </a:rPr>
                <a:t>Compute</a:t>
              </a:r>
            </a:p>
            <a:p>
              <a:pPr marL="342900" indent="-342900">
                <a:lnSpc>
                  <a:spcPct val="150000"/>
                </a:lnSpc>
                <a:spcAft>
                  <a:spcPts val="600"/>
                </a:spcAft>
                <a:buClr>
                  <a:schemeClr val="bg1"/>
                </a:buClr>
                <a:buSzPct val="90000"/>
                <a:buFont typeface="+mj-lt"/>
                <a:buAutoNum type="arabicPeriod"/>
              </a:pPr>
              <a:r>
                <a:rPr lang="en-US" sz="1600" dirty="0">
                  <a:gradFill>
                    <a:gsLst>
                      <a:gs pos="2917">
                        <a:schemeClr val="tx1"/>
                      </a:gs>
                      <a:gs pos="30000">
                        <a:schemeClr val="tx1"/>
                      </a:gs>
                    </a:gsLst>
                    <a:lin ang="5400000" scaled="0"/>
                  </a:gradFill>
                </a:rPr>
                <a:t>Storage (GRS/Managed/ASR)</a:t>
              </a:r>
            </a:p>
            <a:p>
              <a:pPr marL="342900" indent="-342900">
                <a:lnSpc>
                  <a:spcPct val="150000"/>
                </a:lnSpc>
                <a:spcAft>
                  <a:spcPts val="600"/>
                </a:spcAft>
                <a:buClr>
                  <a:schemeClr val="bg1"/>
                </a:buClr>
                <a:buSzPct val="90000"/>
                <a:buFont typeface="+mj-lt"/>
                <a:buAutoNum type="arabicPeriod"/>
              </a:pPr>
              <a:r>
                <a:rPr lang="en-US" sz="1600" dirty="0">
                  <a:gradFill>
                    <a:gsLst>
                      <a:gs pos="2917">
                        <a:schemeClr val="tx1"/>
                      </a:gs>
                      <a:gs pos="30000">
                        <a:schemeClr val="tx1"/>
                      </a:gs>
                    </a:gsLst>
                    <a:lin ang="5400000" scaled="0"/>
                  </a:gradFill>
                </a:rPr>
                <a:t>Database Geo-Replication</a:t>
              </a:r>
            </a:p>
            <a:p>
              <a:pPr marL="342900" indent="-342900">
                <a:lnSpc>
                  <a:spcPct val="150000"/>
                </a:lnSpc>
                <a:spcAft>
                  <a:spcPts val="600"/>
                </a:spcAft>
                <a:buClr>
                  <a:schemeClr val="bg1"/>
                </a:buClr>
                <a:buSzPct val="90000"/>
                <a:buFont typeface="+mj-lt"/>
                <a:buAutoNum type="arabicPeriod"/>
              </a:pPr>
              <a:r>
                <a:rPr lang="en-US" sz="1600" dirty="0">
                  <a:gradFill>
                    <a:gsLst>
                      <a:gs pos="2917">
                        <a:schemeClr val="tx1"/>
                      </a:gs>
                      <a:gs pos="30000">
                        <a:schemeClr val="tx1"/>
                      </a:gs>
                    </a:gsLst>
                    <a:lin ang="5400000" scaled="0"/>
                  </a:gradFill>
                </a:rPr>
                <a:t>ARM (Azure Resource Manager)</a:t>
              </a:r>
            </a:p>
          </p:txBody>
        </p:sp>
      </p:grpSp>
      <p:grpSp>
        <p:nvGrpSpPr>
          <p:cNvPr id="20" name="Group 19">
            <a:extLst>
              <a:ext uri="{FF2B5EF4-FFF2-40B4-BE49-F238E27FC236}">
                <a16:creationId xmlns:a16="http://schemas.microsoft.com/office/drawing/2014/main" id="{22E85060-2CEB-43D6-A10D-9DE38C4C4203}"/>
              </a:ext>
            </a:extLst>
          </p:cNvPr>
          <p:cNvGrpSpPr/>
          <p:nvPr/>
        </p:nvGrpSpPr>
        <p:grpSpPr>
          <a:xfrm>
            <a:off x="7423076" y="3662144"/>
            <a:ext cx="3427092" cy="2702599"/>
            <a:chOff x="7423076" y="3662144"/>
            <a:chExt cx="3427092" cy="2702599"/>
          </a:xfrm>
        </p:grpSpPr>
        <p:sp>
          <p:nvSpPr>
            <p:cNvPr id="18" name="Teardrop 17">
              <a:extLst>
                <a:ext uri="{FF2B5EF4-FFF2-40B4-BE49-F238E27FC236}">
                  <a16:creationId xmlns:a16="http://schemas.microsoft.com/office/drawing/2014/main" id="{BAD2AA1C-9575-4065-B7B2-7FA748F92998}"/>
                </a:ext>
              </a:extLst>
            </p:cNvPr>
            <p:cNvSpPr/>
            <p:nvPr/>
          </p:nvSpPr>
          <p:spPr bwMode="auto">
            <a:xfrm rot="8044259">
              <a:off x="7554600" y="5936386"/>
              <a:ext cx="274863" cy="275783"/>
            </a:xfrm>
            <a:prstGeom prst="teardrop">
              <a:avLst/>
            </a:prstGeom>
            <a:solidFill>
              <a:srgbClr val="EA710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a:extLst>
                <a:ext uri="{FF2B5EF4-FFF2-40B4-BE49-F238E27FC236}">
                  <a16:creationId xmlns:a16="http://schemas.microsoft.com/office/drawing/2014/main" id="{A2716B07-CF3B-4E76-A6D1-0F5AB94D5627}"/>
                </a:ext>
              </a:extLst>
            </p:cNvPr>
            <p:cNvSpPr/>
            <p:nvPr/>
          </p:nvSpPr>
          <p:spPr bwMode="auto">
            <a:xfrm rot="8044259">
              <a:off x="7554601" y="5494766"/>
              <a:ext cx="274863" cy="275783"/>
            </a:xfrm>
            <a:prstGeom prst="teardrop">
              <a:avLst/>
            </a:prstGeom>
            <a:solidFill>
              <a:srgbClr val="EA710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a:extLst>
                <a:ext uri="{FF2B5EF4-FFF2-40B4-BE49-F238E27FC236}">
                  <a16:creationId xmlns:a16="http://schemas.microsoft.com/office/drawing/2014/main" id="{0AC1CD99-E712-4F53-818E-CACB50816DD7}"/>
                </a:ext>
              </a:extLst>
            </p:cNvPr>
            <p:cNvSpPr/>
            <p:nvPr/>
          </p:nvSpPr>
          <p:spPr bwMode="auto">
            <a:xfrm rot="8044259">
              <a:off x="7554601" y="5051155"/>
              <a:ext cx="274863" cy="275783"/>
            </a:xfrm>
            <a:prstGeom prst="teardrop">
              <a:avLst/>
            </a:prstGeom>
            <a:solidFill>
              <a:srgbClr val="EA710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a:extLst>
                <a:ext uri="{FF2B5EF4-FFF2-40B4-BE49-F238E27FC236}">
                  <a16:creationId xmlns:a16="http://schemas.microsoft.com/office/drawing/2014/main" id="{E027B311-B116-4779-A0BB-9FAD4D54F4E9}"/>
                </a:ext>
              </a:extLst>
            </p:cNvPr>
            <p:cNvSpPr/>
            <p:nvPr/>
          </p:nvSpPr>
          <p:spPr bwMode="auto">
            <a:xfrm rot="8044259">
              <a:off x="7554600" y="4605875"/>
              <a:ext cx="274863" cy="275783"/>
            </a:xfrm>
            <a:prstGeom prst="teardrop">
              <a:avLst/>
            </a:prstGeom>
            <a:solidFill>
              <a:srgbClr val="EA710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a:extLst>
                <a:ext uri="{FF2B5EF4-FFF2-40B4-BE49-F238E27FC236}">
                  <a16:creationId xmlns:a16="http://schemas.microsoft.com/office/drawing/2014/main" id="{2E607DDE-E61C-457E-A833-145DBEB39D5E}"/>
                </a:ext>
              </a:extLst>
            </p:cNvPr>
            <p:cNvSpPr/>
            <p:nvPr/>
          </p:nvSpPr>
          <p:spPr bwMode="auto">
            <a:xfrm rot="8044259">
              <a:off x="7554601" y="4179303"/>
              <a:ext cx="274863" cy="275783"/>
            </a:xfrm>
            <a:prstGeom prst="teardrop">
              <a:avLst/>
            </a:prstGeom>
            <a:solidFill>
              <a:srgbClr val="EA710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BDAA4430-A70D-4BBD-BE70-12C82B42053B}"/>
                </a:ext>
              </a:extLst>
            </p:cNvPr>
            <p:cNvSpPr txBox="1"/>
            <p:nvPr/>
          </p:nvSpPr>
          <p:spPr>
            <a:xfrm>
              <a:off x="7423076" y="3662144"/>
              <a:ext cx="3427092" cy="2702599"/>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Benefits </a:t>
              </a:r>
            </a:p>
            <a:p>
              <a:pPr marL="342900" indent="-342900">
                <a:lnSpc>
                  <a:spcPct val="150000"/>
                </a:lnSpc>
                <a:spcAft>
                  <a:spcPts val="600"/>
                </a:spcAft>
                <a:buClr>
                  <a:schemeClr val="bg1"/>
                </a:buClr>
                <a:buSzPct val="90000"/>
                <a:buFont typeface="+mj-lt"/>
                <a:buAutoNum type="arabicPeriod" startAt="5"/>
              </a:pPr>
              <a:r>
                <a:rPr lang="en-US" sz="1600" dirty="0">
                  <a:gradFill>
                    <a:gsLst>
                      <a:gs pos="2917">
                        <a:schemeClr val="tx1"/>
                      </a:gs>
                      <a:gs pos="30000">
                        <a:schemeClr val="tx1"/>
                      </a:gs>
                    </a:gsLst>
                    <a:lin ang="5400000" scaled="0"/>
                  </a:gradFill>
                </a:rPr>
                <a:t>Physical Isolation</a:t>
              </a:r>
            </a:p>
            <a:p>
              <a:pPr marL="342900" indent="-342900">
                <a:lnSpc>
                  <a:spcPct val="150000"/>
                </a:lnSpc>
                <a:spcAft>
                  <a:spcPts val="600"/>
                </a:spcAft>
                <a:buClr>
                  <a:schemeClr val="bg1"/>
                </a:buClr>
                <a:buSzPct val="90000"/>
                <a:buFont typeface="+mj-lt"/>
                <a:buAutoNum type="arabicPeriod" startAt="5"/>
              </a:pPr>
              <a:r>
                <a:rPr lang="en-US" sz="1600" dirty="0">
                  <a:gradFill>
                    <a:gsLst>
                      <a:gs pos="2917">
                        <a:schemeClr val="tx1"/>
                      </a:gs>
                      <a:gs pos="30000">
                        <a:schemeClr val="tx1"/>
                      </a:gs>
                    </a:gsLst>
                    <a:lin ang="5400000" scaled="0"/>
                  </a:gradFill>
                </a:rPr>
                <a:t>Platform-provided Replication</a:t>
              </a:r>
            </a:p>
            <a:p>
              <a:pPr marL="342900" indent="-342900">
                <a:lnSpc>
                  <a:spcPct val="150000"/>
                </a:lnSpc>
                <a:spcAft>
                  <a:spcPts val="600"/>
                </a:spcAft>
                <a:buClr>
                  <a:schemeClr val="bg1"/>
                </a:buClr>
                <a:buSzPct val="90000"/>
                <a:buFont typeface="+mj-lt"/>
                <a:buAutoNum type="arabicPeriod" startAt="5"/>
              </a:pPr>
              <a:r>
                <a:rPr lang="en-US" sz="1600" dirty="0">
                  <a:gradFill>
                    <a:gsLst>
                      <a:gs pos="2917">
                        <a:schemeClr val="tx1"/>
                      </a:gs>
                      <a:gs pos="30000">
                        <a:schemeClr val="tx1"/>
                      </a:gs>
                    </a:gsLst>
                    <a:lin ang="5400000" scaled="0"/>
                  </a:gradFill>
                </a:rPr>
                <a:t>Region Recovery Order</a:t>
              </a:r>
            </a:p>
            <a:p>
              <a:pPr marL="342900" indent="-342900">
                <a:lnSpc>
                  <a:spcPct val="150000"/>
                </a:lnSpc>
                <a:spcAft>
                  <a:spcPts val="600"/>
                </a:spcAft>
                <a:buClr>
                  <a:schemeClr val="bg1"/>
                </a:buClr>
                <a:buSzPct val="90000"/>
                <a:buFont typeface="+mj-lt"/>
                <a:buAutoNum type="arabicPeriod" startAt="5"/>
              </a:pPr>
              <a:r>
                <a:rPr lang="en-US" sz="1600" dirty="0">
                  <a:gradFill>
                    <a:gsLst>
                      <a:gs pos="2917">
                        <a:schemeClr val="tx1"/>
                      </a:gs>
                      <a:gs pos="30000">
                        <a:schemeClr val="tx1"/>
                      </a:gs>
                    </a:gsLst>
                    <a:lin ang="5400000" scaled="0"/>
                  </a:gradFill>
                </a:rPr>
                <a:t>Sequential Updates</a:t>
              </a:r>
            </a:p>
            <a:p>
              <a:pPr marL="342900" indent="-342900">
                <a:lnSpc>
                  <a:spcPct val="150000"/>
                </a:lnSpc>
                <a:spcAft>
                  <a:spcPts val="600"/>
                </a:spcAft>
                <a:buClr>
                  <a:schemeClr val="bg1"/>
                </a:buClr>
                <a:buSzPct val="90000"/>
                <a:buFont typeface="+mj-lt"/>
                <a:buAutoNum type="arabicPeriod" startAt="5"/>
              </a:pPr>
              <a:r>
                <a:rPr lang="en-US" sz="1600" dirty="0">
                  <a:gradFill>
                    <a:gsLst>
                      <a:gs pos="2917">
                        <a:schemeClr val="tx1"/>
                      </a:gs>
                      <a:gs pos="30000">
                        <a:schemeClr val="tx1"/>
                      </a:gs>
                    </a:gsLst>
                    <a:lin ang="5400000" scaled="0"/>
                  </a:gradFill>
                </a:rPr>
                <a:t>Data Residency</a:t>
              </a:r>
            </a:p>
          </p:txBody>
        </p:sp>
      </p:grpSp>
      <p:sp>
        <p:nvSpPr>
          <p:cNvPr id="21" name="Title 3">
            <a:extLst>
              <a:ext uri="{FF2B5EF4-FFF2-40B4-BE49-F238E27FC236}">
                <a16:creationId xmlns:a16="http://schemas.microsoft.com/office/drawing/2014/main" id="{F8F20DA2-F6BE-46A0-888A-6872F470722B}"/>
              </a:ext>
            </a:extLst>
          </p:cNvPr>
          <p:cNvSpPr txBox="1">
            <a:spLocks/>
          </p:cNvSpPr>
          <p:nvPr/>
        </p:nvSpPr>
        <p:spPr>
          <a:xfrm>
            <a:off x="436562"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t>Azure resiliency as a platform</a:t>
            </a:r>
          </a:p>
        </p:txBody>
      </p:sp>
      <p:sp>
        <p:nvSpPr>
          <p:cNvPr id="22" name="Text Placeholder 3">
            <a:extLst>
              <a:ext uri="{FF2B5EF4-FFF2-40B4-BE49-F238E27FC236}">
                <a16:creationId xmlns:a16="http://schemas.microsoft.com/office/drawing/2014/main" id="{15A5C2C8-876D-4F19-98E2-7AE2CAF38ED8}"/>
              </a:ext>
            </a:extLst>
          </p:cNvPr>
          <p:cNvSpPr>
            <a:spLocks noGrp="1"/>
          </p:cNvSpPr>
          <p:nvPr>
            <p:ph type="body" sz="quarter" idx="10"/>
          </p:nvPr>
        </p:nvSpPr>
        <p:spPr>
          <a:xfrm>
            <a:off x="434975" y="1000125"/>
            <a:ext cx="11563350" cy="313932"/>
          </a:xfrm>
        </p:spPr>
        <p:txBody>
          <a:bodyPr/>
          <a:lstStyle/>
          <a:p>
            <a:r>
              <a:rPr lang="en-US" b="1" dirty="0">
                <a:gradFill>
                  <a:gsLst>
                    <a:gs pos="1250">
                      <a:srgbClr val="1A1A1A"/>
                    </a:gs>
                    <a:gs pos="100000">
                      <a:srgbClr val="1A1A1A"/>
                    </a:gs>
                  </a:gsLst>
                  <a:lin ang="5400000" scaled="0"/>
                </a:gradFill>
              </a:rPr>
              <a:t>Azure Paired Regions</a:t>
            </a:r>
            <a:endParaRPr lang="en-US" dirty="0"/>
          </a:p>
        </p:txBody>
      </p:sp>
    </p:spTree>
    <p:extLst>
      <p:ext uri="{BB962C8B-B14F-4D97-AF65-F5344CB8AC3E}">
        <p14:creationId xmlns:p14="http://schemas.microsoft.com/office/powerpoint/2010/main" val="2475571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r>
              <a:rPr lang="en-US"/>
              <a:t>Azure resiliency as a platform</a:t>
            </a:r>
          </a:p>
        </p:txBody>
      </p:sp>
      <p:sp>
        <p:nvSpPr>
          <p:cNvPr id="4" name="Text Placeholder 3">
            <a:extLst>
              <a:ext uri="{FF2B5EF4-FFF2-40B4-BE49-F238E27FC236}">
                <a16:creationId xmlns:a16="http://schemas.microsoft.com/office/drawing/2014/main" id="{E5295EFD-82D4-4BFA-9F53-0EC11FB6B4FB}"/>
              </a:ext>
            </a:extLst>
          </p:cNvPr>
          <p:cNvSpPr>
            <a:spLocks noGrp="1"/>
          </p:cNvSpPr>
          <p:nvPr>
            <p:ph type="body" sz="quarter" idx="10"/>
          </p:nvPr>
        </p:nvSpPr>
        <p:spPr>
          <a:xfrm>
            <a:off x="434975" y="1000125"/>
            <a:ext cx="11563350" cy="313932"/>
          </a:xfrm>
        </p:spPr>
        <p:txBody>
          <a:bodyPr/>
          <a:lstStyle/>
          <a:p>
            <a:r>
              <a:rPr lang="en-US" b="1">
                <a:gradFill>
                  <a:gsLst>
                    <a:gs pos="1250">
                      <a:srgbClr val="1A1A1A"/>
                    </a:gs>
                    <a:gs pos="100000">
                      <a:srgbClr val="1A1A1A"/>
                    </a:gs>
                  </a:gsLst>
                  <a:lin ang="5400000" scaled="0"/>
                </a:gradFill>
              </a:rPr>
              <a:t>Industry-leading high availability SLA</a:t>
            </a:r>
            <a:endParaRPr lang="en-US"/>
          </a:p>
        </p:txBody>
      </p:sp>
      <p:sp>
        <p:nvSpPr>
          <p:cNvPr id="136" name="Freeform: Shape 3">
            <a:extLst>
              <a:ext uri="{FF2B5EF4-FFF2-40B4-BE49-F238E27FC236}">
                <a16:creationId xmlns:a16="http://schemas.microsoft.com/office/drawing/2014/main" id="{332C57CD-58CD-504B-8546-33C219A92AA4}"/>
              </a:ext>
            </a:extLst>
          </p:cNvPr>
          <p:cNvSpPr/>
          <p:nvPr/>
        </p:nvSpPr>
        <p:spPr bwMode="auto">
          <a:xfrm>
            <a:off x="457889" y="5313726"/>
            <a:ext cx="22012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37" name="Freeform: Shape 23">
            <a:extLst>
              <a:ext uri="{FF2B5EF4-FFF2-40B4-BE49-F238E27FC236}">
                <a16:creationId xmlns:a16="http://schemas.microsoft.com/office/drawing/2014/main" id="{6B89486C-0135-E34F-A693-231D5326F671}"/>
              </a:ext>
            </a:extLst>
          </p:cNvPr>
          <p:cNvSpPr/>
          <p:nvPr/>
        </p:nvSpPr>
        <p:spPr bwMode="auto">
          <a:xfrm>
            <a:off x="2787032" y="5313726"/>
            <a:ext cx="275152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38" name="Freeform: Shape 24">
            <a:extLst>
              <a:ext uri="{FF2B5EF4-FFF2-40B4-BE49-F238E27FC236}">
                <a16:creationId xmlns:a16="http://schemas.microsoft.com/office/drawing/2014/main" id="{DE7CF234-D6E4-B946-AAAB-245F377CB30D}"/>
              </a:ext>
            </a:extLst>
          </p:cNvPr>
          <p:cNvSpPr/>
          <p:nvPr/>
        </p:nvSpPr>
        <p:spPr bwMode="auto">
          <a:xfrm>
            <a:off x="5666482" y="5313726"/>
            <a:ext cx="329616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39" name="Freeform: Shape 25">
            <a:extLst>
              <a:ext uri="{FF2B5EF4-FFF2-40B4-BE49-F238E27FC236}">
                <a16:creationId xmlns:a16="http://schemas.microsoft.com/office/drawing/2014/main" id="{8E6B99CE-C18B-B944-831D-7ABA326DD991}"/>
              </a:ext>
            </a:extLst>
          </p:cNvPr>
          <p:cNvSpPr/>
          <p:nvPr/>
        </p:nvSpPr>
        <p:spPr bwMode="auto">
          <a:xfrm>
            <a:off x="9090567" y="5313726"/>
            <a:ext cx="302668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nvGrpSpPr>
          <p:cNvPr id="140" name="Group 139">
            <a:extLst>
              <a:ext uri="{FF2B5EF4-FFF2-40B4-BE49-F238E27FC236}">
                <a16:creationId xmlns:a16="http://schemas.microsoft.com/office/drawing/2014/main" id="{8AD4A2A0-03E3-244A-9B1C-95CE3F20282F}"/>
              </a:ext>
            </a:extLst>
          </p:cNvPr>
          <p:cNvGrpSpPr/>
          <p:nvPr/>
        </p:nvGrpSpPr>
        <p:grpSpPr>
          <a:xfrm>
            <a:off x="382681" y="5430217"/>
            <a:ext cx="2329142" cy="783432"/>
            <a:chOff x="522514" y="4828928"/>
            <a:chExt cx="2284328" cy="768363"/>
          </a:xfrm>
        </p:grpSpPr>
        <p:sp>
          <p:nvSpPr>
            <p:cNvPr id="141" name="Rectangle 140">
              <a:extLst>
                <a:ext uri="{FF2B5EF4-FFF2-40B4-BE49-F238E27FC236}">
                  <a16:creationId xmlns:a16="http://schemas.microsoft.com/office/drawing/2014/main" id="{E88EE29A-BE0F-1946-A602-9AA3F80BEEBD}"/>
                </a:ext>
              </a:extLst>
            </p:cNvPr>
            <p:cNvSpPr/>
            <p:nvPr/>
          </p:nvSpPr>
          <p:spPr>
            <a:xfrm>
              <a:off x="522514" y="4828928"/>
              <a:ext cx="1110260" cy="307894"/>
            </a:xfrm>
            <a:prstGeom prst="rect">
              <a:avLst/>
            </a:prstGeom>
          </p:spPr>
          <p:txBody>
            <a:bodyPr wrap="none">
              <a:spAutoFit/>
            </a:bodyPr>
            <a:lstStyle/>
            <a:p>
              <a:pPr defTabSz="950938">
                <a:lnSpc>
                  <a:spcPct val="90000"/>
                </a:lnSpc>
                <a:spcBef>
                  <a:spcPts val="612"/>
                </a:spcBef>
              </a:pPr>
              <a:r>
                <a:rPr lang="en-US" sz="1600">
                  <a:solidFill>
                    <a:schemeClr val="tx2"/>
                  </a:solidFill>
                  <a:latin typeface="Segoe UI Semibold" panose="020B0702040204020203" pitchFamily="34" charset="0"/>
                  <a:cs typeface="Segoe UI Semibold" panose="020B0702040204020203" pitchFamily="34" charset="0"/>
                </a:rPr>
                <a:t>Single VM</a:t>
              </a:r>
            </a:p>
          </p:txBody>
        </p:sp>
        <p:sp>
          <p:nvSpPr>
            <p:cNvPr id="142" name="Rectangle 141">
              <a:extLst>
                <a:ext uri="{FF2B5EF4-FFF2-40B4-BE49-F238E27FC236}">
                  <a16:creationId xmlns:a16="http://schemas.microsoft.com/office/drawing/2014/main" id="{BC3C5645-D4A1-B442-ACDF-00B64B4C4810}"/>
                </a:ext>
              </a:extLst>
            </p:cNvPr>
            <p:cNvSpPr/>
            <p:nvPr/>
          </p:nvSpPr>
          <p:spPr>
            <a:xfrm>
              <a:off x="522514" y="5126395"/>
              <a:ext cx="2284328" cy="470896"/>
            </a:xfrm>
            <a:prstGeom prst="rect">
              <a:avLst/>
            </a:prstGeom>
          </p:spPr>
          <p:txBody>
            <a:bodyPr wrap="square">
              <a:spAutoFit/>
            </a:bodyPr>
            <a:lstStyle/>
            <a:p>
              <a:pPr defTabSz="950938">
                <a:lnSpc>
                  <a:spcPct val="90000"/>
                </a:lnSpc>
                <a:spcBef>
                  <a:spcPts val="612"/>
                </a:spcBef>
              </a:pPr>
              <a:r>
                <a:rPr lang="en-US" sz="1400">
                  <a:latin typeface="Segoe UI" panose="020B0502040204020203" pitchFamily="34" charset="0"/>
                  <a:ea typeface="Segoe UI" panose="020B0502040204020203" pitchFamily="34" charset="0"/>
                  <a:cs typeface="Segoe UI" panose="020B0502040204020203" pitchFamily="34" charset="0"/>
                </a:rPr>
                <a:t>Protection with </a:t>
              </a:r>
              <a:br>
                <a:rPr lang="en-US" sz="1400">
                  <a:latin typeface="Segoe UI" panose="020B0502040204020203" pitchFamily="34" charset="0"/>
                  <a:ea typeface="Segoe UI" panose="020B0502040204020203" pitchFamily="34" charset="0"/>
                  <a:cs typeface="Segoe UI" panose="020B0502040204020203" pitchFamily="34" charset="0"/>
                </a:rPr>
              </a:br>
              <a:r>
                <a:rPr lang="en-US" sz="1400">
                  <a:latin typeface="Segoe UI" panose="020B0502040204020203" pitchFamily="34" charset="0"/>
                  <a:ea typeface="Segoe UI" panose="020B0502040204020203" pitchFamily="34" charset="0"/>
                  <a:cs typeface="Segoe UI" panose="020B0502040204020203" pitchFamily="34" charset="0"/>
                </a:rPr>
                <a:t>Premium Storage</a:t>
              </a:r>
            </a:p>
          </p:txBody>
        </p:sp>
      </p:grpSp>
      <p:grpSp>
        <p:nvGrpSpPr>
          <p:cNvPr id="143" name="Group 142">
            <a:extLst>
              <a:ext uri="{FF2B5EF4-FFF2-40B4-BE49-F238E27FC236}">
                <a16:creationId xmlns:a16="http://schemas.microsoft.com/office/drawing/2014/main" id="{110A27CE-2E7F-FB49-8CA3-0F66E4B57812}"/>
              </a:ext>
            </a:extLst>
          </p:cNvPr>
          <p:cNvGrpSpPr/>
          <p:nvPr/>
        </p:nvGrpSpPr>
        <p:grpSpPr>
          <a:xfrm>
            <a:off x="382682" y="2830189"/>
            <a:ext cx="853634" cy="544812"/>
            <a:chOff x="522514" y="1920087"/>
            <a:chExt cx="837210" cy="534330"/>
          </a:xfrm>
        </p:grpSpPr>
        <p:sp>
          <p:nvSpPr>
            <p:cNvPr id="144" name="Rectangle 362">
              <a:extLst>
                <a:ext uri="{FF2B5EF4-FFF2-40B4-BE49-F238E27FC236}">
                  <a16:creationId xmlns:a16="http://schemas.microsoft.com/office/drawing/2014/main" id="{B770BC07-AAC8-6745-A4E6-7232B33B955D}"/>
                </a:ext>
              </a:extLst>
            </p:cNvPr>
            <p:cNvSpPr>
              <a:spLocks noChangeArrowheads="1"/>
            </p:cNvSpPr>
            <p:nvPr/>
          </p:nvSpPr>
          <p:spPr bwMode="auto">
            <a:xfrm>
              <a:off x="522514" y="1920087"/>
              <a:ext cx="837210" cy="28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VM SLA</a:t>
              </a:r>
            </a:p>
          </p:txBody>
        </p:sp>
        <p:sp>
          <p:nvSpPr>
            <p:cNvPr id="145" name="Rectangle 365">
              <a:extLst>
                <a:ext uri="{FF2B5EF4-FFF2-40B4-BE49-F238E27FC236}">
                  <a16:creationId xmlns:a16="http://schemas.microsoft.com/office/drawing/2014/main" id="{D424F3C1-BCE1-4249-AB46-991D337269A5}"/>
                </a:ext>
              </a:extLst>
            </p:cNvPr>
            <p:cNvSpPr>
              <a:spLocks noChangeArrowheads="1"/>
            </p:cNvSpPr>
            <p:nvPr/>
          </p:nvSpPr>
          <p:spPr bwMode="auto">
            <a:xfrm>
              <a:off x="522514" y="2168396"/>
              <a:ext cx="706624"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 </a:t>
              </a:r>
            </a:p>
          </p:txBody>
        </p:sp>
      </p:grpSp>
      <p:grpSp>
        <p:nvGrpSpPr>
          <p:cNvPr id="146" name="Group 145">
            <a:extLst>
              <a:ext uri="{FF2B5EF4-FFF2-40B4-BE49-F238E27FC236}">
                <a16:creationId xmlns:a16="http://schemas.microsoft.com/office/drawing/2014/main" id="{5B868C42-070C-3D42-BCC1-F0815431DEC1}"/>
              </a:ext>
            </a:extLst>
          </p:cNvPr>
          <p:cNvGrpSpPr/>
          <p:nvPr/>
        </p:nvGrpSpPr>
        <p:grpSpPr>
          <a:xfrm>
            <a:off x="2741906" y="5430219"/>
            <a:ext cx="2751528" cy="787221"/>
            <a:chOff x="2806841" y="4828909"/>
            <a:chExt cx="2698587" cy="772076"/>
          </a:xfrm>
        </p:grpSpPr>
        <p:sp>
          <p:nvSpPr>
            <p:cNvPr id="147" name="Rectangle 146">
              <a:extLst>
                <a:ext uri="{FF2B5EF4-FFF2-40B4-BE49-F238E27FC236}">
                  <a16:creationId xmlns:a16="http://schemas.microsoft.com/office/drawing/2014/main" id="{921F0E20-AEE1-8B4B-90B3-2D1DBE87F070}"/>
                </a:ext>
              </a:extLst>
            </p:cNvPr>
            <p:cNvSpPr/>
            <p:nvPr/>
          </p:nvSpPr>
          <p:spPr>
            <a:xfrm>
              <a:off x="2806842" y="4828909"/>
              <a:ext cx="1583669" cy="307893"/>
            </a:xfrm>
            <a:prstGeom prst="rect">
              <a:avLst/>
            </a:prstGeom>
          </p:spPr>
          <p:txBody>
            <a:bodyPr wrap="none">
              <a:spAutoFit/>
            </a:bodyPr>
            <a:lstStyle/>
            <a:p>
              <a:pPr defTabSz="950938">
                <a:lnSpc>
                  <a:spcPct val="90000"/>
                </a:lnSpc>
                <a:spcBef>
                  <a:spcPts val="612"/>
                </a:spcBef>
              </a:pPr>
              <a:r>
                <a:rPr lang="en-US" sz="1600">
                  <a:solidFill>
                    <a:schemeClr val="tx2"/>
                  </a:solidFill>
                  <a:latin typeface="Segoe UI Semibold" panose="020B0702040204020203" pitchFamily="34" charset="0"/>
                  <a:cs typeface="Segoe UI Semibold" panose="020B0702040204020203" pitchFamily="34" charset="0"/>
                </a:rPr>
                <a:t>Availability</a:t>
              </a:r>
              <a:r>
                <a:rPr lang="en-US" sz="16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sz="1600">
                  <a:solidFill>
                    <a:schemeClr val="tx2"/>
                  </a:solidFill>
                  <a:latin typeface="Segoe UI Semibold" panose="020B0702040204020203" pitchFamily="34" charset="0"/>
                  <a:cs typeface="Segoe UI Semibold" panose="020B0702040204020203" pitchFamily="34" charset="0"/>
                </a:rPr>
                <a:t>sets</a:t>
              </a:r>
            </a:p>
          </p:txBody>
        </p:sp>
        <p:sp>
          <p:nvSpPr>
            <p:cNvPr id="148" name="Rectangle 147">
              <a:extLst>
                <a:ext uri="{FF2B5EF4-FFF2-40B4-BE49-F238E27FC236}">
                  <a16:creationId xmlns:a16="http://schemas.microsoft.com/office/drawing/2014/main" id="{2EF56579-C8A4-624E-A365-DB406DD90332}"/>
                </a:ext>
              </a:extLst>
            </p:cNvPr>
            <p:cNvSpPr/>
            <p:nvPr/>
          </p:nvSpPr>
          <p:spPr>
            <a:xfrm>
              <a:off x="2806841" y="5130091"/>
              <a:ext cx="2698587" cy="470894"/>
            </a:xfrm>
            <a:prstGeom prst="rect">
              <a:avLst/>
            </a:prstGeom>
          </p:spPr>
          <p:txBody>
            <a:bodyPr wrap="square">
              <a:spAutoFit/>
            </a:bodyPr>
            <a:lstStyle/>
            <a:p>
              <a:pPr defTabSz="950938">
                <a:lnSpc>
                  <a:spcPct val="90000"/>
                </a:lnSpc>
                <a:spcBef>
                  <a:spcPts val="612"/>
                </a:spcBef>
              </a:pPr>
              <a:r>
                <a:rPr lang="en-US" sz="1400">
                  <a:latin typeface="Segoe UI" panose="020B0502040204020203" pitchFamily="34" charset="0"/>
                  <a:ea typeface="Segoe UI" panose="020B0502040204020203" pitchFamily="34" charset="0"/>
                  <a:cs typeface="Segoe UI" panose="020B0502040204020203" pitchFamily="34" charset="0"/>
                </a:rPr>
                <a:t>Protection against failures </a:t>
              </a:r>
              <a:br>
                <a:rPr lang="en-US" sz="1400">
                  <a:latin typeface="Segoe UI" panose="020B0502040204020203" pitchFamily="34" charset="0"/>
                  <a:ea typeface="Segoe UI" panose="020B0502040204020203" pitchFamily="34" charset="0"/>
                  <a:cs typeface="Segoe UI" panose="020B0502040204020203" pitchFamily="34" charset="0"/>
                </a:rPr>
              </a:br>
              <a:r>
                <a:rPr lang="en-US" sz="1400">
                  <a:latin typeface="Segoe UI" panose="020B0502040204020203" pitchFamily="34" charset="0"/>
                  <a:ea typeface="Segoe UI" panose="020B0502040204020203" pitchFamily="34" charset="0"/>
                  <a:cs typeface="Segoe UI" panose="020B0502040204020203" pitchFamily="34" charset="0"/>
                </a:rPr>
                <a:t>within datacenters</a:t>
              </a:r>
            </a:p>
          </p:txBody>
        </p:sp>
      </p:grpSp>
      <p:grpSp>
        <p:nvGrpSpPr>
          <p:cNvPr id="149" name="Group 148">
            <a:extLst>
              <a:ext uri="{FF2B5EF4-FFF2-40B4-BE49-F238E27FC236}">
                <a16:creationId xmlns:a16="http://schemas.microsoft.com/office/drawing/2014/main" id="{C07DC482-C480-5C47-A433-80BE40E998A3}"/>
              </a:ext>
            </a:extLst>
          </p:cNvPr>
          <p:cNvGrpSpPr/>
          <p:nvPr/>
        </p:nvGrpSpPr>
        <p:grpSpPr>
          <a:xfrm>
            <a:off x="5591275" y="5430219"/>
            <a:ext cx="2574774" cy="783435"/>
            <a:chOff x="5630887" y="4828909"/>
            <a:chExt cx="2525233" cy="768363"/>
          </a:xfrm>
        </p:grpSpPr>
        <p:sp>
          <p:nvSpPr>
            <p:cNvPr id="150" name="Rectangle 149">
              <a:extLst>
                <a:ext uri="{FF2B5EF4-FFF2-40B4-BE49-F238E27FC236}">
                  <a16:creationId xmlns:a16="http://schemas.microsoft.com/office/drawing/2014/main" id="{C7CCE352-0124-164C-905E-36BC39D5B2D6}"/>
                </a:ext>
              </a:extLst>
            </p:cNvPr>
            <p:cNvSpPr/>
            <p:nvPr/>
          </p:nvSpPr>
          <p:spPr>
            <a:xfrm>
              <a:off x="5630888" y="4828909"/>
              <a:ext cx="1755033" cy="307893"/>
            </a:xfrm>
            <a:prstGeom prst="rect">
              <a:avLst/>
            </a:prstGeom>
          </p:spPr>
          <p:txBody>
            <a:bodyPr wrap="none">
              <a:spAutoFit/>
            </a:bodyPr>
            <a:lstStyle/>
            <a:p>
              <a:pPr defTabSz="950938">
                <a:lnSpc>
                  <a:spcPct val="90000"/>
                </a:lnSpc>
                <a:spcBef>
                  <a:spcPts val="612"/>
                </a:spcBef>
              </a:pPr>
              <a:r>
                <a:rPr lang="en-US" sz="1600">
                  <a:solidFill>
                    <a:schemeClr val="tx2"/>
                  </a:solidFill>
                  <a:latin typeface="Segoe UI Semibold" panose="020B0702040204020203" pitchFamily="34" charset="0"/>
                  <a:cs typeface="Segoe UI Semibold" panose="020B0702040204020203" pitchFamily="34" charset="0"/>
                </a:rPr>
                <a:t>Availability zones</a:t>
              </a:r>
            </a:p>
          </p:txBody>
        </p:sp>
        <p:sp>
          <p:nvSpPr>
            <p:cNvPr id="151" name="Rectangle 150">
              <a:extLst>
                <a:ext uri="{FF2B5EF4-FFF2-40B4-BE49-F238E27FC236}">
                  <a16:creationId xmlns:a16="http://schemas.microsoft.com/office/drawing/2014/main" id="{46453A33-4634-9246-9CBA-D157059F4ED7}"/>
                </a:ext>
              </a:extLst>
            </p:cNvPr>
            <p:cNvSpPr/>
            <p:nvPr/>
          </p:nvSpPr>
          <p:spPr>
            <a:xfrm>
              <a:off x="5630887" y="5126378"/>
              <a:ext cx="2525233" cy="470894"/>
            </a:xfrm>
            <a:prstGeom prst="rect">
              <a:avLst/>
            </a:prstGeom>
          </p:spPr>
          <p:txBody>
            <a:bodyPr wrap="square">
              <a:spAutoFit/>
            </a:bodyPr>
            <a:lstStyle/>
            <a:p>
              <a:pPr defTabSz="950938">
                <a:lnSpc>
                  <a:spcPct val="90000"/>
                </a:lnSpc>
                <a:spcBef>
                  <a:spcPts val="612"/>
                </a:spcBef>
              </a:pPr>
              <a:r>
                <a:rPr lang="en-US" sz="1400">
                  <a:latin typeface="Segoe UI" panose="020B0502040204020203" pitchFamily="34" charset="0"/>
                  <a:ea typeface="Segoe UI" panose="020B0502040204020203" pitchFamily="34" charset="0"/>
                  <a:cs typeface="Segoe UI" panose="020B0502040204020203" pitchFamily="34" charset="0"/>
                </a:rPr>
                <a:t>Protection from entire datacenter failures</a:t>
              </a:r>
            </a:p>
          </p:txBody>
        </p:sp>
      </p:grpSp>
      <p:grpSp>
        <p:nvGrpSpPr>
          <p:cNvPr id="152" name="Group 151">
            <a:extLst>
              <a:ext uri="{FF2B5EF4-FFF2-40B4-BE49-F238E27FC236}">
                <a16:creationId xmlns:a16="http://schemas.microsoft.com/office/drawing/2014/main" id="{CB84E436-453A-1140-B11A-8E9CA4D26496}"/>
              </a:ext>
            </a:extLst>
          </p:cNvPr>
          <p:cNvGrpSpPr/>
          <p:nvPr/>
        </p:nvGrpSpPr>
        <p:grpSpPr>
          <a:xfrm>
            <a:off x="9015358" y="5431221"/>
            <a:ext cx="2838381" cy="805158"/>
            <a:chOff x="8989091" y="4829895"/>
            <a:chExt cx="2783769" cy="789668"/>
          </a:xfrm>
        </p:grpSpPr>
        <p:sp>
          <p:nvSpPr>
            <p:cNvPr id="153" name="Rectangle 152">
              <a:extLst>
                <a:ext uri="{FF2B5EF4-FFF2-40B4-BE49-F238E27FC236}">
                  <a16:creationId xmlns:a16="http://schemas.microsoft.com/office/drawing/2014/main" id="{20C58DAA-E458-4149-916E-3EEF7448D7B5}"/>
                </a:ext>
              </a:extLst>
            </p:cNvPr>
            <p:cNvSpPr/>
            <p:nvPr/>
          </p:nvSpPr>
          <p:spPr>
            <a:xfrm>
              <a:off x="8989092" y="4829895"/>
              <a:ext cx="1311371" cy="307892"/>
            </a:xfrm>
            <a:prstGeom prst="rect">
              <a:avLst/>
            </a:prstGeom>
          </p:spPr>
          <p:txBody>
            <a:bodyPr wrap="none">
              <a:spAutoFit/>
            </a:bodyPr>
            <a:lstStyle/>
            <a:p>
              <a:pPr defTabSz="950938">
                <a:lnSpc>
                  <a:spcPct val="90000"/>
                </a:lnSpc>
                <a:spcBef>
                  <a:spcPts val="612"/>
                </a:spcBef>
              </a:pPr>
              <a:r>
                <a:rPr lang="en-US" sz="1600">
                  <a:solidFill>
                    <a:schemeClr val="tx2"/>
                  </a:solidFill>
                  <a:latin typeface="Segoe UI Semibold" panose="020B0702040204020203" pitchFamily="34" charset="0"/>
                  <a:cs typeface="Segoe UI Semibold" panose="020B0702040204020203" pitchFamily="34" charset="0"/>
                </a:rPr>
                <a:t>Region pairs</a:t>
              </a:r>
            </a:p>
          </p:txBody>
        </p:sp>
        <p:sp>
          <p:nvSpPr>
            <p:cNvPr id="154" name="Rectangle 153">
              <a:extLst>
                <a:ext uri="{FF2B5EF4-FFF2-40B4-BE49-F238E27FC236}">
                  <a16:creationId xmlns:a16="http://schemas.microsoft.com/office/drawing/2014/main" id="{25D45A8F-69F1-EF44-A6C7-93A2253DED22}"/>
                </a:ext>
              </a:extLst>
            </p:cNvPr>
            <p:cNvSpPr/>
            <p:nvPr/>
          </p:nvSpPr>
          <p:spPr>
            <a:xfrm>
              <a:off x="8989091" y="5148669"/>
              <a:ext cx="2783769" cy="470894"/>
            </a:xfrm>
            <a:prstGeom prst="rect">
              <a:avLst/>
            </a:prstGeom>
          </p:spPr>
          <p:txBody>
            <a:bodyPr wrap="square">
              <a:spAutoFit/>
            </a:bodyPr>
            <a:lstStyle/>
            <a:p>
              <a:pPr defTabSz="950938">
                <a:lnSpc>
                  <a:spcPct val="90000"/>
                </a:lnSpc>
                <a:spcBef>
                  <a:spcPts val="612"/>
                </a:spcBef>
              </a:pPr>
              <a:r>
                <a:rPr lang="en-US" sz="1400">
                  <a:latin typeface="Segoe UI" panose="020B0502040204020203" pitchFamily="34" charset="0"/>
                  <a:ea typeface="Segoe UI" panose="020B0502040204020203" pitchFamily="34" charset="0"/>
                  <a:cs typeface="Segoe UI" panose="020B0502040204020203" pitchFamily="34" charset="0"/>
                </a:rPr>
                <a:t>Protection from disaster with Data Residency compliance</a:t>
              </a:r>
            </a:p>
          </p:txBody>
        </p:sp>
      </p:grpSp>
      <p:sp>
        <p:nvSpPr>
          <p:cNvPr id="155" name="Freeform: Shape 62">
            <a:extLst>
              <a:ext uri="{FF2B5EF4-FFF2-40B4-BE49-F238E27FC236}">
                <a16:creationId xmlns:a16="http://schemas.microsoft.com/office/drawing/2014/main" id="{471724B3-0DB2-D34C-AEBC-0633DA4DF18A}"/>
              </a:ext>
            </a:extLst>
          </p:cNvPr>
          <p:cNvSpPr/>
          <p:nvPr/>
        </p:nvSpPr>
        <p:spPr bwMode="auto">
          <a:xfrm>
            <a:off x="457889" y="3495322"/>
            <a:ext cx="22012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56" name="Freeform: Shape 63">
            <a:extLst>
              <a:ext uri="{FF2B5EF4-FFF2-40B4-BE49-F238E27FC236}">
                <a16:creationId xmlns:a16="http://schemas.microsoft.com/office/drawing/2014/main" id="{37936BEF-1F5A-664E-AE40-0B7904ABF38F}"/>
              </a:ext>
            </a:extLst>
          </p:cNvPr>
          <p:cNvSpPr/>
          <p:nvPr/>
        </p:nvSpPr>
        <p:spPr bwMode="auto">
          <a:xfrm>
            <a:off x="2787032" y="3495322"/>
            <a:ext cx="275152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57" name="Freeform: Shape 64">
            <a:extLst>
              <a:ext uri="{FF2B5EF4-FFF2-40B4-BE49-F238E27FC236}">
                <a16:creationId xmlns:a16="http://schemas.microsoft.com/office/drawing/2014/main" id="{30828B9A-17D8-D94E-BBAC-232EA2E43854}"/>
              </a:ext>
            </a:extLst>
          </p:cNvPr>
          <p:cNvSpPr/>
          <p:nvPr/>
        </p:nvSpPr>
        <p:spPr bwMode="auto">
          <a:xfrm>
            <a:off x="5666482" y="3495322"/>
            <a:ext cx="329616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58" name="Freeform: Shape 65">
            <a:extLst>
              <a:ext uri="{FF2B5EF4-FFF2-40B4-BE49-F238E27FC236}">
                <a16:creationId xmlns:a16="http://schemas.microsoft.com/office/drawing/2014/main" id="{47B41D75-2C17-A446-82FD-9024ED4AFC83}"/>
              </a:ext>
            </a:extLst>
          </p:cNvPr>
          <p:cNvSpPr/>
          <p:nvPr/>
        </p:nvSpPr>
        <p:spPr bwMode="auto">
          <a:xfrm>
            <a:off x="9090567" y="3495322"/>
            <a:ext cx="302668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nvGrpSpPr>
          <p:cNvPr id="159" name="Group 158">
            <a:extLst>
              <a:ext uri="{FF2B5EF4-FFF2-40B4-BE49-F238E27FC236}">
                <a16:creationId xmlns:a16="http://schemas.microsoft.com/office/drawing/2014/main" id="{46F605FF-42F1-7848-8CB9-5F99623F1F89}"/>
              </a:ext>
            </a:extLst>
          </p:cNvPr>
          <p:cNvGrpSpPr/>
          <p:nvPr/>
        </p:nvGrpSpPr>
        <p:grpSpPr>
          <a:xfrm>
            <a:off x="2726869" y="2828831"/>
            <a:ext cx="853634" cy="546170"/>
            <a:chOff x="2806842" y="2107278"/>
            <a:chExt cx="837209" cy="535661"/>
          </a:xfrm>
        </p:grpSpPr>
        <p:sp>
          <p:nvSpPr>
            <p:cNvPr id="160" name="Rectangle 362">
              <a:extLst>
                <a:ext uri="{FF2B5EF4-FFF2-40B4-BE49-F238E27FC236}">
                  <a16:creationId xmlns:a16="http://schemas.microsoft.com/office/drawing/2014/main" id="{8E2F7CB2-445F-6C43-AF99-2866153B93CD}"/>
                </a:ext>
              </a:extLst>
            </p:cNvPr>
            <p:cNvSpPr>
              <a:spLocks noChangeArrowheads="1"/>
            </p:cNvSpPr>
            <p:nvPr/>
          </p:nvSpPr>
          <p:spPr bwMode="auto">
            <a:xfrm>
              <a:off x="2806842" y="2107278"/>
              <a:ext cx="837209"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VM</a:t>
              </a:r>
              <a:r>
                <a:rPr lang="en-US" altLang="en-US" sz="1426">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426">
                  <a:solidFill>
                    <a:schemeClr val="tx2"/>
                  </a:solidFill>
                  <a:latin typeface="Segoe UI Semibold" panose="020B0702040204020203" pitchFamily="34" charset="0"/>
                  <a:cs typeface="Segoe UI Semibold" panose="020B0702040204020203" pitchFamily="34" charset="0"/>
                </a:rPr>
                <a:t>SLA</a:t>
              </a:r>
            </a:p>
          </p:txBody>
        </p:sp>
        <p:sp>
          <p:nvSpPr>
            <p:cNvPr id="161" name="Rectangle 365">
              <a:extLst>
                <a:ext uri="{FF2B5EF4-FFF2-40B4-BE49-F238E27FC236}">
                  <a16:creationId xmlns:a16="http://schemas.microsoft.com/office/drawing/2014/main" id="{AC9CC524-E655-604B-872E-C6870B42242E}"/>
                </a:ext>
              </a:extLst>
            </p:cNvPr>
            <p:cNvSpPr>
              <a:spLocks noChangeArrowheads="1"/>
            </p:cNvSpPr>
            <p:nvPr/>
          </p:nvSpPr>
          <p:spPr bwMode="auto">
            <a:xfrm>
              <a:off x="2806842" y="2353062"/>
              <a:ext cx="814825"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99.95% </a:t>
              </a:r>
            </a:p>
          </p:txBody>
        </p:sp>
      </p:grpSp>
      <p:grpSp>
        <p:nvGrpSpPr>
          <p:cNvPr id="162" name="Group 161">
            <a:extLst>
              <a:ext uri="{FF2B5EF4-FFF2-40B4-BE49-F238E27FC236}">
                <a16:creationId xmlns:a16="http://schemas.microsoft.com/office/drawing/2014/main" id="{DA4DD3EA-2672-3A4E-B281-3BE4ACA9EE78}"/>
              </a:ext>
            </a:extLst>
          </p:cNvPr>
          <p:cNvGrpSpPr/>
          <p:nvPr/>
        </p:nvGrpSpPr>
        <p:grpSpPr>
          <a:xfrm>
            <a:off x="5591276" y="2824492"/>
            <a:ext cx="853634" cy="550509"/>
            <a:chOff x="5630888" y="2103022"/>
            <a:chExt cx="837209" cy="539917"/>
          </a:xfrm>
        </p:grpSpPr>
        <p:sp>
          <p:nvSpPr>
            <p:cNvPr id="163" name="Rectangle 362">
              <a:extLst>
                <a:ext uri="{FF2B5EF4-FFF2-40B4-BE49-F238E27FC236}">
                  <a16:creationId xmlns:a16="http://schemas.microsoft.com/office/drawing/2014/main" id="{B2DF8698-4C2E-AA4B-9A6B-F32051C3B67E}"/>
                </a:ext>
              </a:extLst>
            </p:cNvPr>
            <p:cNvSpPr>
              <a:spLocks noChangeArrowheads="1"/>
            </p:cNvSpPr>
            <p:nvPr/>
          </p:nvSpPr>
          <p:spPr bwMode="auto">
            <a:xfrm>
              <a:off x="5630888" y="2103022"/>
              <a:ext cx="837209"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VM</a:t>
              </a:r>
              <a:r>
                <a:rPr lang="en-US" altLang="en-US" sz="1426">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426">
                  <a:solidFill>
                    <a:schemeClr val="tx2"/>
                  </a:solidFill>
                  <a:latin typeface="Segoe UI Semibold" panose="020B0702040204020203" pitchFamily="34" charset="0"/>
                  <a:cs typeface="Segoe UI Semibold" panose="020B0702040204020203" pitchFamily="34" charset="0"/>
                </a:rPr>
                <a:t>SLA</a:t>
              </a:r>
            </a:p>
          </p:txBody>
        </p:sp>
        <p:sp>
          <p:nvSpPr>
            <p:cNvPr id="164" name="Rectangle 365">
              <a:extLst>
                <a:ext uri="{FF2B5EF4-FFF2-40B4-BE49-F238E27FC236}">
                  <a16:creationId xmlns:a16="http://schemas.microsoft.com/office/drawing/2014/main" id="{729D543E-CD47-8247-B508-FF4D9BA4ADDC}"/>
                </a:ext>
              </a:extLst>
            </p:cNvPr>
            <p:cNvSpPr>
              <a:spLocks noChangeArrowheads="1"/>
            </p:cNvSpPr>
            <p:nvPr/>
          </p:nvSpPr>
          <p:spPr bwMode="auto">
            <a:xfrm>
              <a:off x="5630888" y="2353062"/>
              <a:ext cx="814825" cy="28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99.99% </a:t>
              </a:r>
            </a:p>
          </p:txBody>
        </p:sp>
      </p:grpSp>
      <p:sp>
        <p:nvSpPr>
          <p:cNvPr id="165" name="PC1_E977">
            <a:extLst>
              <a:ext uri="{FF2B5EF4-FFF2-40B4-BE49-F238E27FC236}">
                <a16:creationId xmlns:a16="http://schemas.microsoft.com/office/drawing/2014/main" id="{606A827E-2261-B24E-B79D-34D313CC20EC}"/>
              </a:ext>
            </a:extLst>
          </p:cNvPr>
          <p:cNvSpPr>
            <a:spLocks noChangeAspect="1" noEditPoints="1"/>
          </p:cNvSpPr>
          <p:nvPr/>
        </p:nvSpPr>
        <p:spPr bwMode="auto">
          <a:xfrm>
            <a:off x="434425" y="4102891"/>
            <a:ext cx="623617" cy="49909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a:gradFill>
                <a:gsLst>
                  <a:gs pos="0">
                    <a:srgbClr val="1A1A1A"/>
                  </a:gs>
                  <a:gs pos="100000">
                    <a:srgbClr val="1A1A1A"/>
                  </a:gs>
                </a:gsLst>
                <a:lin ang="5400000" scaled="0"/>
              </a:gradFill>
              <a:latin typeface="Segoe UI Semilight"/>
            </a:endParaRPr>
          </a:p>
        </p:txBody>
      </p:sp>
      <p:grpSp>
        <p:nvGrpSpPr>
          <p:cNvPr id="166" name="Group 165">
            <a:extLst>
              <a:ext uri="{FF2B5EF4-FFF2-40B4-BE49-F238E27FC236}">
                <a16:creationId xmlns:a16="http://schemas.microsoft.com/office/drawing/2014/main" id="{4999CFAC-3950-4B40-B782-681EB234FA00}"/>
              </a:ext>
            </a:extLst>
          </p:cNvPr>
          <p:cNvGrpSpPr/>
          <p:nvPr/>
        </p:nvGrpSpPr>
        <p:grpSpPr>
          <a:xfrm>
            <a:off x="2805283" y="3939992"/>
            <a:ext cx="1427253" cy="824894"/>
            <a:chOff x="3459095" y="2961602"/>
            <a:chExt cx="1399792" cy="809022"/>
          </a:xfrm>
        </p:grpSpPr>
        <p:sp>
          <p:nvSpPr>
            <p:cNvPr id="167" name="monitor">
              <a:extLst>
                <a:ext uri="{FF2B5EF4-FFF2-40B4-BE49-F238E27FC236}">
                  <a16:creationId xmlns:a16="http://schemas.microsoft.com/office/drawing/2014/main" id="{28500416-E249-4348-9E0F-FCC06A513459}"/>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68" name="monitor">
              <a:extLst>
                <a:ext uri="{FF2B5EF4-FFF2-40B4-BE49-F238E27FC236}">
                  <a16:creationId xmlns:a16="http://schemas.microsoft.com/office/drawing/2014/main" id="{DDCBA9FF-9042-8F43-8834-C338FF7434D0}"/>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69" name="Rectangle 168">
              <a:extLst>
                <a:ext uri="{FF2B5EF4-FFF2-40B4-BE49-F238E27FC236}">
                  <a16:creationId xmlns:a16="http://schemas.microsoft.com/office/drawing/2014/main" id="{17ED4CB7-4175-8542-9F14-D2DA9C173F02}"/>
                </a:ext>
              </a:extLst>
            </p:cNvPr>
            <p:cNvSpPr/>
            <p:nvPr/>
          </p:nvSpPr>
          <p:spPr bwMode="auto">
            <a:xfrm>
              <a:off x="3475778" y="2961602"/>
              <a:ext cx="1353672" cy="473134"/>
            </a:xfrm>
            <a:prstGeom prst="rect">
              <a:avLst/>
            </a:prstGeom>
            <a:noFill/>
            <a:ln w="19050" cap="flat" cmpd="sng" algn="ctr">
              <a:solidFill>
                <a:srgbClr val="002050"/>
              </a:solidFill>
              <a:prstDash val="sysDash"/>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0" name="monitor">
              <a:extLst>
                <a:ext uri="{FF2B5EF4-FFF2-40B4-BE49-F238E27FC236}">
                  <a16:creationId xmlns:a16="http://schemas.microsoft.com/office/drawing/2014/main" id="{078ABAF9-3DCE-0A4C-BF54-5CBCDCBF715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71" name="monitor">
              <a:extLst>
                <a:ext uri="{FF2B5EF4-FFF2-40B4-BE49-F238E27FC236}">
                  <a16:creationId xmlns:a16="http://schemas.microsoft.com/office/drawing/2014/main" id="{FC0C0FDF-F439-8B40-8185-C7356879B5CB}"/>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72" name="monitor">
              <a:extLst>
                <a:ext uri="{FF2B5EF4-FFF2-40B4-BE49-F238E27FC236}">
                  <a16:creationId xmlns:a16="http://schemas.microsoft.com/office/drawing/2014/main" id="{50D2795D-E50B-9E4D-A8F3-59DCE9759F13}"/>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73" name="monitor">
              <a:extLst>
                <a:ext uri="{FF2B5EF4-FFF2-40B4-BE49-F238E27FC236}">
                  <a16:creationId xmlns:a16="http://schemas.microsoft.com/office/drawing/2014/main" id="{31E51BFB-1A03-9244-8064-2CC13CEE3A9C}"/>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grpSp>
        <p:nvGrpSpPr>
          <p:cNvPr id="174" name="Group 173">
            <a:extLst>
              <a:ext uri="{FF2B5EF4-FFF2-40B4-BE49-F238E27FC236}">
                <a16:creationId xmlns:a16="http://schemas.microsoft.com/office/drawing/2014/main" id="{CD7F3E48-0F42-1C44-A47F-F21F0375360A}"/>
              </a:ext>
            </a:extLst>
          </p:cNvPr>
          <p:cNvGrpSpPr/>
          <p:nvPr/>
        </p:nvGrpSpPr>
        <p:grpSpPr>
          <a:xfrm>
            <a:off x="5692491" y="3804442"/>
            <a:ext cx="1207521" cy="1095990"/>
            <a:chOff x="6658060" y="2865894"/>
            <a:chExt cx="1183952" cy="1074598"/>
          </a:xfrm>
        </p:grpSpPr>
        <p:grpSp>
          <p:nvGrpSpPr>
            <p:cNvPr id="175" name="Group 174">
              <a:extLst>
                <a:ext uri="{FF2B5EF4-FFF2-40B4-BE49-F238E27FC236}">
                  <a16:creationId xmlns:a16="http://schemas.microsoft.com/office/drawing/2014/main" id="{3BC2E1F9-8AAB-1E4F-852E-13DED41612EE}"/>
                </a:ext>
              </a:extLst>
            </p:cNvPr>
            <p:cNvGrpSpPr/>
            <p:nvPr/>
          </p:nvGrpSpPr>
          <p:grpSpPr>
            <a:xfrm>
              <a:off x="6658060" y="2865894"/>
              <a:ext cx="1145558" cy="1074598"/>
              <a:chOff x="6265202" y="2921103"/>
              <a:chExt cx="1145883" cy="1074902"/>
            </a:xfrm>
          </p:grpSpPr>
          <p:sp>
            <p:nvSpPr>
              <p:cNvPr id="179" name="server">
                <a:extLst>
                  <a:ext uri="{FF2B5EF4-FFF2-40B4-BE49-F238E27FC236}">
                    <a16:creationId xmlns:a16="http://schemas.microsoft.com/office/drawing/2014/main" id="{0479A6B6-06CF-954F-AF9C-E871AA9E0608}"/>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a:gradFill>
                    <a:gsLst>
                      <a:gs pos="0">
                        <a:srgbClr val="1A1A1A"/>
                      </a:gs>
                      <a:gs pos="100000">
                        <a:srgbClr val="1A1A1A"/>
                      </a:gs>
                    </a:gsLst>
                    <a:lin ang="5400000" scaled="0"/>
                  </a:gradFill>
                  <a:latin typeface="Segoe UI Semilight"/>
                </a:endParaRPr>
              </a:p>
            </p:txBody>
          </p:sp>
          <p:sp>
            <p:nvSpPr>
              <p:cNvPr id="180" name="server">
                <a:extLst>
                  <a:ext uri="{FF2B5EF4-FFF2-40B4-BE49-F238E27FC236}">
                    <a16:creationId xmlns:a16="http://schemas.microsoft.com/office/drawing/2014/main" id="{8A160085-3C34-BC42-BFE4-5B993EE11108}"/>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a:gradFill>
                    <a:gsLst>
                      <a:gs pos="0">
                        <a:srgbClr val="1A1A1A"/>
                      </a:gs>
                      <a:gs pos="100000">
                        <a:srgbClr val="1A1A1A"/>
                      </a:gs>
                    </a:gsLst>
                    <a:lin ang="5400000" scaled="0"/>
                  </a:gradFill>
                  <a:latin typeface="Segoe UI Semilight"/>
                </a:endParaRPr>
              </a:p>
            </p:txBody>
          </p:sp>
          <p:sp>
            <p:nvSpPr>
              <p:cNvPr id="181" name="server">
                <a:extLst>
                  <a:ext uri="{FF2B5EF4-FFF2-40B4-BE49-F238E27FC236}">
                    <a16:creationId xmlns:a16="http://schemas.microsoft.com/office/drawing/2014/main" id="{9B19D5B4-7424-C845-8CEB-A03E2BE2A01F}"/>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a:gradFill>
                    <a:gsLst>
                      <a:gs pos="0">
                        <a:srgbClr val="1A1A1A"/>
                      </a:gs>
                      <a:gs pos="100000">
                        <a:srgbClr val="1A1A1A"/>
                      </a:gs>
                    </a:gsLst>
                    <a:lin ang="5400000" scaled="0"/>
                  </a:gradFill>
                  <a:latin typeface="Segoe UI Semilight"/>
                </a:endParaRPr>
              </a:p>
            </p:txBody>
          </p:sp>
        </p:grpSp>
        <p:sp>
          <p:nvSpPr>
            <p:cNvPr id="176" name="Freeform: Shape 88">
              <a:extLst>
                <a:ext uri="{FF2B5EF4-FFF2-40B4-BE49-F238E27FC236}">
                  <a16:creationId xmlns:a16="http://schemas.microsoft.com/office/drawing/2014/main" id="{2B67B9E9-7950-5443-B7B1-5B5DBBFA7602}"/>
                </a:ext>
              </a:extLst>
            </p:cNvPr>
            <p:cNvSpPr/>
            <p:nvPr/>
          </p:nvSpPr>
          <p:spPr bwMode="auto">
            <a:xfrm>
              <a:off x="7014755" y="3108046"/>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77" name="Freeform: Shape 89">
              <a:extLst>
                <a:ext uri="{FF2B5EF4-FFF2-40B4-BE49-F238E27FC236}">
                  <a16:creationId xmlns:a16="http://schemas.microsoft.com/office/drawing/2014/main" id="{8CF19AAA-CBAC-3F4D-9609-EFE127D3085F}"/>
                </a:ext>
              </a:extLst>
            </p:cNvPr>
            <p:cNvSpPr/>
            <p:nvPr/>
          </p:nvSpPr>
          <p:spPr bwMode="auto">
            <a:xfrm rot="2700000">
              <a:off x="6610036" y="3626035"/>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78" name="Freeform: Shape 90">
              <a:extLst>
                <a:ext uri="{FF2B5EF4-FFF2-40B4-BE49-F238E27FC236}">
                  <a16:creationId xmlns:a16="http://schemas.microsoft.com/office/drawing/2014/main" id="{9AD067D4-2B07-414B-B809-ABFED29A29AD}"/>
                </a:ext>
              </a:extLst>
            </p:cNvPr>
            <p:cNvSpPr/>
            <p:nvPr/>
          </p:nvSpPr>
          <p:spPr bwMode="auto">
            <a:xfrm rot="18900000" flipH="1">
              <a:off x="7380506" y="3620034"/>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grpSp>
        <p:nvGrpSpPr>
          <p:cNvPr id="182" name="Group 181">
            <a:extLst>
              <a:ext uri="{FF2B5EF4-FFF2-40B4-BE49-F238E27FC236}">
                <a16:creationId xmlns:a16="http://schemas.microsoft.com/office/drawing/2014/main" id="{AF876F56-6B7C-524E-8302-93A3000F0F4B}"/>
              </a:ext>
            </a:extLst>
          </p:cNvPr>
          <p:cNvGrpSpPr/>
          <p:nvPr/>
        </p:nvGrpSpPr>
        <p:grpSpPr>
          <a:xfrm>
            <a:off x="9120060" y="3706533"/>
            <a:ext cx="2787196" cy="1490080"/>
            <a:chOff x="9106531" y="3070266"/>
            <a:chExt cx="2733568" cy="1461409"/>
          </a:xfrm>
        </p:grpSpPr>
        <p:sp>
          <p:nvSpPr>
            <p:cNvPr id="183" name="Freeform 11">
              <a:extLst>
                <a:ext uri="{FF2B5EF4-FFF2-40B4-BE49-F238E27FC236}">
                  <a16:creationId xmlns:a16="http://schemas.microsoft.com/office/drawing/2014/main" id="{D7EEDBBD-A022-BF40-A480-30F02B9F724F}"/>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84" name="Freeform 11">
              <a:extLst>
                <a:ext uri="{FF2B5EF4-FFF2-40B4-BE49-F238E27FC236}">
                  <a16:creationId xmlns:a16="http://schemas.microsoft.com/office/drawing/2014/main" id="{8D7973D4-517D-044B-BB1E-719132679ECF}"/>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85" name="Freeform: Shape 94">
              <a:extLst>
                <a:ext uri="{FF2B5EF4-FFF2-40B4-BE49-F238E27FC236}">
                  <a16:creationId xmlns:a16="http://schemas.microsoft.com/office/drawing/2014/main" id="{ABC5D356-4B03-294D-BCAF-6AA5BA6ECDDE}"/>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sp>
          <p:nvSpPr>
            <p:cNvPr id="186" name="Rectangle 185">
              <a:extLst>
                <a:ext uri="{FF2B5EF4-FFF2-40B4-BE49-F238E27FC236}">
                  <a16:creationId xmlns:a16="http://schemas.microsoft.com/office/drawing/2014/main" id="{8BC4E944-087E-AA4F-9C24-0C4A5F696948}"/>
                </a:ext>
              </a:extLst>
            </p:cNvPr>
            <p:cNvSpPr/>
            <p:nvPr/>
          </p:nvSpPr>
          <p:spPr bwMode="auto">
            <a:xfrm>
              <a:off x="9106531" y="3070266"/>
              <a:ext cx="2733568" cy="1285513"/>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87" name="Rectangle 186">
              <a:extLst>
                <a:ext uri="{FF2B5EF4-FFF2-40B4-BE49-F238E27FC236}">
                  <a16:creationId xmlns:a16="http://schemas.microsoft.com/office/drawing/2014/main" id="{6FD0B531-0633-154E-A8CB-C644308B1DFD}"/>
                </a:ext>
              </a:extLst>
            </p:cNvPr>
            <p:cNvSpPr/>
            <p:nvPr/>
          </p:nvSpPr>
          <p:spPr bwMode="auto">
            <a:xfrm>
              <a:off x="9911892" y="4173592"/>
              <a:ext cx="1122847" cy="35808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492" fontAlgn="base">
                <a:lnSpc>
                  <a:spcPct val="90000"/>
                </a:lnSpc>
                <a:spcBef>
                  <a:spcPts val="612"/>
                </a:spcBef>
                <a:spcAft>
                  <a:spcPct val="0"/>
                </a:spcAft>
                <a:defRPr/>
              </a:pPr>
              <a:r>
                <a:rPr lang="en-US" sz="1222"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Data residency</a:t>
              </a:r>
            </a:p>
          </p:txBody>
        </p:sp>
      </p:grpSp>
      <p:sp>
        <p:nvSpPr>
          <p:cNvPr id="59" name="Rectangle 58">
            <a:extLst>
              <a:ext uri="{FF2B5EF4-FFF2-40B4-BE49-F238E27FC236}">
                <a16:creationId xmlns:a16="http://schemas.microsoft.com/office/drawing/2014/main" id="{9BA5639E-5F36-418F-AAFE-5F27B152EF1F}"/>
              </a:ext>
            </a:extLst>
          </p:cNvPr>
          <p:cNvSpPr/>
          <p:nvPr/>
        </p:nvSpPr>
        <p:spPr bwMode="auto">
          <a:xfrm>
            <a:off x="434975" y="1546639"/>
            <a:ext cx="11563350" cy="361803"/>
          </a:xfrm>
          <a:prstGeom prst="rect">
            <a:avLst/>
          </a:prstGeom>
          <a:solidFill>
            <a:schemeClr val="bg2">
              <a:alpha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Power / facility</a:t>
            </a:r>
            <a:r>
              <a:rPr lang="en-US" sz="1400">
                <a:solidFill>
                  <a:schemeClr val="tx1"/>
                </a:solidFill>
                <a:cs typeface="Segoe UI" pitchFamily="34" charset="0"/>
              </a:rPr>
              <a:t>						</a:t>
            </a:r>
          </a:p>
        </p:txBody>
      </p:sp>
      <p:sp>
        <p:nvSpPr>
          <p:cNvPr id="60" name="Rectangle 59">
            <a:extLst>
              <a:ext uri="{FF2B5EF4-FFF2-40B4-BE49-F238E27FC236}">
                <a16:creationId xmlns:a16="http://schemas.microsoft.com/office/drawing/2014/main" id="{4D239EE6-7B4E-4E72-BAB7-E8E418B6A196}"/>
              </a:ext>
            </a:extLst>
          </p:cNvPr>
          <p:cNvSpPr/>
          <p:nvPr/>
        </p:nvSpPr>
        <p:spPr>
          <a:xfrm>
            <a:off x="7993003" y="1573651"/>
            <a:ext cx="3860737" cy="307777"/>
          </a:xfrm>
          <a:prstGeom prst="rect">
            <a:avLst/>
          </a:prstGeom>
        </p:spPr>
        <p:txBody>
          <a:bodyPr wrap="none" lIns="91440" rIns="91440">
            <a:spAutoFit/>
          </a:bodyPr>
          <a:lstStyle/>
          <a:p>
            <a:r>
              <a:rPr lang="en-US" sz="1400">
                <a:cs typeface="Segoe UI" pitchFamily="34" charset="0"/>
              </a:rPr>
              <a:t>Region Pairs, Availability Zones, Availability Set</a:t>
            </a:r>
          </a:p>
        </p:txBody>
      </p:sp>
      <p:grpSp>
        <p:nvGrpSpPr>
          <p:cNvPr id="61" name="Group 60">
            <a:extLst>
              <a:ext uri="{FF2B5EF4-FFF2-40B4-BE49-F238E27FC236}">
                <a16:creationId xmlns:a16="http://schemas.microsoft.com/office/drawing/2014/main" id="{058EEFC7-15B2-4331-810E-95A05EC3D765}"/>
              </a:ext>
            </a:extLst>
          </p:cNvPr>
          <p:cNvGrpSpPr/>
          <p:nvPr/>
        </p:nvGrpSpPr>
        <p:grpSpPr>
          <a:xfrm>
            <a:off x="9015358" y="2824491"/>
            <a:ext cx="848726" cy="546577"/>
            <a:chOff x="5630888" y="2103022"/>
            <a:chExt cx="832395" cy="536061"/>
          </a:xfrm>
        </p:grpSpPr>
        <p:sp>
          <p:nvSpPr>
            <p:cNvPr id="62" name="Rectangle 362">
              <a:extLst>
                <a:ext uri="{FF2B5EF4-FFF2-40B4-BE49-F238E27FC236}">
                  <a16:creationId xmlns:a16="http://schemas.microsoft.com/office/drawing/2014/main" id="{19E88B05-F8E7-4D2D-A33E-72BCD57F25AB}"/>
                </a:ext>
              </a:extLst>
            </p:cNvPr>
            <p:cNvSpPr>
              <a:spLocks noChangeArrowheads="1"/>
            </p:cNvSpPr>
            <p:nvPr/>
          </p:nvSpPr>
          <p:spPr bwMode="auto">
            <a:xfrm>
              <a:off x="5630888" y="2103022"/>
              <a:ext cx="832395"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Regions</a:t>
              </a:r>
            </a:p>
          </p:txBody>
        </p:sp>
        <p:sp>
          <p:nvSpPr>
            <p:cNvPr id="63" name="Rectangle 365">
              <a:extLst>
                <a:ext uri="{FF2B5EF4-FFF2-40B4-BE49-F238E27FC236}">
                  <a16:creationId xmlns:a16="http://schemas.microsoft.com/office/drawing/2014/main" id="{0FA47F05-D678-4735-87FB-E3684758CA2B}"/>
                </a:ext>
              </a:extLst>
            </p:cNvPr>
            <p:cNvSpPr>
              <a:spLocks noChangeArrowheads="1"/>
            </p:cNvSpPr>
            <p:nvPr/>
          </p:nvSpPr>
          <p:spPr bwMode="auto">
            <a:xfrm>
              <a:off x="5630888" y="2353062"/>
              <a:ext cx="376469"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52</a:t>
              </a:r>
            </a:p>
          </p:txBody>
        </p:sp>
      </p:grpSp>
      <p:grpSp>
        <p:nvGrpSpPr>
          <p:cNvPr id="7" name="Group 6">
            <a:extLst>
              <a:ext uri="{FF2B5EF4-FFF2-40B4-BE49-F238E27FC236}">
                <a16:creationId xmlns:a16="http://schemas.microsoft.com/office/drawing/2014/main" id="{451ED664-8F29-4FB3-9FDF-EE2FD23C7E36}"/>
              </a:ext>
            </a:extLst>
          </p:cNvPr>
          <p:cNvGrpSpPr/>
          <p:nvPr/>
        </p:nvGrpSpPr>
        <p:grpSpPr>
          <a:xfrm>
            <a:off x="465204" y="2435561"/>
            <a:ext cx="2193908" cy="315963"/>
            <a:chOff x="465204" y="2342961"/>
            <a:chExt cx="2193908" cy="315963"/>
          </a:xfrm>
        </p:grpSpPr>
        <p:sp>
          <p:nvSpPr>
            <p:cNvPr id="68" name="Freeform: Shape 62">
              <a:extLst>
                <a:ext uri="{FF2B5EF4-FFF2-40B4-BE49-F238E27FC236}">
                  <a16:creationId xmlns:a16="http://schemas.microsoft.com/office/drawing/2014/main" id="{62C431D4-42CF-4795-BD28-8BED351E9720}"/>
                </a:ext>
              </a:extLst>
            </p:cNvPr>
            <p:cNvSpPr/>
            <p:nvPr/>
          </p:nvSpPr>
          <p:spPr bwMode="auto">
            <a:xfrm>
              <a:off x="490547" y="2453759"/>
              <a:ext cx="2168565"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65" name="TextBox 64">
              <a:extLst>
                <a:ext uri="{FF2B5EF4-FFF2-40B4-BE49-F238E27FC236}">
                  <a16:creationId xmlns:a16="http://schemas.microsoft.com/office/drawing/2014/main" id="{A91ACB19-8186-4263-9309-8A265062D975}"/>
                </a:ext>
              </a:extLst>
            </p:cNvPr>
            <p:cNvSpPr txBox="1"/>
            <p:nvPr/>
          </p:nvSpPr>
          <p:spPr>
            <a:xfrm>
              <a:off x="465204" y="2342961"/>
              <a:ext cx="1250991" cy="221599"/>
            </a:xfrm>
            <a:prstGeom prst="rect">
              <a:avLst/>
            </a:prstGeom>
            <a:solidFill>
              <a:schemeClr val="bg2"/>
            </a:solidFill>
          </p:spPr>
          <p:txBody>
            <a:bodyPr wrap="square" lIns="0" tIns="0" rIns="0" bIns="0" rtlCol="0">
              <a:spAutoFit/>
            </a:bodyPr>
            <a:lstStyle/>
            <a:p>
              <a:pPr defTabSz="932742">
                <a:lnSpc>
                  <a:spcPct val="90000"/>
                </a:lnSpc>
                <a:spcAft>
                  <a:spcPts val="600"/>
                </a:spcAft>
              </a:pPr>
              <a:r>
                <a:rPr lang="en-US" sz="1600">
                  <a:latin typeface="+mj-lt"/>
                </a:rPr>
                <a:t>Industry-only</a:t>
              </a:r>
            </a:p>
          </p:txBody>
        </p:sp>
      </p:grpSp>
      <p:grpSp>
        <p:nvGrpSpPr>
          <p:cNvPr id="8" name="Group 7">
            <a:extLst>
              <a:ext uri="{FF2B5EF4-FFF2-40B4-BE49-F238E27FC236}">
                <a16:creationId xmlns:a16="http://schemas.microsoft.com/office/drawing/2014/main" id="{99B72EF0-61D0-46B0-8AFF-E8ACDA690DF1}"/>
              </a:ext>
            </a:extLst>
          </p:cNvPr>
          <p:cNvGrpSpPr/>
          <p:nvPr/>
        </p:nvGrpSpPr>
        <p:grpSpPr>
          <a:xfrm>
            <a:off x="2822293" y="2435562"/>
            <a:ext cx="6140351" cy="315962"/>
            <a:chOff x="2822293" y="2342962"/>
            <a:chExt cx="6140351" cy="315962"/>
          </a:xfrm>
        </p:grpSpPr>
        <p:sp>
          <p:nvSpPr>
            <p:cNvPr id="69" name="Freeform: Shape 62">
              <a:extLst>
                <a:ext uri="{FF2B5EF4-FFF2-40B4-BE49-F238E27FC236}">
                  <a16:creationId xmlns:a16="http://schemas.microsoft.com/office/drawing/2014/main" id="{A3F93924-BD73-4BF0-9FED-9AAF81F94227}"/>
                </a:ext>
              </a:extLst>
            </p:cNvPr>
            <p:cNvSpPr/>
            <p:nvPr/>
          </p:nvSpPr>
          <p:spPr bwMode="auto">
            <a:xfrm>
              <a:off x="2847635" y="2453759"/>
              <a:ext cx="6115009"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70" name="TextBox 69">
              <a:extLst>
                <a:ext uri="{FF2B5EF4-FFF2-40B4-BE49-F238E27FC236}">
                  <a16:creationId xmlns:a16="http://schemas.microsoft.com/office/drawing/2014/main" id="{408607F0-785F-4E31-8F1E-C1AA572D03D8}"/>
                </a:ext>
              </a:extLst>
            </p:cNvPr>
            <p:cNvSpPr txBox="1"/>
            <p:nvPr/>
          </p:nvSpPr>
          <p:spPr>
            <a:xfrm>
              <a:off x="2822293" y="2342962"/>
              <a:ext cx="3507387" cy="221599"/>
            </a:xfrm>
            <a:prstGeom prst="rect">
              <a:avLst/>
            </a:prstGeom>
            <a:solidFill>
              <a:schemeClr val="bg2"/>
            </a:solidFill>
          </p:spPr>
          <p:txBody>
            <a:bodyPr wrap="square" lIns="0" tIns="0" rIns="0" bIns="0" rtlCol="0">
              <a:spAutoFit/>
            </a:bodyPr>
            <a:lstStyle/>
            <a:p>
              <a:pPr defTabSz="932742">
                <a:lnSpc>
                  <a:spcPct val="90000"/>
                </a:lnSpc>
                <a:spcAft>
                  <a:spcPts val="600"/>
                </a:spcAft>
              </a:pPr>
              <a:r>
                <a:rPr lang="en-US" sz="1600">
                  <a:latin typeface="+mj-lt"/>
                </a:rPr>
                <a:t>Industry-leading high availability SLA</a:t>
              </a:r>
            </a:p>
          </p:txBody>
        </p:sp>
      </p:grpSp>
      <p:grpSp>
        <p:nvGrpSpPr>
          <p:cNvPr id="9" name="Group 8">
            <a:extLst>
              <a:ext uri="{FF2B5EF4-FFF2-40B4-BE49-F238E27FC236}">
                <a16:creationId xmlns:a16="http://schemas.microsoft.com/office/drawing/2014/main" id="{2B49270B-D3CE-4B11-A2EC-C8EC2CD210C4}"/>
              </a:ext>
            </a:extLst>
          </p:cNvPr>
          <p:cNvGrpSpPr/>
          <p:nvPr/>
        </p:nvGrpSpPr>
        <p:grpSpPr>
          <a:xfrm>
            <a:off x="9120060" y="2219223"/>
            <a:ext cx="2997188" cy="532301"/>
            <a:chOff x="9120060" y="2126623"/>
            <a:chExt cx="2997188" cy="532301"/>
          </a:xfrm>
        </p:grpSpPr>
        <p:sp>
          <p:nvSpPr>
            <p:cNvPr id="72" name="TextBox 71">
              <a:extLst>
                <a:ext uri="{FF2B5EF4-FFF2-40B4-BE49-F238E27FC236}">
                  <a16:creationId xmlns:a16="http://schemas.microsoft.com/office/drawing/2014/main" id="{B01352E8-3DBC-4B50-9B4D-7FA0297217DD}"/>
                </a:ext>
              </a:extLst>
            </p:cNvPr>
            <p:cNvSpPr txBox="1"/>
            <p:nvPr/>
          </p:nvSpPr>
          <p:spPr>
            <a:xfrm>
              <a:off x="9120060" y="2126623"/>
              <a:ext cx="2462340" cy="443198"/>
            </a:xfrm>
            <a:prstGeom prst="rect">
              <a:avLst/>
            </a:prstGeom>
            <a:solidFill>
              <a:schemeClr val="bg2"/>
            </a:solidFill>
          </p:spPr>
          <p:txBody>
            <a:bodyPr wrap="square" lIns="0" tIns="0" rIns="0" bIns="0" rtlCol="0">
              <a:spAutoFit/>
            </a:bodyPr>
            <a:lstStyle/>
            <a:p>
              <a:pPr defTabSz="932742">
                <a:lnSpc>
                  <a:spcPct val="90000"/>
                </a:lnSpc>
                <a:spcAft>
                  <a:spcPts val="600"/>
                </a:spcAft>
              </a:pPr>
              <a:r>
                <a:rPr lang="en-US" sz="1600">
                  <a:latin typeface="+mj-lt"/>
                </a:rPr>
                <a:t>Industry-leading broadest choice of data residency</a:t>
              </a:r>
            </a:p>
          </p:txBody>
        </p:sp>
        <p:sp>
          <p:nvSpPr>
            <p:cNvPr id="71" name="Freeform: Shape 62">
              <a:extLst>
                <a:ext uri="{FF2B5EF4-FFF2-40B4-BE49-F238E27FC236}">
                  <a16:creationId xmlns:a16="http://schemas.microsoft.com/office/drawing/2014/main" id="{6D7E50A0-C647-4D81-A477-D25DC31A9AA0}"/>
                </a:ext>
              </a:extLst>
            </p:cNvPr>
            <p:cNvSpPr/>
            <p:nvPr/>
          </p:nvSpPr>
          <p:spPr bwMode="auto">
            <a:xfrm>
              <a:off x="11369040" y="2453759"/>
              <a:ext cx="748208"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46862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wipe(left)">
                                      <p:cBhvr>
                                        <p:cTn id="10" dur="500"/>
                                        <p:tgtEl>
                                          <p:spTgt spid="13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5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42" presetClass="path" presetSubtype="0" decel="100000" fill="hold" nodeType="withEffect">
                                  <p:stCondLst>
                                    <p:cond delay="0"/>
                                  </p:stCondLst>
                                  <p:childTnLst>
                                    <p:animMotion origin="layout" path="M -0.02451 3.84476E-6 L -8.42481E-7 3.84476E-6 " pathEditMode="relative" rAng="0" ptsTypes="AA">
                                      <p:cBhvr>
                                        <p:cTn id="18" dur="600" fill="hold"/>
                                        <p:tgtEl>
                                          <p:spTgt spid="143"/>
                                        </p:tgtEl>
                                        <p:attrNameLst>
                                          <p:attrName>ppt_x</p:attrName>
                                          <p:attrName>ppt_y</p:attrName>
                                        </p:attrNameLst>
                                      </p:cBhvr>
                                      <p:rCtr x="1225" y="0"/>
                                    </p:animMotion>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par>
                                <p:cTn id="25" presetID="42" presetClass="path" presetSubtype="0" decel="100000" fill="hold" nodeType="withEffect">
                                  <p:stCondLst>
                                    <p:cond delay="0"/>
                                  </p:stCondLst>
                                  <p:childTnLst>
                                    <p:animMotion origin="layout" path="M -0.02451 -4.17158E-6 L 1.55731E-7 -4.17158E-6 " pathEditMode="relative" rAng="0" ptsTypes="AA">
                                      <p:cBhvr>
                                        <p:cTn id="26" dur="600" fill="hold"/>
                                        <p:tgtEl>
                                          <p:spTgt spid="140"/>
                                        </p:tgtEl>
                                        <p:attrNameLst>
                                          <p:attrName>ppt_x</p:attrName>
                                          <p:attrName>ppt_y</p:attrName>
                                        </p:attrNameLst>
                                      </p:cBhvr>
                                      <p:rCtr x="1225" y="0"/>
                                    </p:animMotion>
                                  </p:childTnLst>
                                </p:cTn>
                              </p:par>
                            </p:childTnLst>
                          </p:cTn>
                        </p:par>
                        <p:par>
                          <p:cTn id="27" fill="hold">
                            <p:stCondLst>
                              <p:cond delay="750"/>
                            </p:stCondLst>
                            <p:childTnLst>
                              <p:par>
                                <p:cTn id="28" presetID="22" presetClass="entr" presetSubtype="8" fill="hold" grpId="0" nodeType="after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left)">
                                      <p:cBhvr>
                                        <p:cTn id="30" dur="500"/>
                                        <p:tgtEl>
                                          <p:spTgt spid="15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left)">
                                      <p:cBhvr>
                                        <p:cTn id="33" dur="500"/>
                                        <p:tgtEl>
                                          <p:spTgt spid="137"/>
                                        </p:tgtEl>
                                      </p:cBhvr>
                                    </p:animEffect>
                                  </p:childTnLst>
                                </p:cTn>
                              </p:par>
                              <p:par>
                                <p:cTn id="34" presetID="10" presetClass="entr" presetSubtype="0" fill="hold" nodeType="withEffect">
                                  <p:stCondLst>
                                    <p:cond delay="25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500"/>
                                        <p:tgtEl>
                                          <p:spTgt spid="166"/>
                                        </p:tgtEl>
                                      </p:cBhvr>
                                    </p:animEffect>
                                  </p:childTnLst>
                                </p:cTn>
                              </p:par>
                              <p:par>
                                <p:cTn id="37" presetID="10" presetClass="entr" presetSubtype="0" fill="hold"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42" presetClass="path" presetSubtype="0" decel="100000" fill="hold" nodeType="withEffect">
                                  <p:stCondLst>
                                    <p:cond delay="0"/>
                                  </p:stCondLst>
                                  <p:childTnLst>
                                    <p:animMotion origin="layout" path="M -0.02451 3.84476E-6 L -3.39546E-7 3.84476E-6 " pathEditMode="relative" rAng="0" ptsTypes="AA">
                                      <p:cBhvr>
                                        <p:cTn id="41" dur="600" fill="hold"/>
                                        <p:tgtEl>
                                          <p:spTgt spid="159"/>
                                        </p:tgtEl>
                                        <p:attrNameLst>
                                          <p:attrName>ppt_x</p:attrName>
                                          <p:attrName>ppt_y</p:attrName>
                                        </p:attrNameLst>
                                      </p:cBhvr>
                                      <p:rCtr x="1225" y="0"/>
                                    </p:animMotion>
                                  </p:childTnLst>
                                </p:cTn>
                              </p:par>
                              <p:par>
                                <p:cTn id="42" presetID="22" presetClass="entr" presetSubtype="8"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146"/>
                                        </p:tgtEl>
                                        <p:attrNameLst>
                                          <p:attrName>style.visibility</p:attrName>
                                        </p:attrNameLst>
                                      </p:cBhvr>
                                      <p:to>
                                        <p:strVal val="visible"/>
                                      </p:to>
                                    </p:set>
                                    <p:animEffect transition="in" filter="fade">
                                      <p:cBhvr>
                                        <p:cTn id="47" dur="500"/>
                                        <p:tgtEl>
                                          <p:spTgt spid="146"/>
                                        </p:tgtEl>
                                      </p:cBhvr>
                                    </p:animEffect>
                                  </p:childTnLst>
                                </p:cTn>
                              </p:par>
                              <p:par>
                                <p:cTn id="48" presetID="42" presetClass="path" presetSubtype="0" decel="100000" fill="hold" nodeType="withEffect">
                                  <p:stCondLst>
                                    <p:cond delay="0"/>
                                  </p:stCondLst>
                                  <p:childTnLst>
                                    <p:animMotion origin="layout" path="M -0.02451 -1.13482E-6 L -3.10697E-6 -1.13482E-6 " pathEditMode="relative" rAng="0" ptsTypes="AA">
                                      <p:cBhvr>
                                        <p:cTn id="49" dur="600" fill="hold"/>
                                        <p:tgtEl>
                                          <p:spTgt spid="146"/>
                                        </p:tgtEl>
                                        <p:attrNameLst>
                                          <p:attrName>ppt_x</p:attrName>
                                          <p:attrName>ppt_y</p:attrName>
                                        </p:attrNameLst>
                                      </p:cBhvr>
                                      <p:rCtr x="1225" y="0"/>
                                    </p:animMotion>
                                  </p:child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wipe(left)">
                                      <p:cBhvr>
                                        <p:cTn id="53" dur="500"/>
                                        <p:tgtEl>
                                          <p:spTgt spid="15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wipe(left)">
                                      <p:cBhvr>
                                        <p:cTn id="56" dur="500"/>
                                        <p:tgtEl>
                                          <p:spTgt spid="138"/>
                                        </p:tgtEl>
                                      </p:cBhvr>
                                    </p:animEffect>
                                  </p:childTnLst>
                                </p:cTn>
                              </p:par>
                              <p:par>
                                <p:cTn id="57" presetID="10" presetClass="entr" presetSubtype="0" fill="hold" nodeType="withEffect">
                                  <p:stCondLst>
                                    <p:cond delay="250"/>
                                  </p:stCondLst>
                                  <p:childTnLst>
                                    <p:set>
                                      <p:cBhvr>
                                        <p:cTn id="58" dur="1" fill="hold">
                                          <p:stCondLst>
                                            <p:cond delay="0"/>
                                          </p:stCondLst>
                                        </p:cTn>
                                        <p:tgtEl>
                                          <p:spTgt spid="174"/>
                                        </p:tgtEl>
                                        <p:attrNameLst>
                                          <p:attrName>style.visibility</p:attrName>
                                        </p:attrNameLst>
                                      </p:cBhvr>
                                      <p:to>
                                        <p:strVal val="visible"/>
                                      </p:to>
                                    </p:set>
                                    <p:animEffect transition="in" filter="fade">
                                      <p:cBhvr>
                                        <p:cTn id="59" dur="500"/>
                                        <p:tgtEl>
                                          <p:spTgt spid="174"/>
                                        </p:tgtEl>
                                      </p:cBhvr>
                                    </p:animEffect>
                                  </p:childTnLst>
                                </p:cTn>
                              </p:par>
                              <p:par>
                                <p:cTn id="60" presetID="10" presetClass="entr" presetSubtype="0" fill="hold" nodeType="withEffect">
                                  <p:stCondLst>
                                    <p:cond delay="0"/>
                                  </p:stCondLst>
                                  <p:childTnLst>
                                    <p:set>
                                      <p:cBhvr>
                                        <p:cTn id="61" dur="1" fill="hold">
                                          <p:stCondLst>
                                            <p:cond delay="0"/>
                                          </p:stCondLst>
                                        </p:cTn>
                                        <p:tgtEl>
                                          <p:spTgt spid="162"/>
                                        </p:tgtEl>
                                        <p:attrNameLst>
                                          <p:attrName>style.visibility</p:attrName>
                                        </p:attrNameLst>
                                      </p:cBhvr>
                                      <p:to>
                                        <p:strVal val="visible"/>
                                      </p:to>
                                    </p:set>
                                    <p:animEffect transition="in" filter="fade">
                                      <p:cBhvr>
                                        <p:cTn id="62" dur="500"/>
                                        <p:tgtEl>
                                          <p:spTgt spid="162"/>
                                        </p:tgtEl>
                                      </p:cBhvr>
                                    </p:animEffect>
                                  </p:childTnLst>
                                </p:cTn>
                              </p:par>
                              <p:par>
                                <p:cTn id="63" presetID="42" presetClass="path" presetSubtype="0" decel="100000" fill="hold" nodeType="withEffect">
                                  <p:stCondLst>
                                    <p:cond delay="0"/>
                                  </p:stCondLst>
                                  <p:childTnLst>
                                    <p:animMotion origin="layout" path="M -0.02451 -2.22878E-6 L 3.73755E-6 -2.22878E-6 " pathEditMode="relative" rAng="0" ptsTypes="AA">
                                      <p:cBhvr>
                                        <p:cTn id="64" dur="600" fill="hold"/>
                                        <p:tgtEl>
                                          <p:spTgt spid="162"/>
                                        </p:tgtEl>
                                        <p:attrNameLst>
                                          <p:attrName>ppt_x</p:attrName>
                                          <p:attrName>ppt_y</p:attrName>
                                        </p:attrNameLst>
                                      </p:cBhvr>
                                      <p:rCtr x="1225" y="0"/>
                                    </p:animMotion>
                                  </p:childTnLst>
                                </p:cTn>
                              </p:par>
                              <p:par>
                                <p:cTn id="65" presetID="10" presetClass="entr" presetSubtype="0" fill="hold" nodeType="withEffect">
                                  <p:stCondLst>
                                    <p:cond delay="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par>
                                <p:cTn id="68" presetID="42" presetClass="path" presetSubtype="0" decel="100000" fill="hold" nodeType="withEffect">
                                  <p:stCondLst>
                                    <p:cond delay="0"/>
                                  </p:stCondLst>
                                  <p:childTnLst>
                                    <p:animMotion origin="layout" path="M -0.02451 -4.17158E-6 L -1.86367E-6 -4.17158E-6 " pathEditMode="relative" rAng="0" ptsTypes="AA">
                                      <p:cBhvr>
                                        <p:cTn id="69" dur="600" fill="hold"/>
                                        <p:tgtEl>
                                          <p:spTgt spid="149"/>
                                        </p:tgtEl>
                                        <p:attrNameLst>
                                          <p:attrName>ppt_x</p:attrName>
                                          <p:attrName>ppt_y</p:attrName>
                                        </p:attrNameLst>
                                      </p:cBhvr>
                                      <p:rCtr x="1225" y="0"/>
                                    </p:animMotion>
                                  </p:childTnLst>
                                </p:cTn>
                              </p:par>
                            </p:childTnLst>
                          </p:cTn>
                        </p:par>
                        <p:par>
                          <p:cTn id="70" fill="hold">
                            <p:stCondLst>
                              <p:cond delay="2250"/>
                            </p:stCondLst>
                            <p:childTnLst>
                              <p:par>
                                <p:cTn id="71" presetID="22" presetClass="entr" presetSubtype="8" fill="hold" grpId="0"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left)">
                                      <p:cBhvr>
                                        <p:cTn id="73" dur="500"/>
                                        <p:tgtEl>
                                          <p:spTgt spid="15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wipe(left)">
                                      <p:cBhvr>
                                        <p:cTn id="76" dur="500"/>
                                        <p:tgtEl>
                                          <p:spTgt spid="139"/>
                                        </p:tgtEl>
                                      </p:cBhvr>
                                    </p:animEffect>
                                  </p:childTnLst>
                                </p:cTn>
                              </p:par>
                              <p:par>
                                <p:cTn id="77" presetID="10" presetClass="entr" presetSubtype="0" fill="hold" nodeType="withEffect">
                                  <p:stCondLst>
                                    <p:cond delay="250"/>
                                  </p:stCondLst>
                                  <p:childTnLst>
                                    <p:set>
                                      <p:cBhvr>
                                        <p:cTn id="78" dur="1" fill="hold">
                                          <p:stCondLst>
                                            <p:cond delay="0"/>
                                          </p:stCondLst>
                                        </p:cTn>
                                        <p:tgtEl>
                                          <p:spTgt spid="182"/>
                                        </p:tgtEl>
                                        <p:attrNameLst>
                                          <p:attrName>style.visibility</p:attrName>
                                        </p:attrNameLst>
                                      </p:cBhvr>
                                      <p:to>
                                        <p:strVal val="visible"/>
                                      </p:to>
                                    </p:set>
                                    <p:animEffect transition="in" filter="fade">
                                      <p:cBhvr>
                                        <p:cTn id="79" dur="500"/>
                                        <p:tgtEl>
                                          <p:spTgt spid="182"/>
                                        </p:tgtEl>
                                      </p:cBhvr>
                                    </p:animEffect>
                                  </p:childTnLst>
                                </p:cTn>
                              </p:par>
                              <p:par>
                                <p:cTn id="80" presetID="10" presetClass="entr" presetSubtype="0" fill="hold" nodeType="withEffect">
                                  <p:stCondLst>
                                    <p:cond delay="0"/>
                                  </p:stCondLst>
                                  <p:childTnLst>
                                    <p:set>
                                      <p:cBhvr>
                                        <p:cTn id="81" dur="1" fill="hold">
                                          <p:stCondLst>
                                            <p:cond delay="0"/>
                                          </p:stCondLst>
                                        </p:cTn>
                                        <p:tgtEl>
                                          <p:spTgt spid="152"/>
                                        </p:tgtEl>
                                        <p:attrNameLst>
                                          <p:attrName>style.visibility</p:attrName>
                                        </p:attrNameLst>
                                      </p:cBhvr>
                                      <p:to>
                                        <p:strVal val="visible"/>
                                      </p:to>
                                    </p:set>
                                    <p:animEffect transition="in" filter="fade">
                                      <p:cBhvr>
                                        <p:cTn id="82" dur="500"/>
                                        <p:tgtEl>
                                          <p:spTgt spid="152"/>
                                        </p:tgtEl>
                                      </p:cBhvr>
                                    </p:animEffect>
                                  </p:childTnLst>
                                </p:cTn>
                              </p:par>
                              <p:par>
                                <p:cTn id="83" presetID="42" presetClass="path" presetSubtype="0" decel="100000" fill="hold" nodeType="withEffect">
                                  <p:stCondLst>
                                    <p:cond delay="0"/>
                                  </p:stCondLst>
                                  <p:childTnLst>
                                    <p:animMotion origin="layout" path="M -0.0245 -2.91421E-6 L -4.97575E-6 -2.91421E-6 " pathEditMode="relative" rAng="0" ptsTypes="AA">
                                      <p:cBhvr>
                                        <p:cTn id="84" dur="600" fill="hold"/>
                                        <p:tgtEl>
                                          <p:spTgt spid="152"/>
                                        </p:tgtEl>
                                        <p:attrNameLst>
                                          <p:attrName>ppt_x</p:attrName>
                                          <p:attrName>ppt_y</p:attrName>
                                        </p:attrNameLst>
                                      </p:cBhvr>
                                      <p:rCtr x="1225" y="0"/>
                                    </p:animMotion>
                                  </p:childTnLst>
                                </p:cTn>
                              </p:par>
                              <p:par>
                                <p:cTn id="85" presetID="22" presetClass="entr" presetSubtype="8"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0"/>
                                  </p:stCondLst>
                                  <p:childTnLst>
                                    <p:animMotion origin="layout" path="M -0.02451 4.73445E-6 L 7.65892E-7 4.73445E-6 " pathEditMode="relative" rAng="0" ptsTypes="AA">
                                      <p:cBhvr>
                                        <p:cTn id="92" dur="600" fill="hold"/>
                                        <p:tgtEl>
                                          <p:spTgt spid="61"/>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55" grpId="0" animBg="1"/>
      <p:bldP spid="156" grpId="0" animBg="1"/>
      <p:bldP spid="157" grpId="0" animBg="1"/>
      <p:bldP spid="158" grpId="0" animBg="1"/>
      <p:bldP spid="1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EBD208-8F88-4099-AECF-7BADB5249E9E}"/>
              </a:ext>
            </a:extLst>
          </p:cNvPr>
          <p:cNvSpPr/>
          <p:nvPr/>
        </p:nvSpPr>
        <p:spPr>
          <a:xfrm>
            <a:off x="1825616" y="2802121"/>
            <a:ext cx="4253610" cy="3637919"/>
          </a:xfrm>
          <a:prstGeom prst="rect">
            <a:avLst/>
          </a:prstGeom>
        </p:spPr>
        <p:txBody>
          <a:bodyPr wrap="square" lIns="0">
            <a:spAutoFit/>
          </a:bodyPr>
          <a:lstStyle/>
          <a:p>
            <a:pPr>
              <a:lnSpc>
                <a:spcPct val="90000"/>
              </a:lnSpc>
              <a:spcBef>
                <a:spcPts val="1800"/>
              </a:spcBef>
            </a:pPr>
            <a:r>
              <a:rPr lang="en-US" sz="1600">
                <a:solidFill>
                  <a:schemeClr val="tx2"/>
                </a:solidFill>
                <a:latin typeface="+mj-lt"/>
              </a:rPr>
              <a:t>Simplify load balancing for applications</a:t>
            </a:r>
            <a:br>
              <a:rPr lang="en-US" sz="1600">
                <a:solidFill>
                  <a:schemeClr val="tx2"/>
                </a:solidFill>
                <a:latin typeface="+mj-lt"/>
              </a:rPr>
            </a:br>
            <a:r>
              <a:rPr lang="en-US" sz="1400"/>
              <a:t>Create highly-available and scalable applications </a:t>
            </a:r>
            <a:br>
              <a:rPr lang="en-US" sz="1400"/>
            </a:br>
            <a:r>
              <a:rPr lang="en-US" sz="1400"/>
              <a:t>in minutes supporting TCP/UDP-based protocols</a:t>
            </a:r>
          </a:p>
          <a:p>
            <a:pPr>
              <a:lnSpc>
                <a:spcPct val="90000"/>
              </a:lnSpc>
              <a:spcBef>
                <a:spcPts val="1800"/>
              </a:spcBef>
            </a:pPr>
            <a:r>
              <a:rPr lang="en-US" sz="1600">
                <a:solidFill>
                  <a:schemeClr val="tx2"/>
                </a:solidFill>
                <a:latin typeface="+mj-lt"/>
              </a:rPr>
              <a:t>High availability and robust </a:t>
            </a:r>
            <a:br>
              <a:rPr lang="en-US" sz="1600">
                <a:solidFill>
                  <a:schemeClr val="tx2"/>
                </a:solidFill>
                <a:latin typeface="+mj-lt"/>
              </a:rPr>
            </a:br>
            <a:r>
              <a:rPr lang="en-US" sz="1600">
                <a:solidFill>
                  <a:schemeClr val="tx2"/>
                </a:solidFill>
                <a:latin typeface="+mj-lt"/>
              </a:rPr>
              <a:t>performance for your applications</a:t>
            </a:r>
            <a:br>
              <a:rPr lang="en-US" sz="1600">
                <a:solidFill>
                  <a:schemeClr val="tx2"/>
                </a:solidFill>
                <a:latin typeface="+mj-lt"/>
              </a:rPr>
            </a:br>
            <a:r>
              <a:rPr lang="en-US" sz="1400"/>
              <a:t>Load Balancer automatically scales with </a:t>
            </a:r>
            <a:br>
              <a:rPr lang="en-US" sz="1400"/>
            </a:br>
            <a:r>
              <a:rPr lang="en-US" sz="1400"/>
              <a:t>increasing application traffic</a:t>
            </a:r>
          </a:p>
          <a:p>
            <a:pPr>
              <a:lnSpc>
                <a:spcPct val="90000"/>
              </a:lnSpc>
              <a:spcBef>
                <a:spcPts val="1800"/>
              </a:spcBef>
            </a:pPr>
            <a:r>
              <a:rPr lang="en-US" sz="1600">
                <a:solidFill>
                  <a:schemeClr val="tx2"/>
                </a:solidFill>
                <a:latin typeface="+mj-lt"/>
              </a:rPr>
              <a:t>Internal load balancer</a:t>
            </a:r>
            <a:br>
              <a:rPr lang="en-US" sz="1600">
                <a:solidFill>
                  <a:schemeClr val="tx2"/>
                </a:solidFill>
                <a:latin typeface="+mj-lt"/>
              </a:rPr>
            </a:br>
            <a:r>
              <a:rPr lang="en-US" sz="1400"/>
              <a:t>Use the internal load balancer for traffic between virtual machines inside your private virtual networks</a:t>
            </a:r>
          </a:p>
          <a:p>
            <a:pPr>
              <a:lnSpc>
                <a:spcPct val="90000"/>
              </a:lnSpc>
              <a:spcBef>
                <a:spcPts val="1800"/>
              </a:spcBef>
            </a:pPr>
            <a:r>
              <a:rPr lang="en-US" sz="1600">
                <a:solidFill>
                  <a:schemeClr val="tx2"/>
                </a:solidFill>
                <a:latin typeface="+mj-lt"/>
              </a:rPr>
              <a:t>Build highly reliable applications</a:t>
            </a:r>
            <a:br>
              <a:rPr lang="en-US" sz="1600">
                <a:solidFill>
                  <a:schemeClr val="tx2"/>
                </a:solidFill>
                <a:latin typeface="+mj-lt"/>
              </a:rPr>
            </a:br>
            <a:r>
              <a:rPr lang="en-US" sz="1400"/>
              <a:t>Automatically takes unhealthy instances out of rotation, and reinstates them when they become healthy again</a:t>
            </a:r>
          </a:p>
        </p:txBody>
      </p:sp>
      <p:sp>
        <p:nvSpPr>
          <p:cNvPr id="5" name="Title 4">
            <a:extLst>
              <a:ext uri="{FF2B5EF4-FFF2-40B4-BE49-F238E27FC236}">
                <a16:creationId xmlns:a16="http://schemas.microsoft.com/office/drawing/2014/main" id="{656BCA86-6F30-41AA-9D3E-D578B0EE6F5E}"/>
              </a:ext>
            </a:extLst>
          </p:cNvPr>
          <p:cNvSpPr>
            <a:spLocks noGrp="1"/>
          </p:cNvSpPr>
          <p:nvPr>
            <p:ph type="title"/>
          </p:nvPr>
        </p:nvSpPr>
        <p:spPr/>
        <p:txBody>
          <a:bodyPr/>
          <a:lstStyle/>
          <a:p>
            <a:r>
              <a:rPr lang="en-US"/>
              <a:t>Azure networking resiliency solutions</a:t>
            </a:r>
          </a:p>
        </p:txBody>
      </p:sp>
      <p:sp>
        <p:nvSpPr>
          <p:cNvPr id="6" name="Text Placeholder 5">
            <a:extLst>
              <a:ext uri="{FF2B5EF4-FFF2-40B4-BE49-F238E27FC236}">
                <a16:creationId xmlns:a16="http://schemas.microsoft.com/office/drawing/2014/main" id="{27F4545B-2110-4350-8179-C681BE8BD907}"/>
              </a:ext>
            </a:extLst>
          </p:cNvPr>
          <p:cNvSpPr>
            <a:spLocks noGrp="1"/>
          </p:cNvSpPr>
          <p:nvPr>
            <p:ph type="body" sz="quarter" idx="10"/>
          </p:nvPr>
        </p:nvSpPr>
        <p:spPr/>
        <p:txBody>
          <a:bodyPr/>
          <a:lstStyle/>
          <a:p>
            <a:r>
              <a:rPr lang="en-US"/>
              <a:t>Azure networking resiliency solutions</a:t>
            </a:r>
          </a:p>
        </p:txBody>
      </p:sp>
      <p:grpSp>
        <p:nvGrpSpPr>
          <p:cNvPr id="9" name="Group 8">
            <a:extLst>
              <a:ext uri="{FF2B5EF4-FFF2-40B4-BE49-F238E27FC236}">
                <a16:creationId xmlns:a16="http://schemas.microsoft.com/office/drawing/2014/main" id="{166A146F-EC64-4661-8F6A-D2200CCAE07E}"/>
              </a:ext>
            </a:extLst>
          </p:cNvPr>
          <p:cNvGrpSpPr/>
          <p:nvPr/>
        </p:nvGrpSpPr>
        <p:grpSpPr>
          <a:xfrm>
            <a:off x="434975" y="1546639"/>
            <a:ext cx="11563350" cy="361803"/>
            <a:chOff x="1406579" y="4915420"/>
            <a:chExt cx="11563350" cy="361803"/>
          </a:xfrm>
        </p:grpSpPr>
        <p:sp>
          <p:nvSpPr>
            <p:cNvPr id="17" name="Rectangle 16">
              <a:extLst>
                <a:ext uri="{FF2B5EF4-FFF2-40B4-BE49-F238E27FC236}">
                  <a16:creationId xmlns:a16="http://schemas.microsoft.com/office/drawing/2014/main" id="{3DFC2090-1CB6-4468-A43F-9DDFA3B56130}"/>
                </a:ext>
              </a:extLst>
            </p:cNvPr>
            <p:cNvSpPr/>
            <p:nvPr/>
          </p:nvSpPr>
          <p:spPr bwMode="auto">
            <a:xfrm>
              <a:off x="1406579" y="4915420"/>
              <a:ext cx="11563350" cy="361803"/>
            </a:xfrm>
            <a:prstGeom prst="rect">
              <a:avLst/>
            </a:prstGeom>
            <a:solidFill>
              <a:schemeClr val="bg2">
                <a:alpha val="80000"/>
              </a:scheme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Networking</a:t>
              </a:r>
              <a:r>
                <a:rPr lang="en-US" sz="1400">
                  <a:solidFill>
                    <a:schemeClr val="tx1"/>
                  </a:solidFill>
                  <a:cs typeface="Segoe UI" pitchFamily="34" charset="0"/>
                </a:rPr>
                <a:t>							</a:t>
              </a:r>
            </a:p>
          </p:txBody>
        </p:sp>
        <p:sp>
          <p:nvSpPr>
            <p:cNvPr id="18" name="Rectangle 17">
              <a:extLst>
                <a:ext uri="{FF2B5EF4-FFF2-40B4-BE49-F238E27FC236}">
                  <a16:creationId xmlns:a16="http://schemas.microsoft.com/office/drawing/2014/main" id="{E0485D05-FA38-4B73-806F-21D1E16FD68D}"/>
                </a:ext>
              </a:extLst>
            </p:cNvPr>
            <p:cNvSpPr/>
            <p:nvPr/>
          </p:nvSpPr>
          <p:spPr>
            <a:xfrm>
              <a:off x="8679824" y="4945169"/>
              <a:ext cx="4115101" cy="307777"/>
            </a:xfrm>
            <a:prstGeom prst="rect">
              <a:avLst/>
            </a:prstGeom>
          </p:spPr>
          <p:txBody>
            <a:bodyPr wrap="none" lIns="91440" rIns="91440">
              <a:spAutoFit/>
            </a:bodyPr>
            <a:lstStyle/>
            <a:p>
              <a:r>
                <a:rPr lang="en-US" sz="1400">
                  <a:noFill/>
                  <a:cs typeface="Segoe UI" pitchFamily="34" charset="0"/>
                </a:rPr>
                <a:t>Region Pairs, Availability Zones, </a:t>
              </a:r>
              <a:r>
                <a:rPr lang="en-US" sz="1400">
                  <a:cs typeface="Segoe UI" pitchFamily="34" charset="0"/>
                </a:rPr>
                <a:t>IP/Load Balancers</a:t>
              </a:r>
            </a:p>
          </p:txBody>
        </p:sp>
      </p:grpSp>
      <p:grpSp>
        <p:nvGrpSpPr>
          <p:cNvPr id="118" name="Group 117">
            <a:extLst>
              <a:ext uri="{FF2B5EF4-FFF2-40B4-BE49-F238E27FC236}">
                <a16:creationId xmlns:a16="http://schemas.microsoft.com/office/drawing/2014/main" id="{E7DE7FC0-7A91-4E3F-BB2E-B3B77C7C178B}"/>
              </a:ext>
            </a:extLst>
          </p:cNvPr>
          <p:cNvGrpSpPr/>
          <p:nvPr/>
        </p:nvGrpSpPr>
        <p:grpSpPr>
          <a:xfrm>
            <a:off x="7086603" y="2147179"/>
            <a:ext cx="4117693" cy="4275561"/>
            <a:chOff x="7079553" y="2237243"/>
            <a:chExt cx="4428126" cy="4597897"/>
          </a:xfrm>
        </p:grpSpPr>
        <p:sp>
          <p:nvSpPr>
            <p:cNvPr id="101" name="Rectangle 100">
              <a:extLst>
                <a:ext uri="{FF2B5EF4-FFF2-40B4-BE49-F238E27FC236}">
                  <a16:creationId xmlns:a16="http://schemas.microsoft.com/office/drawing/2014/main" id="{8E88C130-62C1-4BCB-8479-2A86E26A4B8C}"/>
                </a:ext>
              </a:extLst>
            </p:cNvPr>
            <p:cNvSpPr/>
            <p:nvPr/>
          </p:nvSpPr>
          <p:spPr bwMode="auto">
            <a:xfrm>
              <a:off x="7386117" y="3009900"/>
              <a:ext cx="4121562" cy="3825240"/>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51" name="Group 50">
              <a:extLst>
                <a:ext uri="{FF2B5EF4-FFF2-40B4-BE49-F238E27FC236}">
                  <a16:creationId xmlns:a16="http://schemas.microsoft.com/office/drawing/2014/main" id="{51D3ECBA-7BEF-405D-9C71-3A50C91F2AD1}"/>
                </a:ext>
              </a:extLst>
            </p:cNvPr>
            <p:cNvGrpSpPr/>
            <p:nvPr/>
          </p:nvGrpSpPr>
          <p:grpSpPr>
            <a:xfrm>
              <a:off x="10344045" y="6083298"/>
              <a:ext cx="484383" cy="529507"/>
              <a:chOff x="10344045" y="5534207"/>
              <a:chExt cx="484383" cy="529507"/>
            </a:xfrm>
          </p:grpSpPr>
          <p:sp>
            <p:nvSpPr>
              <p:cNvPr id="63" name="Database_EFC7" title="Icon of a cylinder">
                <a:extLst>
                  <a:ext uri="{FF2B5EF4-FFF2-40B4-BE49-F238E27FC236}">
                    <a16:creationId xmlns:a16="http://schemas.microsoft.com/office/drawing/2014/main" id="{FCDB7883-2619-4601-A4E2-3228FB17B7D2}"/>
                  </a:ext>
                </a:extLst>
              </p:cNvPr>
              <p:cNvSpPr>
                <a:spLocks noChangeAspect="1" noEditPoints="1"/>
              </p:cNvSpPr>
              <p:nvPr/>
            </p:nvSpPr>
            <p:spPr bwMode="auto">
              <a:xfrm>
                <a:off x="10382555" y="5534207"/>
                <a:ext cx="407363" cy="5295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4041B269-538F-4D65-9F57-82230565DEBA}"/>
                  </a:ext>
                </a:extLst>
              </p:cNvPr>
              <p:cNvSpPr txBox="1"/>
              <p:nvPr/>
            </p:nvSpPr>
            <p:spPr>
              <a:xfrm>
                <a:off x="10344045" y="5771741"/>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SQL</a:t>
                </a:r>
                <a:endParaRPr lang="en-US" sz="2400">
                  <a:latin typeface="+mj-lt"/>
                </a:endParaRPr>
              </a:p>
            </p:txBody>
          </p:sp>
        </p:grpSp>
        <p:grpSp>
          <p:nvGrpSpPr>
            <p:cNvPr id="69" name="Group 68">
              <a:extLst>
                <a:ext uri="{FF2B5EF4-FFF2-40B4-BE49-F238E27FC236}">
                  <a16:creationId xmlns:a16="http://schemas.microsoft.com/office/drawing/2014/main" id="{0392B409-FFEF-4846-BA64-DC4477345933}"/>
                </a:ext>
              </a:extLst>
            </p:cNvPr>
            <p:cNvGrpSpPr/>
            <p:nvPr/>
          </p:nvGrpSpPr>
          <p:grpSpPr>
            <a:xfrm>
              <a:off x="8147567" y="6083298"/>
              <a:ext cx="484383" cy="529507"/>
              <a:chOff x="10344045" y="5534207"/>
              <a:chExt cx="484383" cy="529507"/>
            </a:xfrm>
          </p:grpSpPr>
          <p:sp>
            <p:nvSpPr>
              <p:cNvPr id="70" name="Database_EFC7" title="Icon of a cylinder">
                <a:extLst>
                  <a:ext uri="{FF2B5EF4-FFF2-40B4-BE49-F238E27FC236}">
                    <a16:creationId xmlns:a16="http://schemas.microsoft.com/office/drawing/2014/main" id="{99E66A9A-0465-4308-BF76-A652F457754B}"/>
                  </a:ext>
                </a:extLst>
              </p:cNvPr>
              <p:cNvSpPr>
                <a:spLocks noChangeAspect="1" noEditPoints="1"/>
              </p:cNvSpPr>
              <p:nvPr/>
            </p:nvSpPr>
            <p:spPr bwMode="auto">
              <a:xfrm>
                <a:off x="10382555" y="5534207"/>
                <a:ext cx="407363" cy="5295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TextBox 70">
                <a:extLst>
                  <a:ext uri="{FF2B5EF4-FFF2-40B4-BE49-F238E27FC236}">
                    <a16:creationId xmlns:a16="http://schemas.microsoft.com/office/drawing/2014/main" id="{D3782B7A-5B39-4996-9348-3786AA479BBC}"/>
                  </a:ext>
                </a:extLst>
              </p:cNvPr>
              <p:cNvSpPr txBox="1"/>
              <p:nvPr/>
            </p:nvSpPr>
            <p:spPr>
              <a:xfrm>
                <a:off x="10344045" y="5771741"/>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SQL</a:t>
                </a:r>
                <a:endParaRPr lang="en-US" sz="2400">
                  <a:latin typeface="+mj-lt"/>
                </a:endParaRPr>
              </a:p>
            </p:txBody>
          </p:sp>
        </p:grpSp>
        <p:sp>
          <p:nvSpPr>
            <p:cNvPr id="72" name="Rectangle 71">
              <a:extLst>
                <a:ext uri="{FF2B5EF4-FFF2-40B4-BE49-F238E27FC236}">
                  <a16:creationId xmlns:a16="http://schemas.microsoft.com/office/drawing/2014/main" id="{144DF9E4-025C-4777-A42B-20CBB079F9F2}"/>
                </a:ext>
              </a:extLst>
            </p:cNvPr>
            <p:cNvSpPr/>
            <p:nvPr/>
          </p:nvSpPr>
          <p:spPr bwMode="auto">
            <a:xfrm>
              <a:off x="8018576" y="5997570"/>
              <a:ext cx="2913535" cy="700963"/>
            </a:xfrm>
            <a:prstGeom prst="rect">
              <a:avLst/>
            </a:prstGeom>
            <a:noFill/>
            <a:ln w="19050" cap="flat" cmpd="sng" algn="ctr">
              <a:solidFill>
                <a:schemeClr val="accent3"/>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3" name="Rectangle 72">
              <a:extLst>
                <a:ext uri="{FF2B5EF4-FFF2-40B4-BE49-F238E27FC236}">
                  <a16:creationId xmlns:a16="http://schemas.microsoft.com/office/drawing/2014/main" id="{E85574B3-DD6D-4CEB-AA5D-0459641591EE}"/>
                </a:ext>
              </a:extLst>
            </p:cNvPr>
            <p:cNvSpPr/>
            <p:nvPr/>
          </p:nvSpPr>
          <p:spPr bwMode="auto">
            <a:xfrm>
              <a:off x="7079553" y="6169323"/>
              <a:ext cx="863783" cy="3574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Database tier subnet</a:t>
              </a:r>
            </a:p>
          </p:txBody>
        </p:sp>
        <p:grpSp>
          <p:nvGrpSpPr>
            <p:cNvPr id="66" name="Group 65">
              <a:extLst>
                <a:ext uri="{FF2B5EF4-FFF2-40B4-BE49-F238E27FC236}">
                  <a16:creationId xmlns:a16="http://schemas.microsoft.com/office/drawing/2014/main" id="{64B519AA-3E87-4B95-9030-7422D4DC7111}"/>
                </a:ext>
              </a:extLst>
            </p:cNvPr>
            <p:cNvGrpSpPr/>
            <p:nvPr/>
          </p:nvGrpSpPr>
          <p:grpSpPr>
            <a:xfrm>
              <a:off x="9198056" y="6083298"/>
              <a:ext cx="484383" cy="529507"/>
              <a:chOff x="10344045" y="5534207"/>
              <a:chExt cx="484383" cy="529507"/>
            </a:xfrm>
          </p:grpSpPr>
          <p:sp>
            <p:nvSpPr>
              <p:cNvPr id="67" name="Database_EFC7" title="Icon of a cylinder">
                <a:extLst>
                  <a:ext uri="{FF2B5EF4-FFF2-40B4-BE49-F238E27FC236}">
                    <a16:creationId xmlns:a16="http://schemas.microsoft.com/office/drawing/2014/main" id="{84F6BCE3-66C1-4EA3-AB22-3AB1923E327C}"/>
                  </a:ext>
                </a:extLst>
              </p:cNvPr>
              <p:cNvSpPr>
                <a:spLocks noChangeAspect="1" noEditPoints="1"/>
              </p:cNvSpPr>
              <p:nvPr/>
            </p:nvSpPr>
            <p:spPr bwMode="auto">
              <a:xfrm>
                <a:off x="10382555" y="5534207"/>
                <a:ext cx="407363" cy="5295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8" name="TextBox 67">
                <a:extLst>
                  <a:ext uri="{FF2B5EF4-FFF2-40B4-BE49-F238E27FC236}">
                    <a16:creationId xmlns:a16="http://schemas.microsoft.com/office/drawing/2014/main" id="{90B0C429-5920-4984-995D-DBE3E071AA18}"/>
                  </a:ext>
                </a:extLst>
              </p:cNvPr>
              <p:cNvSpPr txBox="1"/>
              <p:nvPr/>
            </p:nvSpPr>
            <p:spPr>
              <a:xfrm>
                <a:off x="10344045" y="5771741"/>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dirty="0">
                    <a:latin typeface="+mj-lt"/>
                  </a:rPr>
                  <a:t>SQL</a:t>
                </a:r>
                <a:endParaRPr lang="en-US" sz="2400" dirty="0">
                  <a:latin typeface="+mj-lt"/>
                </a:endParaRPr>
              </a:p>
            </p:txBody>
          </p:sp>
        </p:grpSp>
        <p:sp>
          <p:nvSpPr>
            <p:cNvPr id="97" name="Rectangle 96">
              <a:extLst>
                <a:ext uri="{FF2B5EF4-FFF2-40B4-BE49-F238E27FC236}">
                  <a16:creationId xmlns:a16="http://schemas.microsoft.com/office/drawing/2014/main" id="{1551EFD4-5E04-4D9D-95A7-ED37A4EF98FE}"/>
                </a:ext>
              </a:extLst>
            </p:cNvPr>
            <p:cNvSpPr/>
            <p:nvPr/>
          </p:nvSpPr>
          <p:spPr bwMode="auto">
            <a:xfrm>
              <a:off x="8018576" y="4026314"/>
              <a:ext cx="2913535" cy="751502"/>
            </a:xfrm>
            <a:prstGeom prst="rect">
              <a:avLst/>
            </a:prstGeom>
            <a:noFill/>
            <a:ln w="19050" cap="flat" cmpd="sng" algn="ctr">
              <a:solidFill>
                <a:schemeClr val="accent3"/>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04" name="Rectangle 103">
              <a:extLst>
                <a:ext uri="{FF2B5EF4-FFF2-40B4-BE49-F238E27FC236}">
                  <a16:creationId xmlns:a16="http://schemas.microsoft.com/office/drawing/2014/main" id="{61906AC5-2D3A-4813-A01F-7F266AE82363}"/>
                </a:ext>
              </a:extLst>
            </p:cNvPr>
            <p:cNvSpPr/>
            <p:nvPr/>
          </p:nvSpPr>
          <p:spPr bwMode="auto">
            <a:xfrm>
              <a:off x="10732326" y="2802895"/>
              <a:ext cx="580981" cy="3903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bot_3" title="Icon of two chevron brackets with two dots between them">
              <a:extLst>
                <a:ext uri="{FF2B5EF4-FFF2-40B4-BE49-F238E27FC236}">
                  <a16:creationId xmlns:a16="http://schemas.microsoft.com/office/drawing/2014/main" id="{4BB51BBE-8830-4662-8857-4E0999EC7FA6}"/>
                </a:ext>
              </a:extLst>
            </p:cNvPr>
            <p:cNvSpPr>
              <a:spLocks noChangeAspect="1" noEditPoints="1"/>
            </p:cNvSpPr>
            <p:nvPr/>
          </p:nvSpPr>
          <p:spPr bwMode="auto">
            <a:xfrm>
              <a:off x="10760637" y="2815205"/>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09">
              <a:extLst>
                <a:ext uri="{FF2B5EF4-FFF2-40B4-BE49-F238E27FC236}">
                  <a16:creationId xmlns:a16="http://schemas.microsoft.com/office/drawing/2014/main" id="{C1BEC499-B47F-444A-9F58-E59AB15FB2AD}"/>
                </a:ext>
              </a:extLst>
            </p:cNvPr>
            <p:cNvGrpSpPr/>
            <p:nvPr/>
          </p:nvGrpSpPr>
          <p:grpSpPr>
            <a:xfrm>
              <a:off x="8138964" y="4124414"/>
              <a:ext cx="501588" cy="605839"/>
              <a:chOff x="8138964" y="4086314"/>
              <a:chExt cx="501588" cy="605839"/>
            </a:xfrm>
          </p:grpSpPr>
          <p:grpSp>
            <p:nvGrpSpPr>
              <p:cNvPr id="11" name="Group 10">
                <a:extLst>
                  <a:ext uri="{FF2B5EF4-FFF2-40B4-BE49-F238E27FC236}">
                    <a16:creationId xmlns:a16="http://schemas.microsoft.com/office/drawing/2014/main" id="{8AFAABBB-188E-4B87-852C-98A8A71A5605}"/>
                  </a:ext>
                </a:extLst>
              </p:cNvPr>
              <p:cNvGrpSpPr/>
              <p:nvPr/>
            </p:nvGrpSpPr>
            <p:grpSpPr>
              <a:xfrm>
                <a:off x="8138964" y="4086314"/>
                <a:ext cx="501588" cy="384412"/>
                <a:chOff x="11267579" y="4088131"/>
                <a:chExt cx="501588" cy="384412"/>
              </a:xfrm>
            </p:grpSpPr>
            <p:sp>
              <p:nvSpPr>
                <p:cNvPr id="28" name="monitor" title="Icon of a monitor">
                  <a:extLst>
                    <a:ext uri="{FF2B5EF4-FFF2-40B4-BE49-F238E27FC236}">
                      <a16:creationId xmlns:a16="http://schemas.microsoft.com/office/drawing/2014/main" id="{59EDB229-5619-4C70-8AF0-5A7E17EC2D27}"/>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660B34EA-701E-4053-9310-3E4808D484F7}"/>
                    </a:ext>
                  </a:extLst>
                </p:cNvPr>
                <p:cNvGrpSpPr/>
                <p:nvPr/>
              </p:nvGrpSpPr>
              <p:grpSpPr>
                <a:xfrm>
                  <a:off x="11421842" y="4130108"/>
                  <a:ext cx="193062" cy="220912"/>
                  <a:chOff x="9659263" y="3260038"/>
                  <a:chExt cx="1090875" cy="1248235"/>
                </a:xfrm>
                <a:solidFill>
                  <a:schemeClr val="bg1"/>
                </a:solidFill>
              </p:grpSpPr>
              <p:sp>
                <p:nvSpPr>
                  <p:cNvPr id="22" name="Freeform 5">
                    <a:extLst>
                      <a:ext uri="{FF2B5EF4-FFF2-40B4-BE49-F238E27FC236}">
                        <a16:creationId xmlns:a16="http://schemas.microsoft.com/office/drawing/2014/main" id="{5DD3AA0A-629D-4D0E-AD81-BE7C2B3DF78C}"/>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3" name="Freeform 6">
                    <a:extLst>
                      <a:ext uri="{FF2B5EF4-FFF2-40B4-BE49-F238E27FC236}">
                        <a16:creationId xmlns:a16="http://schemas.microsoft.com/office/drawing/2014/main" id="{88474929-4BD4-421F-BFF8-6AB9773766DD}"/>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5" name="Freeform 7">
                    <a:extLst>
                      <a:ext uri="{FF2B5EF4-FFF2-40B4-BE49-F238E27FC236}">
                        <a16:creationId xmlns:a16="http://schemas.microsoft.com/office/drawing/2014/main" id="{88287C46-8C6F-4B12-B3AB-7B0DD8EE356C}"/>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29" name="TextBox 28">
                <a:extLst>
                  <a:ext uri="{FF2B5EF4-FFF2-40B4-BE49-F238E27FC236}">
                    <a16:creationId xmlns:a16="http://schemas.microsoft.com/office/drawing/2014/main" id="{9C93B9EE-5D44-4E2B-805E-99C3450AF6C6}"/>
                  </a:ext>
                </a:extLst>
              </p:cNvPr>
              <p:cNvSpPr txBox="1"/>
              <p:nvPr/>
            </p:nvSpPr>
            <p:spPr>
              <a:xfrm>
                <a:off x="8147567" y="4525954"/>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VM</a:t>
                </a:r>
                <a:endParaRPr lang="en-US" sz="2400">
                  <a:latin typeface="+mj-lt"/>
                </a:endParaRPr>
              </a:p>
            </p:txBody>
          </p:sp>
        </p:grpSp>
        <p:grpSp>
          <p:nvGrpSpPr>
            <p:cNvPr id="108" name="Group 107">
              <a:extLst>
                <a:ext uri="{FF2B5EF4-FFF2-40B4-BE49-F238E27FC236}">
                  <a16:creationId xmlns:a16="http://schemas.microsoft.com/office/drawing/2014/main" id="{8044FBAE-3EC1-43C3-B1EC-1DAEE0107C54}"/>
                </a:ext>
              </a:extLst>
            </p:cNvPr>
            <p:cNvGrpSpPr/>
            <p:nvPr/>
          </p:nvGrpSpPr>
          <p:grpSpPr>
            <a:xfrm>
              <a:off x="10250693" y="4124414"/>
              <a:ext cx="501588" cy="605839"/>
              <a:chOff x="10250693" y="4086314"/>
              <a:chExt cx="501588" cy="605839"/>
            </a:xfrm>
          </p:grpSpPr>
          <p:grpSp>
            <p:nvGrpSpPr>
              <p:cNvPr id="41" name="Group 40">
                <a:extLst>
                  <a:ext uri="{FF2B5EF4-FFF2-40B4-BE49-F238E27FC236}">
                    <a16:creationId xmlns:a16="http://schemas.microsoft.com/office/drawing/2014/main" id="{2187B5DB-412C-43FC-A1F4-A949E530DA9C}"/>
                  </a:ext>
                </a:extLst>
              </p:cNvPr>
              <p:cNvGrpSpPr/>
              <p:nvPr/>
            </p:nvGrpSpPr>
            <p:grpSpPr>
              <a:xfrm>
                <a:off x="10250693" y="4086314"/>
                <a:ext cx="501588" cy="384412"/>
                <a:chOff x="11267579" y="4088131"/>
                <a:chExt cx="501588" cy="384412"/>
              </a:xfrm>
            </p:grpSpPr>
            <p:sp>
              <p:nvSpPr>
                <p:cNvPr id="43" name="monitor" title="Icon of a monitor">
                  <a:extLst>
                    <a:ext uri="{FF2B5EF4-FFF2-40B4-BE49-F238E27FC236}">
                      <a16:creationId xmlns:a16="http://schemas.microsoft.com/office/drawing/2014/main" id="{EA14B3AA-ADFA-4030-821F-01F0D846D116}"/>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4" name="Group 43">
                  <a:extLst>
                    <a:ext uri="{FF2B5EF4-FFF2-40B4-BE49-F238E27FC236}">
                      <a16:creationId xmlns:a16="http://schemas.microsoft.com/office/drawing/2014/main" id="{F7F83C3D-3BF2-47AA-ACA3-6033F3325786}"/>
                    </a:ext>
                  </a:extLst>
                </p:cNvPr>
                <p:cNvGrpSpPr/>
                <p:nvPr/>
              </p:nvGrpSpPr>
              <p:grpSpPr>
                <a:xfrm>
                  <a:off x="11421842" y="4130108"/>
                  <a:ext cx="193062" cy="220912"/>
                  <a:chOff x="9659263" y="3260038"/>
                  <a:chExt cx="1090875" cy="1248235"/>
                </a:xfrm>
                <a:solidFill>
                  <a:schemeClr val="bg1"/>
                </a:solidFill>
              </p:grpSpPr>
              <p:sp>
                <p:nvSpPr>
                  <p:cNvPr id="45" name="Freeform 5">
                    <a:extLst>
                      <a:ext uri="{FF2B5EF4-FFF2-40B4-BE49-F238E27FC236}">
                        <a16:creationId xmlns:a16="http://schemas.microsoft.com/office/drawing/2014/main" id="{E53CEAFF-26E3-44AC-B74B-CFE3B613F628}"/>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46" name="Freeform 6">
                    <a:extLst>
                      <a:ext uri="{FF2B5EF4-FFF2-40B4-BE49-F238E27FC236}">
                        <a16:creationId xmlns:a16="http://schemas.microsoft.com/office/drawing/2014/main" id="{D5A06382-1583-4B3C-9AE9-65A13F993CA5}"/>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47" name="Freeform 7">
                    <a:extLst>
                      <a:ext uri="{FF2B5EF4-FFF2-40B4-BE49-F238E27FC236}">
                        <a16:creationId xmlns:a16="http://schemas.microsoft.com/office/drawing/2014/main" id="{240ABA4C-A16C-4DD1-8B7A-8598FF3B1650}"/>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42" name="TextBox 41">
                <a:extLst>
                  <a:ext uri="{FF2B5EF4-FFF2-40B4-BE49-F238E27FC236}">
                    <a16:creationId xmlns:a16="http://schemas.microsoft.com/office/drawing/2014/main" id="{EC5D6DE9-D1F4-4F1C-AAEA-5EFA3FE341BC}"/>
                  </a:ext>
                </a:extLst>
              </p:cNvPr>
              <p:cNvSpPr txBox="1"/>
              <p:nvPr/>
            </p:nvSpPr>
            <p:spPr>
              <a:xfrm>
                <a:off x="10259296" y="4525954"/>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VM</a:t>
                </a:r>
                <a:endParaRPr lang="en-US" sz="2400">
                  <a:latin typeface="+mj-lt"/>
                </a:endParaRPr>
              </a:p>
            </p:txBody>
          </p:sp>
        </p:grpSp>
        <p:sp>
          <p:nvSpPr>
            <p:cNvPr id="74" name="Rectangle 73">
              <a:extLst>
                <a:ext uri="{FF2B5EF4-FFF2-40B4-BE49-F238E27FC236}">
                  <a16:creationId xmlns:a16="http://schemas.microsoft.com/office/drawing/2014/main" id="{4D9E692F-846C-499B-AA94-1A0BC0A84173}"/>
                </a:ext>
              </a:extLst>
            </p:cNvPr>
            <p:cNvSpPr/>
            <p:nvPr/>
          </p:nvSpPr>
          <p:spPr bwMode="auto">
            <a:xfrm>
              <a:off x="7079553" y="4248605"/>
              <a:ext cx="863783" cy="3574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Web tier subnet</a:t>
              </a:r>
            </a:p>
          </p:txBody>
        </p:sp>
        <p:sp>
          <p:nvSpPr>
            <p:cNvPr id="76" name="Rectangle 75">
              <a:extLst>
                <a:ext uri="{FF2B5EF4-FFF2-40B4-BE49-F238E27FC236}">
                  <a16:creationId xmlns:a16="http://schemas.microsoft.com/office/drawing/2014/main" id="{CE2C709C-D690-4B27-8B0D-1E90172093ED}"/>
                </a:ext>
              </a:extLst>
            </p:cNvPr>
            <p:cNvSpPr/>
            <p:nvPr/>
          </p:nvSpPr>
          <p:spPr bwMode="auto">
            <a:xfrm>
              <a:off x="7773168" y="3332782"/>
              <a:ext cx="1234595"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50492" fontAlgn="base">
                <a:lnSpc>
                  <a:spcPct val="90000"/>
                </a:lnSpc>
                <a:spcBef>
                  <a:spcPts val="612"/>
                </a:spcBef>
                <a:spcAft>
                  <a:spcPct val="0"/>
                </a:spcAft>
                <a:defRPr/>
              </a:pPr>
              <a:r>
                <a:rPr lang="en-US" sz="1000" i="1" kern="0">
                  <a:cs typeface="Segoe UI Semibold" panose="020B0702040204020203" pitchFamily="34" charset="0"/>
                </a:rPr>
                <a:t>Public load balancer</a:t>
              </a:r>
            </a:p>
          </p:txBody>
        </p:sp>
        <p:sp>
          <p:nvSpPr>
            <p:cNvPr id="77" name="Rectangle 76">
              <a:extLst>
                <a:ext uri="{FF2B5EF4-FFF2-40B4-BE49-F238E27FC236}">
                  <a16:creationId xmlns:a16="http://schemas.microsoft.com/office/drawing/2014/main" id="{629B8C2B-3DC3-4DFF-BCAE-41051C8BA7BE}"/>
                </a:ext>
              </a:extLst>
            </p:cNvPr>
            <p:cNvSpPr/>
            <p:nvPr/>
          </p:nvSpPr>
          <p:spPr bwMode="auto">
            <a:xfrm>
              <a:off x="7612190" y="5317049"/>
              <a:ext cx="1395572" cy="1489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50492" fontAlgn="base">
                <a:lnSpc>
                  <a:spcPct val="90000"/>
                </a:lnSpc>
                <a:spcBef>
                  <a:spcPts val="612"/>
                </a:spcBef>
                <a:spcAft>
                  <a:spcPct val="0"/>
                </a:spcAft>
                <a:defRPr/>
              </a:pPr>
              <a:r>
                <a:rPr lang="en-US" sz="1000" i="1" kern="0">
                  <a:cs typeface="Segoe UI Semibold" panose="020B0702040204020203" pitchFamily="34" charset="0"/>
                </a:rPr>
                <a:t>Internal load balancer</a:t>
              </a:r>
            </a:p>
          </p:txBody>
        </p:sp>
        <p:cxnSp>
          <p:nvCxnSpPr>
            <p:cNvPr id="81" name="Straight Connector 80">
              <a:extLst>
                <a:ext uri="{FF2B5EF4-FFF2-40B4-BE49-F238E27FC236}">
                  <a16:creationId xmlns:a16="http://schemas.microsoft.com/office/drawing/2014/main" id="{E61B4A7E-5EE4-4BC8-9E1C-100B19E239A6}"/>
                </a:ext>
              </a:extLst>
            </p:cNvPr>
            <p:cNvCxnSpPr>
              <a:cxnSpLocks/>
            </p:cNvCxnSpPr>
            <p:nvPr/>
          </p:nvCxnSpPr>
          <p:spPr>
            <a:xfrm flipH="1">
              <a:off x="8744006" y="3644757"/>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4DC4E9F-253F-4BD2-BB57-D14C904BD9B4}"/>
                </a:ext>
              </a:extLst>
            </p:cNvPr>
            <p:cNvSpPr/>
            <p:nvPr/>
          </p:nvSpPr>
          <p:spPr bwMode="auto">
            <a:xfrm>
              <a:off x="8768275" y="3816803"/>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80</a:t>
              </a:r>
            </a:p>
          </p:txBody>
        </p:sp>
        <p:cxnSp>
          <p:nvCxnSpPr>
            <p:cNvPr id="88" name="Straight Connector 87">
              <a:extLst>
                <a:ext uri="{FF2B5EF4-FFF2-40B4-BE49-F238E27FC236}">
                  <a16:creationId xmlns:a16="http://schemas.microsoft.com/office/drawing/2014/main" id="{3E36D3BC-CF48-42F1-B396-C599776A7290}"/>
                </a:ext>
              </a:extLst>
            </p:cNvPr>
            <p:cNvCxnSpPr>
              <a:cxnSpLocks/>
            </p:cNvCxnSpPr>
            <p:nvPr/>
          </p:nvCxnSpPr>
          <p:spPr>
            <a:xfrm flipH="1">
              <a:off x="8744006" y="5619227"/>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627EFCF-2A75-4111-96A1-6F1163FE739E}"/>
                </a:ext>
              </a:extLst>
            </p:cNvPr>
            <p:cNvSpPr/>
            <p:nvPr/>
          </p:nvSpPr>
          <p:spPr bwMode="auto">
            <a:xfrm>
              <a:off x="8768275" y="5787176"/>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1443</a:t>
              </a:r>
            </a:p>
          </p:txBody>
        </p:sp>
        <p:cxnSp>
          <p:nvCxnSpPr>
            <p:cNvPr id="55" name="Straight Connector 54">
              <a:extLst>
                <a:ext uri="{FF2B5EF4-FFF2-40B4-BE49-F238E27FC236}">
                  <a16:creationId xmlns:a16="http://schemas.microsoft.com/office/drawing/2014/main" id="{083BB303-1EC5-436F-B019-1D0BFDA41ABC}"/>
                </a:ext>
              </a:extLst>
            </p:cNvPr>
            <p:cNvCxnSpPr>
              <a:cxnSpLocks/>
            </p:cNvCxnSpPr>
            <p:nvPr/>
          </p:nvCxnSpPr>
          <p:spPr>
            <a:xfrm>
              <a:off x="9707569" y="3644757"/>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A656847-0DAC-4CD5-B103-CBC6C704680C}"/>
                </a:ext>
              </a:extLst>
            </p:cNvPr>
            <p:cNvSpPr/>
            <p:nvPr/>
          </p:nvSpPr>
          <p:spPr bwMode="auto">
            <a:xfrm>
              <a:off x="9731838" y="3816803"/>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80</a:t>
              </a:r>
            </a:p>
          </p:txBody>
        </p:sp>
        <p:cxnSp>
          <p:nvCxnSpPr>
            <p:cNvPr id="87" name="Straight Connector 86">
              <a:extLst>
                <a:ext uri="{FF2B5EF4-FFF2-40B4-BE49-F238E27FC236}">
                  <a16:creationId xmlns:a16="http://schemas.microsoft.com/office/drawing/2014/main" id="{B99492FB-F20D-43DB-ADFF-D059DCE379F6}"/>
                </a:ext>
              </a:extLst>
            </p:cNvPr>
            <p:cNvCxnSpPr>
              <a:cxnSpLocks/>
            </p:cNvCxnSpPr>
            <p:nvPr/>
          </p:nvCxnSpPr>
          <p:spPr>
            <a:xfrm>
              <a:off x="9707569" y="5619227"/>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75B940-7AE4-4A57-B574-D31D46F864F8}"/>
                </a:ext>
              </a:extLst>
            </p:cNvPr>
            <p:cNvSpPr/>
            <p:nvPr/>
          </p:nvSpPr>
          <p:spPr bwMode="auto">
            <a:xfrm>
              <a:off x="9731838" y="5787176"/>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1442</a:t>
              </a:r>
            </a:p>
          </p:txBody>
        </p:sp>
        <p:cxnSp>
          <p:nvCxnSpPr>
            <p:cNvPr id="93" name="Straight Connector 92">
              <a:extLst>
                <a:ext uri="{FF2B5EF4-FFF2-40B4-BE49-F238E27FC236}">
                  <a16:creationId xmlns:a16="http://schemas.microsoft.com/office/drawing/2014/main" id="{9164894A-CCB0-49DC-83DA-E061326687DC}"/>
                </a:ext>
              </a:extLst>
            </p:cNvPr>
            <p:cNvCxnSpPr>
              <a:cxnSpLocks/>
            </p:cNvCxnSpPr>
            <p:nvPr/>
          </p:nvCxnSpPr>
          <p:spPr>
            <a:xfrm flipV="1">
              <a:off x="9707569" y="4723895"/>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3086B5-769C-4BE7-AA19-E93B4C41ABA4}"/>
                </a:ext>
              </a:extLst>
            </p:cNvPr>
            <p:cNvCxnSpPr>
              <a:cxnSpLocks/>
            </p:cNvCxnSpPr>
            <p:nvPr/>
          </p:nvCxnSpPr>
          <p:spPr>
            <a:xfrm flipH="1" flipV="1">
              <a:off x="8744006" y="4723895"/>
              <a:ext cx="433426" cy="43342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9F82B5-0FC1-4D2A-BC6B-E882881F4C6D}"/>
                </a:ext>
              </a:extLst>
            </p:cNvPr>
            <p:cNvCxnSpPr/>
            <p:nvPr/>
          </p:nvCxnSpPr>
          <p:spPr>
            <a:xfrm flipV="1">
              <a:off x="9451484" y="4723895"/>
              <a:ext cx="0" cy="32994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cloud" title="Icon of a cloud">
              <a:extLst>
                <a:ext uri="{FF2B5EF4-FFF2-40B4-BE49-F238E27FC236}">
                  <a16:creationId xmlns:a16="http://schemas.microsoft.com/office/drawing/2014/main" id="{CEF9D046-6F07-4CE1-B725-957F179623AE}"/>
                </a:ext>
              </a:extLst>
            </p:cNvPr>
            <p:cNvSpPr>
              <a:spLocks noChangeAspect="1"/>
            </p:cNvSpPr>
            <p:nvPr/>
          </p:nvSpPr>
          <p:spPr bwMode="auto">
            <a:xfrm>
              <a:off x="9188787" y="2237243"/>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9" name="Group 108">
              <a:extLst>
                <a:ext uri="{FF2B5EF4-FFF2-40B4-BE49-F238E27FC236}">
                  <a16:creationId xmlns:a16="http://schemas.microsoft.com/office/drawing/2014/main" id="{726C803E-C012-4EB3-A8A5-33C4F7D18EFD}"/>
                </a:ext>
              </a:extLst>
            </p:cNvPr>
            <p:cNvGrpSpPr/>
            <p:nvPr/>
          </p:nvGrpSpPr>
          <p:grpSpPr>
            <a:xfrm>
              <a:off x="9189453" y="4124414"/>
              <a:ext cx="501588" cy="605839"/>
              <a:chOff x="9189453" y="4086314"/>
              <a:chExt cx="501588" cy="605839"/>
            </a:xfrm>
          </p:grpSpPr>
          <p:grpSp>
            <p:nvGrpSpPr>
              <p:cNvPr id="33" name="Group 32">
                <a:extLst>
                  <a:ext uri="{FF2B5EF4-FFF2-40B4-BE49-F238E27FC236}">
                    <a16:creationId xmlns:a16="http://schemas.microsoft.com/office/drawing/2014/main" id="{123BFCD1-6183-4529-BBD1-1D10DB13BF72}"/>
                  </a:ext>
                </a:extLst>
              </p:cNvPr>
              <p:cNvGrpSpPr/>
              <p:nvPr/>
            </p:nvGrpSpPr>
            <p:grpSpPr>
              <a:xfrm>
                <a:off x="9189453" y="4086314"/>
                <a:ext cx="501588" cy="384412"/>
                <a:chOff x="11267579" y="4088131"/>
                <a:chExt cx="501588" cy="384412"/>
              </a:xfrm>
            </p:grpSpPr>
            <p:sp>
              <p:nvSpPr>
                <p:cNvPr id="35" name="monitor" title="Icon of a monitor">
                  <a:extLst>
                    <a:ext uri="{FF2B5EF4-FFF2-40B4-BE49-F238E27FC236}">
                      <a16:creationId xmlns:a16="http://schemas.microsoft.com/office/drawing/2014/main" id="{8F3E7CFE-6016-4796-9BF5-233768779ACD}"/>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6" name="Group 35">
                  <a:extLst>
                    <a:ext uri="{FF2B5EF4-FFF2-40B4-BE49-F238E27FC236}">
                      <a16:creationId xmlns:a16="http://schemas.microsoft.com/office/drawing/2014/main" id="{C21C9DC9-C9FA-436C-A240-E28DCECB87C8}"/>
                    </a:ext>
                  </a:extLst>
                </p:cNvPr>
                <p:cNvGrpSpPr/>
                <p:nvPr/>
              </p:nvGrpSpPr>
              <p:grpSpPr>
                <a:xfrm>
                  <a:off x="11421842" y="4130108"/>
                  <a:ext cx="193062" cy="220912"/>
                  <a:chOff x="9659263" y="3260038"/>
                  <a:chExt cx="1090875" cy="1248235"/>
                </a:xfrm>
                <a:solidFill>
                  <a:schemeClr val="bg1"/>
                </a:solidFill>
              </p:grpSpPr>
              <p:sp>
                <p:nvSpPr>
                  <p:cNvPr id="37" name="Freeform 5">
                    <a:extLst>
                      <a:ext uri="{FF2B5EF4-FFF2-40B4-BE49-F238E27FC236}">
                        <a16:creationId xmlns:a16="http://schemas.microsoft.com/office/drawing/2014/main" id="{86BF1BA2-B350-4D81-B835-ED06B7621CF6}"/>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38" name="Freeform 6">
                    <a:extLst>
                      <a:ext uri="{FF2B5EF4-FFF2-40B4-BE49-F238E27FC236}">
                        <a16:creationId xmlns:a16="http://schemas.microsoft.com/office/drawing/2014/main" id="{FF2D5040-8012-4FFC-B9E9-D350F4AA1DDA}"/>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39" name="Freeform 7">
                    <a:extLst>
                      <a:ext uri="{FF2B5EF4-FFF2-40B4-BE49-F238E27FC236}">
                        <a16:creationId xmlns:a16="http://schemas.microsoft.com/office/drawing/2014/main" id="{FFD63D52-A436-42D3-BCC9-C1FF9D53C837}"/>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34" name="TextBox 33">
                <a:extLst>
                  <a:ext uri="{FF2B5EF4-FFF2-40B4-BE49-F238E27FC236}">
                    <a16:creationId xmlns:a16="http://schemas.microsoft.com/office/drawing/2014/main" id="{EA2E9F06-3B91-4040-8030-1895ED18BD14}"/>
                  </a:ext>
                </a:extLst>
              </p:cNvPr>
              <p:cNvSpPr txBox="1"/>
              <p:nvPr/>
            </p:nvSpPr>
            <p:spPr>
              <a:xfrm>
                <a:off x="9198056" y="4525954"/>
                <a:ext cx="484383" cy="166199"/>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VM</a:t>
                </a:r>
                <a:endParaRPr lang="en-US" sz="2400">
                  <a:latin typeface="+mj-lt"/>
                </a:endParaRPr>
              </a:p>
            </p:txBody>
          </p:sp>
        </p:grpSp>
        <p:grpSp>
          <p:nvGrpSpPr>
            <p:cNvPr id="106" name="Group 105">
              <a:extLst>
                <a:ext uri="{FF2B5EF4-FFF2-40B4-BE49-F238E27FC236}">
                  <a16:creationId xmlns:a16="http://schemas.microsoft.com/office/drawing/2014/main" id="{F228B0D6-61A1-4593-A2B1-504E94FBEFD7}"/>
                </a:ext>
              </a:extLst>
            </p:cNvPr>
            <p:cNvGrpSpPr/>
            <p:nvPr/>
          </p:nvGrpSpPr>
          <p:grpSpPr>
            <a:xfrm>
              <a:off x="9149751" y="3125571"/>
              <a:ext cx="580990" cy="580988"/>
              <a:chOff x="9149751" y="3125571"/>
              <a:chExt cx="580990" cy="580988"/>
            </a:xfrm>
            <a:solidFill>
              <a:schemeClr val="bg2"/>
            </a:solidFill>
          </p:grpSpPr>
          <p:sp>
            <p:nvSpPr>
              <p:cNvPr id="105" name="Oval 104">
                <a:extLst>
                  <a:ext uri="{FF2B5EF4-FFF2-40B4-BE49-F238E27FC236}">
                    <a16:creationId xmlns:a16="http://schemas.microsoft.com/office/drawing/2014/main" id="{5DBCA337-21F7-401B-9277-BA2203568E6F}"/>
                  </a:ext>
                </a:extLst>
              </p:cNvPr>
              <p:cNvSpPr/>
              <p:nvPr/>
            </p:nvSpPr>
            <p:spPr bwMode="auto">
              <a:xfrm>
                <a:off x="9149751" y="3125571"/>
                <a:ext cx="580990" cy="580988"/>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3BCF5BDE-CEF1-4003-9E74-57689DFA4467}"/>
                  </a:ext>
                </a:extLst>
              </p:cNvPr>
              <p:cNvGrpSpPr/>
              <p:nvPr/>
            </p:nvGrpSpPr>
            <p:grpSpPr>
              <a:xfrm>
                <a:off x="9301039" y="3238304"/>
                <a:ext cx="278414" cy="390380"/>
                <a:chOff x="11753074" y="3691890"/>
                <a:chExt cx="278414" cy="390380"/>
              </a:xfrm>
              <a:grpFill/>
            </p:grpSpPr>
            <p:cxnSp>
              <p:nvCxnSpPr>
                <p:cNvPr id="14" name="Straight Arrow Connector 13">
                  <a:extLst>
                    <a:ext uri="{FF2B5EF4-FFF2-40B4-BE49-F238E27FC236}">
                      <a16:creationId xmlns:a16="http://schemas.microsoft.com/office/drawing/2014/main" id="{5A02C5F5-7184-4560-9C16-2D15BCCD6460}"/>
                    </a:ext>
                  </a:extLst>
                </p:cNvPr>
                <p:cNvCxnSpPr>
                  <a:cxnSpLocks/>
                </p:cNvCxnSpPr>
                <p:nvPr/>
              </p:nvCxnSpPr>
              <p:spPr>
                <a:xfrm>
                  <a:off x="11892280" y="3691890"/>
                  <a:ext cx="0" cy="390380"/>
                </a:xfrm>
                <a:prstGeom prst="straightConnector1">
                  <a:avLst/>
                </a:prstGeom>
                <a:grpFill/>
                <a:ln w="19050">
                  <a:solidFill>
                    <a:schemeClr val="tx2"/>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6EE99F0-34BF-420B-9FAF-D21F4333DDF7}"/>
                    </a:ext>
                  </a:extLst>
                </p:cNvPr>
                <p:cNvCxnSpPr>
                  <a:cxnSpLocks/>
                </p:cNvCxnSpPr>
                <p:nvPr/>
              </p:nvCxnSpPr>
              <p:spPr>
                <a:xfrm>
                  <a:off x="11892280"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43BE23-6A93-4F83-8F2D-27887200D614}"/>
                    </a:ext>
                  </a:extLst>
                </p:cNvPr>
                <p:cNvCxnSpPr>
                  <a:cxnSpLocks/>
                </p:cNvCxnSpPr>
                <p:nvPr/>
              </p:nvCxnSpPr>
              <p:spPr>
                <a:xfrm flipH="1">
                  <a:off x="11753074"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cxnSp>
          <p:nvCxnSpPr>
            <p:cNvPr id="65" name="Straight Connector 64">
              <a:extLst>
                <a:ext uri="{FF2B5EF4-FFF2-40B4-BE49-F238E27FC236}">
                  <a16:creationId xmlns:a16="http://schemas.microsoft.com/office/drawing/2014/main" id="{F9CA188A-86C6-419B-BD83-99A580468F2C}"/>
                </a:ext>
              </a:extLst>
            </p:cNvPr>
            <p:cNvCxnSpPr/>
            <p:nvPr/>
          </p:nvCxnSpPr>
          <p:spPr>
            <a:xfrm>
              <a:off x="9440247" y="3748243"/>
              <a:ext cx="0" cy="32994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2B84583-E938-44B2-810F-3F2573AE7FC4}"/>
                </a:ext>
              </a:extLst>
            </p:cNvPr>
            <p:cNvSpPr/>
            <p:nvPr/>
          </p:nvSpPr>
          <p:spPr bwMode="auto">
            <a:xfrm>
              <a:off x="9247803" y="3816803"/>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80</a:t>
              </a:r>
            </a:p>
          </p:txBody>
        </p:sp>
        <p:cxnSp>
          <p:nvCxnSpPr>
            <p:cNvPr id="90" name="Straight Connector 89">
              <a:extLst>
                <a:ext uri="{FF2B5EF4-FFF2-40B4-BE49-F238E27FC236}">
                  <a16:creationId xmlns:a16="http://schemas.microsoft.com/office/drawing/2014/main" id="{DED0A33F-0217-4942-AE21-04EBD95558E4}"/>
                </a:ext>
              </a:extLst>
            </p:cNvPr>
            <p:cNvCxnSpPr>
              <a:cxnSpLocks/>
            </p:cNvCxnSpPr>
            <p:nvPr/>
          </p:nvCxnSpPr>
          <p:spPr>
            <a:xfrm>
              <a:off x="9440247" y="5722713"/>
              <a:ext cx="0" cy="32994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09559F32-1142-4733-95CB-501B2DCE7A89}"/>
                </a:ext>
              </a:extLst>
            </p:cNvPr>
            <p:cNvSpPr/>
            <p:nvPr/>
          </p:nvSpPr>
          <p:spPr bwMode="auto">
            <a:xfrm>
              <a:off x="9247803" y="5787176"/>
              <a:ext cx="384887" cy="1385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1443</a:t>
              </a:r>
            </a:p>
          </p:txBody>
        </p:sp>
        <p:cxnSp>
          <p:nvCxnSpPr>
            <p:cNvPr id="98" name="Straight Connector 97">
              <a:extLst>
                <a:ext uri="{FF2B5EF4-FFF2-40B4-BE49-F238E27FC236}">
                  <a16:creationId xmlns:a16="http://schemas.microsoft.com/office/drawing/2014/main" id="{04E49805-0B9A-49A8-99F8-2BF090E0F4CB}"/>
                </a:ext>
              </a:extLst>
            </p:cNvPr>
            <p:cNvCxnSpPr>
              <a:cxnSpLocks/>
            </p:cNvCxnSpPr>
            <p:nvPr/>
          </p:nvCxnSpPr>
          <p:spPr>
            <a:xfrm>
              <a:off x="9440247" y="2557652"/>
              <a:ext cx="0" cy="525446"/>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6FADC1B-CACD-405F-87C2-D7C02BE10CEB}"/>
                </a:ext>
              </a:extLst>
            </p:cNvPr>
            <p:cNvSpPr/>
            <p:nvPr/>
          </p:nvSpPr>
          <p:spPr bwMode="auto">
            <a:xfrm>
              <a:off x="9030375" y="2721413"/>
              <a:ext cx="819744"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TCP  Port 80</a:t>
              </a:r>
            </a:p>
          </p:txBody>
        </p:sp>
        <p:grpSp>
          <p:nvGrpSpPr>
            <p:cNvPr id="112" name="Group 111">
              <a:extLst>
                <a:ext uri="{FF2B5EF4-FFF2-40B4-BE49-F238E27FC236}">
                  <a16:creationId xmlns:a16="http://schemas.microsoft.com/office/drawing/2014/main" id="{78716AFA-0918-4CFE-A0B6-16D11F3183CA}"/>
                </a:ext>
              </a:extLst>
            </p:cNvPr>
            <p:cNvGrpSpPr/>
            <p:nvPr/>
          </p:nvGrpSpPr>
          <p:grpSpPr>
            <a:xfrm>
              <a:off x="9149751" y="5089982"/>
              <a:ext cx="580990" cy="580988"/>
              <a:chOff x="9149751" y="3125571"/>
              <a:chExt cx="580990" cy="580988"/>
            </a:xfrm>
            <a:solidFill>
              <a:schemeClr val="bg2"/>
            </a:solidFill>
          </p:grpSpPr>
          <p:sp>
            <p:nvSpPr>
              <p:cNvPr id="113" name="Oval 112">
                <a:extLst>
                  <a:ext uri="{FF2B5EF4-FFF2-40B4-BE49-F238E27FC236}">
                    <a16:creationId xmlns:a16="http://schemas.microsoft.com/office/drawing/2014/main" id="{66A9931F-D2BC-435A-8F4C-79A0EEE6447E}"/>
                  </a:ext>
                </a:extLst>
              </p:cNvPr>
              <p:cNvSpPr/>
              <p:nvPr/>
            </p:nvSpPr>
            <p:spPr bwMode="auto">
              <a:xfrm>
                <a:off x="9149751" y="3125571"/>
                <a:ext cx="580990" cy="580988"/>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955DB7C-104D-4BF8-8C77-27F747F99888}"/>
                  </a:ext>
                </a:extLst>
              </p:cNvPr>
              <p:cNvGrpSpPr/>
              <p:nvPr/>
            </p:nvGrpSpPr>
            <p:grpSpPr>
              <a:xfrm>
                <a:off x="9301039" y="3238304"/>
                <a:ext cx="278414" cy="390380"/>
                <a:chOff x="11753074" y="3691890"/>
                <a:chExt cx="278414" cy="390380"/>
              </a:xfrm>
              <a:grpFill/>
            </p:grpSpPr>
            <p:cxnSp>
              <p:nvCxnSpPr>
                <p:cNvPr id="115" name="Straight Arrow Connector 114">
                  <a:extLst>
                    <a:ext uri="{FF2B5EF4-FFF2-40B4-BE49-F238E27FC236}">
                      <a16:creationId xmlns:a16="http://schemas.microsoft.com/office/drawing/2014/main" id="{733DDC5B-60CA-4624-8246-B601614742B4}"/>
                    </a:ext>
                  </a:extLst>
                </p:cNvPr>
                <p:cNvCxnSpPr>
                  <a:cxnSpLocks/>
                </p:cNvCxnSpPr>
                <p:nvPr/>
              </p:nvCxnSpPr>
              <p:spPr>
                <a:xfrm>
                  <a:off x="11892280" y="3691890"/>
                  <a:ext cx="0" cy="390380"/>
                </a:xfrm>
                <a:prstGeom prst="straightConnector1">
                  <a:avLst/>
                </a:prstGeom>
                <a:grpFill/>
                <a:ln w="19050">
                  <a:solidFill>
                    <a:schemeClr val="tx2"/>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81AAAF1-E6A9-4C3E-BF47-2B7A6C03DF27}"/>
                    </a:ext>
                  </a:extLst>
                </p:cNvPr>
                <p:cNvCxnSpPr>
                  <a:cxnSpLocks/>
                </p:cNvCxnSpPr>
                <p:nvPr/>
              </p:nvCxnSpPr>
              <p:spPr>
                <a:xfrm>
                  <a:off x="11892280"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6B1AA77-84DD-4309-8AB5-9799E9302A0E}"/>
                    </a:ext>
                  </a:extLst>
                </p:cNvPr>
                <p:cNvCxnSpPr>
                  <a:cxnSpLocks/>
                </p:cNvCxnSpPr>
                <p:nvPr/>
              </p:nvCxnSpPr>
              <p:spPr>
                <a:xfrm flipH="1">
                  <a:off x="11753074"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pic>
        <p:nvPicPr>
          <p:cNvPr id="83" name="Picture 10" descr="https://azurecomcdn.azureedge.net/cvt-154793c90334b89d578b5779f9d215fdd412ff5e7fd38d1009d788c7a320b84a/images/page/services/load-balancer/02-high.png">
            <a:extLst>
              <a:ext uri="{FF2B5EF4-FFF2-40B4-BE49-F238E27FC236}">
                <a16:creationId xmlns:a16="http://schemas.microsoft.com/office/drawing/2014/main" id="{4BABD29E-6A1F-49B4-89A1-5A086289E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27" y="3569526"/>
            <a:ext cx="1253488" cy="67151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2" descr="https://azurecomcdn.azureedge.net/cvt-1af0d62ac9cb9aa92547eb5d0f8e0136cbce2bcf460f8b3e5f650233b9aa65c1/images/page/services/load-balancer/01-simplify.png">
            <a:extLst>
              <a:ext uri="{FF2B5EF4-FFF2-40B4-BE49-F238E27FC236}">
                <a16:creationId xmlns:a16="http://schemas.microsoft.com/office/drawing/2014/main" id="{4F571B4A-9C46-4BEC-92CC-20E7C7F66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08" y="2709095"/>
            <a:ext cx="895348" cy="60436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4" descr="https://azurecomcdn.azureedge.net/cvt-20281de349f995a2c0c4d45c5fd592e8e39d06d7fc514476fbc61b620bee7d29/images/page/services/load-balancer/03-internal.png">
            <a:extLst>
              <a:ext uri="{FF2B5EF4-FFF2-40B4-BE49-F238E27FC236}">
                <a16:creationId xmlns:a16="http://schemas.microsoft.com/office/drawing/2014/main" id="{F6481C1F-D40D-4D14-98F0-028447E8E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636" y="4657103"/>
            <a:ext cx="1253488" cy="44767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https://azurecomcdn.azureedge.net/cvt-8f5af0d49d3c079a82e6230dd783a7bd14f3994e764a49ab19eb259d3aa1ee81/images/page/services/load-balancer/04-build.png">
            <a:extLst>
              <a:ext uri="{FF2B5EF4-FFF2-40B4-BE49-F238E27FC236}">
                <a16:creationId xmlns:a16="http://schemas.microsoft.com/office/drawing/2014/main" id="{2587D979-CA62-4E5A-8117-B7A17A80F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018" y="5500794"/>
            <a:ext cx="604360" cy="49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750" fill="hold"/>
                                        <p:tgtEl>
                                          <p:spTgt spid="118"/>
                                        </p:tgtEl>
                                        <p:attrNameLst>
                                          <p:attrName>ppt_x</p:attrName>
                                        </p:attrNameLst>
                                      </p:cBhvr>
                                      <p:tavLst>
                                        <p:tav tm="0">
                                          <p:val>
                                            <p:strVal val="1+#ppt_w/2"/>
                                          </p:val>
                                        </p:tav>
                                        <p:tav tm="100000">
                                          <p:val>
                                            <p:strVal val="#ppt_x"/>
                                          </p:val>
                                        </p:tav>
                                      </p:tavLst>
                                    </p:anim>
                                    <p:anim calcmode="lin" valueType="num">
                                      <p:cBhvr additive="base">
                                        <p:cTn id="8" dur="75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BD7CEC-6752-42B3-B9E6-481B887B5E61}"/>
              </a:ext>
            </a:extLst>
          </p:cNvPr>
          <p:cNvSpPr>
            <a:spLocks noGrp="1"/>
          </p:cNvSpPr>
          <p:nvPr>
            <p:ph type="body" sz="quarter" idx="10"/>
          </p:nvPr>
        </p:nvSpPr>
        <p:spPr>
          <a:xfrm>
            <a:off x="435794" y="1142881"/>
            <a:ext cx="11565520" cy="3472746"/>
          </a:xfrm>
        </p:spPr>
        <p:txBody>
          <a:bodyPr/>
          <a:lstStyle/>
          <a:p>
            <a:endParaRPr lang="en-US" dirty="0">
              <a:solidFill>
                <a:schemeClr val="tx1"/>
              </a:solidFill>
            </a:endParaRPr>
          </a:p>
          <a:p>
            <a:endParaRPr lang="en-US" dirty="0">
              <a:solidFill>
                <a:schemeClr val="tx1"/>
              </a:solidFill>
            </a:endParaRPr>
          </a:p>
          <a:p>
            <a:r>
              <a:rPr lang="en-US" dirty="0">
                <a:solidFill>
                  <a:schemeClr val="tx1"/>
                </a:solidFill>
                <a:latin typeface="+mj-lt"/>
              </a:rPr>
              <a:t>Introduction</a:t>
            </a:r>
          </a:p>
          <a:p>
            <a:r>
              <a:rPr lang="en-US" dirty="0">
                <a:solidFill>
                  <a:schemeClr val="tx1"/>
                </a:solidFill>
                <a:latin typeface="+mj-lt"/>
              </a:rPr>
              <a:t>Reference architecture/design patterns</a:t>
            </a:r>
          </a:p>
          <a:p>
            <a:r>
              <a:rPr lang="en-US" dirty="0">
                <a:solidFill>
                  <a:schemeClr val="tx1"/>
                </a:solidFill>
                <a:latin typeface="+mj-lt"/>
              </a:rPr>
              <a:t>Components/capabilities</a:t>
            </a:r>
          </a:p>
          <a:p>
            <a:r>
              <a:rPr lang="en-US" dirty="0">
                <a:solidFill>
                  <a:schemeClr val="tx1"/>
                </a:solidFill>
                <a:latin typeface="+mj-lt"/>
              </a:rPr>
              <a:t>Best practices</a:t>
            </a:r>
          </a:p>
          <a:p>
            <a:r>
              <a:rPr lang="en-US" dirty="0">
                <a:solidFill>
                  <a:schemeClr val="tx1"/>
                </a:solidFill>
                <a:latin typeface="+mj-lt"/>
              </a:rPr>
              <a:t>Partner solution offerings</a:t>
            </a:r>
          </a:p>
          <a:p>
            <a:endParaRPr lang="en-US" dirty="0">
              <a:solidFill>
                <a:schemeClr val="tx1"/>
              </a:solidFill>
              <a:latin typeface="+mj-lt"/>
            </a:endParaRPr>
          </a:p>
        </p:txBody>
      </p:sp>
      <p:sp>
        <p:nvSpPr>
          <p:cNvPr id="2" name="Title 1">
            <a:extLst>
              <a:ext uri="{FF2B5EF4-FFF2-40B4-BE49-F238E27FC236}">
                <a16:creationId xmlns:a16="http://schemas.microsoft.com/office/drawing/2014/main" id="{8D11C5A4-CCCE-4E30-ADDD-9CA1158EED20}"/>
              </a:ext>
            </a:extLst>
          </p:cNvPr>
          <p:cNvSpPr>
            <a:spLocks noGrp="1"/>
          </p:cNvSpPr>
          <p:nvPr>
            <p:ph type="title"/>
          </p:nvPr>
        </p:nvSpPr>
        <p:spPr/>
        <p:txBody>
          <a:bodyPr/>
          <a:lstStyle/>
          <a:p>
            <a:r>
              <a:rPr lang="en-US"/>
              <a:t>Table of contents</a:t>
            </a:r>
          </a:p>
        </p:txBody>
      </p:sp>
    </p:spTree>
    <p:extLst>
      <p:ext uri="{BB962C8B-B14F-4D97-AF65-F5344CB8AC3E}">
        <p14:creationId xmlns:p14="http://schemas.microsoft.com/office/powerpoint/2010/main" val="37727266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416BD8-C8F4-448B-BA1D-82184BACE206}"/>
              </a:ext>
            </a:extLst>
          </p:cNvPr>
          <p:cNvSpPr>
            <a:spLocks noGrp="1"/>
          </p:cNvSpPr>
          <p:nvPr>
            <p:ph type="title"/>
          </p:nvPr>
        </p:nvSpPr>
        <p:spPr/>
        <p:txBody>
          <a:bodyPr/>
          <a:lstStyle/>
          <a:p>
            <a:r>
              <a:rPr lang="en-US"/>
              <a:t>Azure networking resiliency solutions</a:t>
            </a:r>
          </a:p>
        </p:txBody>
      </p:sp>
      <p:sp>
        <p:nvSpPr>
          <p:cNvPr id="5" name="Text Placeholder 4">
            <a:extLst>
              <a:ext uri="{FF2B5EF4-FFF2-40B4-BE49-F238E27FC236}">
                <a16:creationId xmlns:a16="http://schemas.microsoft.com/office/drawing/2014/main" id="{0423A540-97DC-4D76-90B2-C7245A380EFB}"/>
              </a:ext>
            </a:extLst>
          </p:cNvPr>
          <p:cNvSpPr>
            <a:spLocks noGrp="1"/>
          </p:cNvSpPr>
          <p:nvPr>
            <p:ph type="body" sz="quarter" idx="10"/>
          </p:nvPr>
        </p:nvSpPr>
        <p:spPr/>
        <p:txBody>
          <a:bodyPr/>
          <a:lstStyle/>
          <a:p>
            <a:r>
              <a:rPr lang="en-US"/>
              <a:t>Zone-redundant virtual network gateways (preview)</a:t>
            </a:r>
          </a:p>
        </p:txBody>
      </p:sp>
      <p:grpSp>
        <p:nvGrpSpPr>
          <p:cNvPr id="19" name="Group 18">
            <a:extLst>
              <a:ext uri="{FF2B5EF4-FFF2-40B4-BE49-F238E27FC236}">
                <a16:creationId xmlns:a16="http://schemas.microsoft.com/office/drawing/2014/main" id="{2144F025-DF8F-494F-8DF6-287B93AA6CC1}"/>
              </a:ext>
            </a:extLst>
          </p:cNvPr>
          <p:cNvGrpSpPr/>
          <p:nvPr/>
        </p:nvGrpSpPr>
        <p:grpSpPr>
          <a:xfrm>
            <a:off x="434975" y="1546639"/>
            <a:ext cx="11563350" cy="361803"/>
            <a:chOff x="1406579" y="4915420"/>
            <a:chExt cx="11563350" cy="361803"/>
          </a:xfrm>
        </p:grpSpPr>
        <p:sp>
          <p:nvSpPr>
            <p:cNvPr id="20" name="Rectangle 19">
              <a:extLst>
                <a:ext uri="{FF2B5EF4-FFF2-40B4-BE49-F238E27FC236}">
                  <a16:creationId xmlns:a16="http://schemas.microsoft.com/office/drawing/2014/main" id="{942FF12E-A908-4524-ABED-772268C5F959}"/>
                </a:ext>
              </a:extLst>
            </p:cNvPr>
            <p:cNvSpPr/>
            <p:nvPr/>
          </p:nvSpPr>
          <p:spPr bwMode="auto">
            <a:xfrm>
              <a:off x="1406579" y="4915420"/>
              <a:ext cx="11563350" cy="361803"/>
            </a:xfrm>
            <a:prstGeom prst="rect">
              <a:avLst/>
            </a:prstGeom>
            <a:solidFill>
              <a:schemeClr val="bg2">
                <a:alpha val="80000"/>
              </a:schemeClr>
            </a:solidFill>
            <a:ln w="1905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Networking</a:t>
              </a:r>
              <a:r>
                <a:rPr lang="en-US" sz="1400">
                  <a:solidFill>
                    <a:schemeClr val="tx1"/>
                  </a:solidFill>
                  <a:cs typeface="Segoe UI" pitchFamily="34" charset="0"/>
                </a:rPr>
                <a:t>							</a:t>
              </a:r>
            </a:p>
          </p:txBody>
        </p:sp>
        <p:sp>
          <p:nvSpPr>
            <p:cNvPr id="21" name="Rectangle 20">
              <a:extLst>
                <a:ext uri="{FF2B5EF4-FFF2-40B4-BE49-F238E27FC236}">
                  <a16:creationId xmlns:a16="http://schemas.microsoft.com/office/drawing/2014/main" id="{F1366361-7AA6-46B7-8D5C-A48A9851E8CB}"/>
                </a:ext>
              </a:extLst>
            </p:cNvPr>
            <p:cNvSpPr/>
            <p:nvPr/>
          </p:nvSpPr>
          <p:spPr>
            <a:xfrm>
              <a:off x="10611250" y="4945169"/>
              <a:ext cx="2183675" cy="307777"/>
            </a:xfrm>
            <a:prstGeom prst="rect">
              <a:avLst/>
            </a:prstGeom>
          </p:spPr>
          <p:txBody>
            <a:bodyPr wrap="none" lIns="91440" rIns="91440">
              <a:spAutoFit/>
            </a:bodyPr>
            <a:lstStyle/>
            <a:p>
              <a:pPr algn="r"/>
              <a:r>
                <a:rPr lang="en-US" sz="1400">
                  <a:cs typeface="Segoe UI" pitchFamily="34" charset="0"/>
                </a:rPr>
                <a:t>Virtual network gateways</a:t>
              </a:r>
            </a:p>
          </p:txBody>
        </p:sp>
      </p:grpSp>
      <p:grpSp>
        <p:nvGrpSpPr>
          <p:cNvPr id="2077" name="Group 2076">
            <a:extLst>
              <a:ext uri="{FF2B5EF4-FFF2-40B4-BE49-F238E27FC236}">
                <a16:creationId xmlns:a16="http://schemas.microsoft.com/office/drawing/2014/main" id="{A1B1EEC7-01DD-49E1-AA04-C9522FF8CC5F}"/>
              </a:ext>
            </a:extLst>
          </p:cNvPr>
          <p:cNvGrpSpPr/>
          <p:nvPr/>
        </p:nvGrpSpPr>
        <p:grpSpPr>
          <a:xfrm>
            <a:off x="429801" y="2758844"/>
            <a:ext cx="2329142" cy="2468389"/>
            <a:chOff x="1204376" y="2758844"/>
            <a:chExt cx="2329142" cy="2468389"/>
          </a:xfrm>
        </p:grpSpPr>
        <p:grpSp>
          <p:nvGrpSpPr>
            <p:cNvPr id="30" name="Group 29">
              <a:extLst>
                <a:ext uri="{FF2B5EF4-FFF2-40B4-BE49-F238E27FC236}">
                  <a16:creationId xmlns:a16="http://schemas.microsoft.com/office/drawing/2014/main" id="{EC989DC1-137C-4490-8A0A-8F151F7521A2}"/>
                </a:ext>
              </a:extLst>
            </p:cNvPr>
            <p:cNvGrpSpPr/>
            <p:nvPr/>
          </p:nvGrpSpPr>
          <p:grpSpPr>
            <a:xfrm>
              <a:off x="1204376" y="2758844"/>
              <a:ext cx="2329142" cy="2468389"/>
              <a:chOff x="522514" y="1849007"/>
              <a:chExt cx="2284328" cy="2420910"/>
            </a:xfrm>
          </p:grpSpPr>
          <p:sp>
            <p:nvSpPr>
              <p:cNvPr id="31" name="Rectangle 30">
                <a:extLst>
                  <a:ext uri="{FF2B5EF4-FFF2-40B4-BE49-F238E27FC236}">
                    <a16:creationId xmlns:a16="http://schemas.microsoft.com/office/drawing/2014/main" id="{EDA5F71D-3CBE-486C-8B15-1509D9C8ED4A}"/>
                  </a:ext>
                </a:extLst>
              </p:cNvPr>
              <p:cNvSpPr/>
              <p:nvPr/>
            </p:nvSpPr>
            <p:spPr>
              <a:xfrm>
                <a:off x="522514" y="1849007"/>
                <a:ext cx="1694978" cy="573527"/>
              </a:xfrm>
              <a:prstGeom prst="rect">
                <a:avLst/>
              </a:prstGeom>
            </p:spPr>
            <p:txBody>
              <a:bodyPr wrap="none">
                <a:spAutoFit/>
              </a:bodyPr>
              <a:lstStyle/>
              <a:p>
                <a:pPr defTabSz="950938">
                  <a:lnSpc>
                    <a:spcPct val="90000"/>
                  </a:lnSpc>
                  <a:spcBef>
                    <a:spcPts val="612"/>
                  </a:spcBef>
                </a:pPr>
                <a:r>
                  <a:rPr lang="en-US" sz="1600">
                    <a:solidFill>
                      <a:schemeClr val="tx2"/>
                    </a:solidFill>
                    <a:latin typeface="Segoe UI Semibold" panose="020B0702040204020203" pitchFamily="34" charset="0"/>
                    <a:cs typeface="Segoe UI Semibold" panose="020B0702040204020203" pitchFamily="34" charset="0"/>
                  </a:rPr>
                  <a:t>Virtual gateways</a:t>
                </a:r>
              </a:p>
              <a:p>
                <a:pPr defTabSz="950938">
                  <a:lnSpc>
                    <a:spcPct val="90000"/>
                  </a:lnSpc>
                  <a:spcBef>
                    <a:spcPts val="612"/>
                  </a:spcBef>
                </a:pPr>
                <a:r>
                  <a:rPr lang="en-US" sz="1400">
                    <a:latin typeface="Segoe UI" panose="020B0502040204020203" pitchFamily="34" charset="0"/>
                    <a:cs typeface="Segoe UI" panose="020B0502040204020203" pitchFamily="34" charset="0"/>
                  </a:rPr>
                  <a:t>99.99%</a:t>
                </a:r>
              </a:p>
            </p:txBody>
          </p:sp>
          <p:sp>
            <p:nvSpPr>
              <p:cNvPr id="32" name="Rectangle 31">
                <a:extLst>
                  <a:ext uri="{FF2B5EF4-FFF2-40B4-BE49-F238E27FC236}">
                    <a16:creationId xmlns:a16="http://schemas.microsoft.com/office/drawing/2014/main" id="{649B48A6-96FF-48E1-BE30-39252165FEF2}"/>
                  </a:ext>
                </a:extLst>
              </p:cNvPr>
              <p:cNvSpPr/>
              <p:nvPr/>
            </p:nvSpPr>
            <p:spPr>
              <a:xfrm>
                <a:off x="522514" y="3799021"/>
                <a:ext cx="2284328" cy="470896"/>
              </a:xfrm>
              <a:prstGeom prst="rect">
                <a:avLst/>
              </a:prstGeom>
            </p:spPr>
            <p:txBody>
              <a:bodyPr wrap="square">
                <a:spAutoFit/>
              </a:bodyPr>
              <a:lstStyle/>
              <a:p>
                <a:pPr defTabSz="950938">
                  <a:lnSpc>
                    <a:spcPct val="90000"/>
                  </a:lnSpc>
                  <a:spcBef>
                    <a:spcPts val="612"/>
                  </a:spcBef>
                </a:pPr>
                <a:r>
                  <a:rPr lang="en-US" sz="1400">
                    <a:latin typeface="Segoe UI" panose="020B0502040204020203" pitchFamily="34" charset="0"/>
                    <a:ea typeface="Segoe UI" panose="020B0502040204020203" pitchFamily="34" charset="0"/>
                    <a:cs typeface="Segoe UI" panose="020B0502040204020203" pitchFamily="34" charset="0"/>
                  </a:rPr>
                  <a:t>Zone-redundant virtual network gateway</a:t>
                </a:r>
              </a:p>
            </p:txBody>
          </p:sp>
        </p:grpSp>
        <p:grpSp>
          <p:nvGrpSpPr>
            <p:cNvPr id="10" name="Group 9">
              <a:extLst>
                <a:ext uri="{FF2B5EF4-FFF2-40B4-BE49-F238E27FC236}">
                  <a16:creationId xmlns:a16="http://schemas.microsoft.com/office/drawing/2014/main" id="{6072B430-42A6-4D02-A577-3B9D0CF710FF}"/>
                </a:ext>
              </a:extLst>
            </p:cNvPr>
            <p:cNvGrpSpPr/>
            <p:nvPr/>
          </p:nvGrpSpPr>
          <p:grpSpPr>
            <a:xfrm>
              <a:off x="1303188" y="3756245"/>
              <a:ext cx="1046071" cy="780633"/>
              <a:chOff x="1011322" y="3558162"/>
              <a:chExt cx="806060" cy="601524"/>
            </a:xfrm>
          </p:grpSpPr>
          <p:sp>
            <p:nvSpPr>
              <p:cNvPr id="61" name="cloud" title="Icon of a cloud">
                <a:extLst>
                  <a:ext uri="{FF2B5EF4-FFF2-40B4-BE49-F238E27FC236}">
                    <a16:creationId xmlns:a16="http://schemas.microsoft.com/office/drawing/2014/main" id="{B0FD1BFC-EFA6-407E-9CAD-3FA56D3838D7}"/>
                  </a:ext>
                </a:extLst>
              </p:cNvPr>
              <p:cNvSpPr>
                <a:spLocks noChangeAspect="1"/>
              </p:cNvSpPr>
              <p:nvPr/>
            </p:nvSpPr>
            <p:spPr bwMode="auto">
              <a:xfrm flipH="1">
                <a:off x="1011322" y="3558162"/>
                <a:ext cx="658010" cy="41921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63" name="Group 62">
                <a:extLst>
                  <a:ext uri="{FF2B5EF4-FFF2-40B4-BE49-F238E27FC236}">
                    <a16:creationId xmlns:a16="http://schemas.microsoft.com/office/drawing/2014/main" id="{CE8611AF-7421-41AE-BD58-F419A9F80DA3}"/>
                  </a:ext>
                </a:extLst>
              </p:cNvPr>
              <p:cNvGrpSpPr/>
              <p:nvPr/>
            </p:nvGrpSpPr>
            <p:grpSpPr>
              <a:xfrm>
                <a:off x="1277122" y="3619428"/>
                <a:ext cx="540260" cy="540258"/>
                <a:chOff x="9149751" y="3125571"/>
                <a:chExt cx="580990" cy="580988"/>
              </a:xfrm>
              <a:solidFill>
                <a:schemeClr val="bg2"/>
              </a:solidFill>
            </p:grpSpPr>
            <p:sp>
              <p:nvSpPr>
                <p:cNvPr id="77" name="Oval 76">
                  <a:extLst>
                    <a:ext uri="{FF2B5EF4-FFF2-40B4-BE49-F238E27FC236}">
                      <a16:creationId xmlns:a16="http://schemas.microsoft.com/office/drawing/2014/main" id="{521C073F-51E3-4164-A596-FB4173E90E58}"/>
                    </a:ext>
                  </a:extLst>
                </p:cNvPr>
                <p:cNvSpPr/>
                <p:nvPr/>
              </p:nvSpPr>
              <p:spPr bwMode="auto">
                <a:xfrm>
                  <a:off x="9149751" y="3125571"/>
                  <a:ext cx="580990" cy="580988"/>
                </a:xfrm>
                <a:prstGeom prst="ellipse">
                  <a:avLst/>
                </a:prstGeom>
                <a:grpFill/>
                <a:ln w="190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ABA4E40F-90A9-4319-869A-0374519C651D}"/>
                    </a:ext>
                  </a:extLst>
                </p:cNvPr>
                <p:cNvGrpSpPr/>
                <p:nvPr/>
              </p:nvGrpSpPr>
              <p:grpSpPr>
                <a:xfrm>
                  <a:off x="9301039" y="3238304"/>
                  <a:ext cx="278414" cy="390380"/>
                  <a:chOff x="11753074" y="3691890"/>
                  <a:chExt cx="278414" cy="390380"/>
                </a:xfrm>
                <a:grpFill/>
              </p:grpSpPr>
              <p:cxnSp>
                <p:nvCxnSpPr>
                  <p:cNvPr id="79" name="Straight Arrow Connector 78">
                    <a:extLst>
                      <a:ext uri="{FF2B5EF4-FFF2-40B4-BE49-F238E27FC236}">
                        <a16:creationId xmlns:a16="http://schemas.microsoft.com/office/drawing/2014/main" id="{848E2731-CFA8-4633-AED3-DA2D07609784}"/>
                      </a:ext>
                    </a:extLst>
                  </p:cNvPr>
                  <p:cNvCxnSpPr>
                    <a:cxnSpLocks/>
                  </p:cNvCxnSpPr>
                  <p:nvPr/>
                </p:nvCxnSpPr>
                <p:spPr>
                  <a:xfrm>
                    <a:off x="11892280" y="3691890"/>
                    <a:ext cx="0" cy="390380"/>
                  </a:xfrm>
                  <a:prstGeom prst="straightConnector1">
                    <a:avLst/>
                  </a:prstGeom>
                  <a:grpFill/>
                  <a:ln w="19050">
                    <a:solidFill>
                      <a:schemeClr val="tx2"/>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E18AF80-2290-4FB2-9BBB-AE72952534A6}"/>
                      </a:ext>
                    </a:extLst>
                  </p:cNvPr>
                  <p:cNvCxnSpPr>
                    <a:cxnSpLocks/>
                  </p:cNvCxnSpPr>
                  <p:nvPr/>
                </p:nvCxnSpPr>
                <p:spPr>
                  <a:xfrm>
                    <a:off x="11892280"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333AE56-8B75-4D08-BF2A-A051460448E9}"/>
                      </a:ext>
                    </a:extLst>
                  </p:cNvPr>
                  <p:cNvCxnSpPr>
                    <a:cxnSpLocks/>
                  </p:cNvCxnSpPr>
                  <p:nvPr/>
                </p:nvCxnSpPr>
                <p:spPr>
                  <a:xfrm flipH="1">
                    <a:off x="11753074"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cxnSp>
          <p:nvCxnSpPr>
            <p:cNvPr id="9" name="Straight Connector 8">
              <a:extLst>
                <a:ext uri="{FF2B5EF4-FFF2-40B4-BE49-F238E27FC236}">
                  <a16:creationId xmlns:a16="http://schemas.microsoft.com/office/drawing/2014/main" id="{B5415C71-BFCD-4630-903F-CCC83333E331}"/>
                </a:ext>
              </a:extLst>
            </p:cNvPr>
            <p:cNvCxnSpPr/>
            <p:nvPr/>
          </p:nvCxnSpPr>
          <p:spPr>
            <a:xfrm>
              <a:off x="1303188" y="3431030"/>
              <a:ext cx="6908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79" name="Group 2078">
            <a:extLst>
              <a:ext uri="{FF2B5EF4-FFF2-40B4-BE49-F238E27FC236}">
                <a16:creationId xmlns:a16="http://schemas.microsoft.com/office/drawing/2014/main" id="{49D549EE-E073-487D-B159-72FEB2B7873A}"/>
              </a:ext>
            </a:extLst>
          </p:cNvPr>
          <p:cNvGrpSpPr/>
          <p:nvPr/>
        </p:nvGrpSpPr>
        <p:grpSpPr>
          <a:xfrm>
            <a:off x="2070098" y="2099015"/>
            <a:ext cx="9310249" cy="4396663"/>
            <a:chOff x="1939885" y="2099015"/>
            <a:chExt cx="9310249" cy="4396663"/>
          </a:xfrm>
        </p:grpSpPr>
        <p:sp>
          <p:nvSpPr>
            <p:cNvPr id="243" name="Rectangle 242">
              <a:extLst>
                <a:ext uri="{FF2B5EF4-FFF2-40B4-BE49-F238E27FC236}">
                  <a16:creationId xmlns:a16="http://schemas.microsoft.com/office/drawing/2014/main" id="{BF8C69AE-80FC-428B-9E65-49E4BFF2BE25}"/>
                </a:ext>
              </a:extLst>
            </p:cNvPr>
            <p:cNvSpPr/>
            <p:nvPr/>
          </p:nvSpPr>
          <p:spPr bwMode="auto">
            <a:xfrm>
              <a:off x="5905538" y="3698721"/>
              <a:ext cx="789166" cy="1192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DB3E584-28A1-4F1C-A058-BA400676700D}"/>
                </a:ext>
              </a:extLst>
            </p:cNvPr>
            <p:cNvSpPr/>
            <p:nvPr/>
          </p:nvSpPr>
          <p:spPr bwMode="auto">
            <a:xfrm>
              <a:off x="5905538" y="4870748"/>
              <a:ext cx="789166" cy="7984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140610BA-99CA-4D82-943C-EA6F8C5095B7}"/>
                </a:ext>
              </a:extLst>
            </p:cNvPr>
            <p:cNvSpPr/>
            <p:nvPr/>
          </p:nvSpPr>
          <p:spPr bwMode="auto">
            <a:xfrm>
              <a:off x="7531619" y="2542684"/>
              <a:ext cx="789166" cy="1345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8" name="Group 237">
              <a:extLst>
                <a:ext uri="{FF2B5EF4-FFF2-40B4-BE49-F238E27FC236}">
                  <a16:creationId xmlns:a16="http://schemas.microsoft.com/office/drawing/2014/main" id="{53708675-4B59-423A-9C07-5B2358A84307}"/>
                </a:ext>
              </a:extLst>
            </p:cNvPr>
            <p:cNvGrpSpPr/>
            <p:nvPr/>
          </p:nvGrpSpPr>
          <p:grpSpPr>
            <a:xfrm>
              <a:off x="5924436" y="4904247"/>
              <a:ext cx="700423" cy="826592"/>
              <a:chOff x="6259395" y="4749037"/>
              <a:chExt cx="700423" cy="826592"/>
            </a:xfrm>
          </p:grpSpPr>
          <p:grpSp>
            <p:nvGrpSpPr>
              <p:cNvPr id="118" name="Group 117">
                <a:extLst>
                  <a:ext uri="{FF2B5EF4-FFF2-40B4-BE49-F238E27FC236}">
                    <a16:creationId xmlns:a16="http://schemas.microsoft.com/office/drawing/2014/main" id="{141FD184-9F5E-4736-9123-9F56CD6FF1DC}"/>
                  </a:ext>
                </a:extLst>
              </p:cNvPr>
              <p:cNvGrpSpPr/>
              <p:nvPr/>
            </p:nvGrpSpPr>
            <p:grpSpPr>
              <a:xfrm>
                <a:off x="6381533" y="4749037"/>
                <a:ext cx="456148" cy="637534"/>
                <a:chOff x="2610166" y="2192807"/>
                <a:chExt cx="824857" cy="1152860"/>
              </a:xfrm>
            </p:grpSpPr>
            <p:sp>
              <p:nvSpPr>
                <p:cNvPr id="119" name="Lock" title="Icon of a padlock">
                  <a:extLst>
                    <a:ext uri="{FF2B5EF4-FFF2-40B4-BE49-F238E27FC236}">
                      <a16:creationId xmlns:a16="http://schemas.microsoft.com/office/drawing/2014/main" id="{F76289C8-EC10-4973-AC1F-5001062EB5D5}"/>
                    </a:ext>
                  </a:extLst>
                </p:cNvPr>
                <p:cNvSpPr>
                  <a:spLocks noChangeAspect="1" noEditPoints="1"/>
                </p:cNvSpPr>
                <p:nvPr/>
              </p:nvSpPr>
              <p:spPr bwMode="auto">
                <a:xfrm>
                  <a:off x="2610166" y="2192807"/>
                  <a:ext cx="824857" cy="11528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0" name="Group 119">
                  <a:extLst>
                    <a:ext uri="{FF2B5EF4-FFF2-40B4-BE49-F238E27FC236}">
                      <a16:creationId xmlns:a16="http://schemas.microsoft.com/office/drawing/2014/main" id="{0E0997FC-1BFE-4BAF-9527-64E964BC60C9}"/>
                    </a:ext>
                  </a:extLst>
                </p:cNvPr>
                <p:cNvGrpSpPr/>
                <p:nvPr/>
              </p:nvGrpSpPr>
              <p:grpSpPr>
                <a:xfrm>
                  <a:off x="2838173" y="2861569"/>
                  <a:ext cx="365760" cy="365760"/>
                  <a:chOff x="2838173" y="2861569"/>
                  <a:chExt cx="365760" cy="365760"/>
                </a:xfrm>
              </p:grpSpPr>
              <p:sp>
                <p:nvSpPr>
                  <p:cNvPr id="121" name="arrow_7" title="Icon of a two-sided arrow">
                    <a:extLst>
                      <a:ext uri="{FF2B5EF4-FFF2-40B4-BE49-F238E27FC236}">
                        <a16:creationId xmlns:a16="http://schemas.microsoft.com/office/drawing/2014/main" id="{4610B2B7-F3F1-485D-A66B-0ED95CA1E779}"/>
                      </a:ext>
                    </a:extLst>
                  </p:cNvPr>
                  <p:cNvSpPr>
                    <a:spLocks noChangeAspect="1" noEditPoints="1"/>
                  </p:cNvSpPr>
                  <p:nvPr/>
                </p:nvSpPr>
                <p:spPr bwMode="auto">
                  <a:xfrm rot="18900000">
                    <a:off x="2838173" y="2861569"/>
                    <a:ext cx="365760" cy="365760"/>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BackToWindow_E73F" title="Icon of two arrows pointing towards eachother">
                    <a:extLst>
                      <a:ext uri="{FF2B5EF4-FFF2-40B4-BE49-F238E27FC236}">
                        <a16:creationId xmlns:a16="http://schemas.microsoft.com/office/drawing/2014/main" id="{99C3664C-C26F-4190-8D73-1D3C57E96546}"/>
                      </a:ext>
                    </a:extLst>
                  </p:cNvPr>
                  <p:cNvSpPr>
                    <a:spLocks noChangeAspect="1" noEditPoints="1"/>
                  </p:cNvSpPr>
                  <p:nvPr/>
                </p:nvSpPr>
                <p:spPr bwMode="auto">
                  <a:xfrm rot="2700000">
                    <a:off x="2838260" y="286156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
            <p:nvSpPr>
              <p:cNvPr id="123" name="Rectangle 122">
                <a:extLst>
                  <a:ext uri="{FF2B5EF4-FFF2-40B4-BE49-F238E27FC236}">
                    <a16:creationId xmlns:a16="http://schemas.microsoft.com/office/drawing/2014/main" id="{5A8457FF-B7F7-4387-AE52-330E9A537842}"/>
                  </a:ext>
                </a:extLst>
              </p:cNvPr>
              <p:cNvSpPr/>
              <p:nvPr/>
            </p:nvSpPr>
            <p:spPr bwMode="auto">
              <a:xfrm>
                <a:off x="6259395" y="5437130"/>
                <a:ext cx="700423"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Instance #2</a:t>
                </a:r>
              </a:p>
            </p:txBody>
          </p:sp>
        </p:grpSp>
        <p:sp>
          <p:nvSpPr>
            <p:cNvPr id="125" name="Rectangle 124">
              <a:extLst>
                <a:ext uri="{FF2B5EF4-FFF2-40B4-BE49-F238E27FC236}">
                  <a16:creationId xmlns:a16="http://schemas.microsoft.com/office/drawing/2014/main" id="{E72D0E0C-D501-489A-B03C-3F8053896551}"/>
                </a:ext>
              </a:extLst>
            </p:cNvPr>
            <p:cNvSpPr/>
            <p:nvPr/>
          </p:nvSpPr>
          <p:spPr bwMode="auto">
            <a:xfrm>
              <a:off x="3321988" y="2162677"/>
              <a:ext cx="7928146" cy="4150841"/>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15" name="Group 14">
              <a:extLst>
                <a:ext uri="{FF2B5EF4-FFF2-40B4-BE49-F238E27FC236}">
                  <a16:creationId xmlns:a16="http://schemas.microsoft.com/office/drawing/2014/main" id="{158DA246-82F2-4268-8931-EBD507022361}"/>
                </a:ext>
              </a:extLst>
            </p:cNvPr>
            <p:cNvGrpSpPr/>
            <p:nvPr/>
          </p:nvGrpSpPr>
          <p:grpSpPr>
            <a:xfrm>
              <a:off x="10530165" y="6132666"/>
              <a:ext cx="540251" cy="363012"/>
              <a:chOff x="10864095" y="1835431"/>
              <a:chExt cx="540251" cy="363012"/>
            </a:xfrm>
          </p:grpSpPr>
          <p:sp>
            <p:nvSpPr>
              <p:cNvPr id="132" name="Rectangle 131">
                <a:extLst>
                  <a:ext uri="{FF2B5EF4-FFF2-40B4-BE49-F238E27FC236}">
                    <a16:creationId xmlns:a16="http://schemas.microsoft.com/office/drawing/2014/main" id="{85373D6A-F997-4AB7-BFB5-2681425443CB}"/>
                  </a:ext>
                </a:extLst>
              </p:cNvPr>
              <p:cNvSpPr/>
              <p:nvPr/>
            </p:nvSpPr>
            <p:spPr bwMode="auto">
              <a:xfrm>
                <a:off x="10864095" y="1835431"/>
                <a:ext cx="540251" cy="3630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bot_3" title="Icon of two chevron brackets with two dots between them">
                <a:extLst>
                  <a:ext uri="{FF2B5EF4-FFF2-40B4-BE49-F238E27FC236}">
                    <a16:creationId xmlns:a16="http://schemas.microsoft.com/office/drawing/2014/main" id="{B8336173-74D5-4725-AAEB-6D48A5BD5B13}"/>
                  </a:ext>
                </a:extLst>
              </p:cNvPr>
              <p:cNvSpPr>
                <a:spLocks noChangeAspect="1" noEditPoints="1"/>
              </p:cNvSpPr>
              <p:nvPr/>
            </p:nvSpPr>
            <p:spPr bwMode="auto">
              <a:xfrm>
                <a:off x="10890421" y="1846878"/>
                <a:ext cx="474030" cy="34011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6C58C1D6-D2BF-476A-B4F0-463278EBDD06}"/>
                </a:ext>
              </a:extLst>
            </p:cNvPr>
            <p:cNvGrpSpPr/>
            <p:nvPr/>
          </p:nvGrpSpPr>
          <p:grpSpPr>
            <a:xfrm>
              <a:off x="9413844" y="3874997"/>
              <a:ext cx="1409729" cy="510133"/>
              <a:chOff x="9748803" y="3545443"/>
              <a:chExt cx="1409729" cy="510133"/>
            </a:xfrm>
          </p:grpSpPr>
          <p:grpSp>
            <p:nvGrpSpPr>
              <p:cNvPr id="207" name="Group 206">
                <a:extLst>
                  <a:ext uri="{FF2B5EF4-FFF2-40B4-BE49-F238E27FC236}">
                    <a16:creationId xmlns:a16="http://schemas.microsoft.com/office/drawing/2014/main" id="{A85B55DF-3D4D-427B-8775-26485896A705}"/>
                  </a:ext>
                </a:extLst>
              </p:cNvPr>
              <p:cNvGrpSpPr/>
              <p:nvPr/>
            </p:nvGrpSpPr>
            <p:grpSpPr>
              <a:xfrm>
                <a:off x="9748803" y="3545443"/>
                <a:ext cx="665630" cy="510133"/>
                <a:chOff x="11267579" y="4088131"/>
                <a:chExt cx="501588" cy="384412"/>
              </a:xfrm>
            </p:grpSpPr>
            <p:sp>
              <p:nvSpPr>
                <p:cNvPr id="209" name="monitor" title="Icon of a monitor">
                  <a:extLst>
                    <a:ext uri="{FF2B5EF4-FFF2-40B4-BE49-F238E27FC236}">
                      <a16:creationId xmlns:a16="http://schemas.microsoft.com/office/drawing/2014/main" id="{8590E02A-065B-4421-B81A-106727443575}"/>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0" name="Group 209">
                  <a:extLst>
                    <a:ext uri="{FF2B5EF4-FFF2-40B4-BE49-F238E27FC236}">
                      <a16:creationId xmlns:a16="http://schemas.microsoft.com/office/drawing/2014/main" id="{829687DB-8073-44C6-BE2A-42E2325A1A8F}"/>
                    </a:ext>
                  </a:extLst>
                </p:cNvPr>
                <p:cNvGrpSpPr/>
                <p:nvPr/>
              </p:nvGrpSpPr>
              <p:grpSpPr>
                <a:xfrm>
                  <a:off x="11421842" y="4130108"/>
                  <a:ext cx="193062" cy="220912"/>
                  <a:chOff x="9659263" y="3260038"/>
                  <a:chExt cx="1090875" cy="1248235"/>
                </a:xfrm>
                <a:solidFill>
                  <a:schemeClr val="bg1"/>
                </a:solidFill>
              </p:grpSpPr>
              <p:sp>
                <p:nvSpPr>
                  <p:cNvPr id="211" name="Freeform 5">
                    <a:extLst>
                      <a:ext uri="{FF2B5EF4-FFF2-40B4-BE49-F238E27FC236}">
                        <a16:creationId xmlns:a16="http://schemas.microsoft.com/office/drawing/2014/main" id="{C5C1FAB2-71C9-418D-8CD6-BEB7B9375CA3}"/>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12" name="Freeform 6">
                    <a:extLst>
                      <a:ext uri="{FF2B5EF4-FFF2-40B4-BE49-F238E27FC236}">
                        <a16:creationId xmlns:a16="http://schemas.microsoft.com/office/drawing/2014/main" id="{9F2E1235-C354-4035-814F-3BD8E66EBC6F}"/>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13" name="Freeform 7">
                    <a:extLst>
                      <a:ext uri="{FF2B5EF4-FFF2-40B4-BE49-F238E27FC236}">
                        <a16:creationId xmlns:a16="http://schemas.microsoft.com/office/drawing/2014/main" id="{33B33BBF-A31C-4064-A8BC-ED33FC04A7C3}"/>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208" name="TextBox 207">
                <a:extLst>
                  <a:ext uri="{FF2B5EF4-FFF2-40B4-BE49-F238E27FC236}">
                    <a16:creationId xmlns:a16="http://schemas.microsoft.com/office/drawing/2014/main" id="{4B91BCB9-347C-484C-9771-89B12B97322C}"/>
                  </a:ext>
                </a:extLst>
              </p:cNvPr>
              <p:cNvSpPr txBox="1"/>
              <p:nvPr/>
            </p:nvSpPr>
            <p:spPr>
              <a:xfrm>
                <a:off x="10515734" y="3635719"/>
                <a:ext cx="642798" cy="304699"/>
              </a:xfrm>
              <a:prstGeom prst="rect">
                <a:avLst/>
              </a:prstGeom>
              <a:noFill/>
            </p:spPr>
            <p:txBody>
              <a:bodyPr wrap="square" lIns="0" tIns="0" rIns="0" bIns="0" rtlCol="0">
                <a:spAutoFit/>
              </a:bodyPr>
              <a:lstStyle/>
              <a:p>
                <a:pPr defTabSz="932742">
                  <a:lnSpc>
                    <a:spcPct val="90000"/>
                  </a:lnSpc>
                  <a:spcAft>
                    <a:spcPts val="600"/>
                  </a:spcAft>
                </a:pPr>
                <a:r>
                  <a:rPr lang="en-US" sz="1200">
                    <a:latin typeface="+mj-lt"/>
                  </a:rPr>
                  <a:t>VM</a:t>
                </a:r>
                <a:br>
                  <a:rPr lang="en-US" sz="1200">
                    <a:latin typeface="+mj-lt"/>
                  </a:rPr>
                </a:br>
                <a:r>
                  <a:rPr lang="en-US" sz="1000">
                    <a:latin typeface="+mj-lt"/>
                  </a:rPr>
                  <a:t>(zonal)</a:t>
                </a:r>
                <a:endParaRPr lang="en-US" sz="2400">
                  <a:latin typeface="+mj-lt"/>
                </a:endParaRPr>
              </a:p>
            </p:txBody>
          </p:sp>
        </p:grpSp>
        <p:grpSp>
          <p:nvGrpSpPr>
            <p:cNvPr id="236" name="Group 235">
              <a:extLst>
                <a:ext uri="{FF2B5EF4-FFF2-40B4-BE49-F238E27FC236}">
                  <a16:creationId xmlns:a16="http://schemas.microsoft.com/office/drawing/2014/main" id="{49A2CB8B-64E0-4E1E-A785-7B1F358C1F07}"/>
                </a:ext>
              </a:extLst>
            </p:cNvPr>
            <p:cNvGrpSpPr/>
            <p:nvPr/>
          </p:nvGrpSpPr>
          <p:grpSpPr>
            <a:xfrm>
              <a:off x="9413844" y="5062477"/>
              <a:ext cx="1409729" cy="510133"/>
              <a:chOff x="9748803" y="4809945"/>
              <a:chExt cx="1409729" cy="510133"/>
            </a:xfrm>
          </p:grpSpPr>
          <p:grpSp>
            <p:nvGrpSpPr>
              <p:cNvPr id="215" name="Group 214">
                <a:extLst>
                  <a:ext uri="{FF2B5EF4-FFF2-40B4-BE49-F238E27FC236}">
                    <a16:creationId xmlns:a16="http://schemas.microsoft.com/office/drawing/2014/main" id="{FCF81AF0-01C2-4055-B2D1-BD89E02A59B8}"/>
                  </a:ext>
                </a:extLst>
              </p:cNvPr>
              <p:cNvGrpSpPr/>
              <p:nvPr/>
            </p:nvGrpSpPr>
            <p:grpSpPr>
              <a:xfrm>
                <a:off x="9748803" y="4809945"/>
                <a:ext cx="665630" cy="510133"/>
                <a:chOff x="11267579" y="4088131"/>
                <a:chExt cx="501588" cy="384412"/>
              </a:xfrm>
            </p:grpSpPr>
            <p:sp>
              <p:nvSpPr>
                <p:cNvPr id="217" name="monitor" title="Icon of a monitor">
                  <a:extLst>
                    <a:ext uri="{FF2B5EF4-FFF2-40B4-BE49-F238E27FC236}">
                      <a16:creationId xmlns:a16="http://schemas.microsoft.com/office/drawing/2014/main" id="{01A2E244-C8C0-4365-A335-C821B0CAB427}"/>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8" name="Group 217">
                  <a:extLst>
                    <a:ext uri="{FF2B5EF4-FFF2-40B4-BE49-F238E27FC236}">
                      <a16:creationId xmlns:a16="http://schemas.microsoft.com/office/drawing/2014/main" id="{3AED114E-581D-4B16-995D-F3046B5C8F36}"/>
                    </a:ext>
                  </a:extLst>
                </p:cNvPr>
                <p:cNvGrpSpPr/>
                <p:nvPr/>
              </p:nvGrpSpPr>
              <p:grpSpPr>
                <a:xfrm>
                  <a:off x="11421842" y="4130108"/>
                  <a:ext cx="193062" cy="220912"/>
                  <a:chOff x="9659263" y="3260038"/>
                  <a:chExt cx="1090875" cy="1248235"/>
                </a:xfrm>
                <a:solidFill>
                  <a:schemeClr val="bg1"/>
                </a:solidFill>
              </p:grpSpPr>
              <p:sp>
                <p:nvSpPr>
                  <p:cNvPr id="219" name="Freeform 5">
                    <a:extLst>
                      <a:ext uri="{FF2B5EF4-FFF2-40B4-BE49-F238E27FC236}">
                        <a16:creationId xmlns:a16="http://schemas.microsoft.com/office/drawing/2014/main" id="{A1FAE3AF-4FE6-4A06-A177-267FCC01F3E2}"/>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20" name="Freeform 6">
                    <a:extLst>
                      <a:ext uri="{FF2B5EF4-FFF2-40B4-BE49-F238E27FC236}">
                        <a16:creationId xmlns:a16="http://schemas.microsoft.com/office/drawing/2014/main" id="{09A215BA-3C37-461C-B1C2-A1350A3819D6}"/>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21" name="Freeform 7">
                    <a:extLst>
                      <a:ext uri="{FF2B5EF4-FFF2-40B4-BE49-F238E27FC236}">
                        <a16:creationId xmlns:a16="http://schemas.microsoft.com/office/drawing/2014/main" id="{C9624492-B3B9-463D-BC46-A098EFF511F6}"/>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216" name="TextBox 215">
                <a:extLst>
                  <a:ext uri="{FF2B5EF4-FFF2-40B4-BE49-F238E27FC236}">
                    <a16:creationId xmlns:a16="http://schemas.microsoft.com/office/drawing/2014/main" id="{28821B75-BF6E-4052-8315-D18ED5CAD79F}"/>
                  </a:ext>
                </a:extLst>
              </p:cNvPr>
              <p:cNvSpPr txBox="1"/>
              <p:nvPr/>
            </p:nvSpPr>
            <p:spPr>
              <a:xfrm>
                <a:off x="10515734" y="4900221"/>
                <a:ext cx="642798" cy="304699"/>
              </a:xfrm>
              <a:prstGeom prst="rect">
                <a:avLst/>
              </a:prstGeom>
              <a:noFill/>
            </p:spPr>
            <p:txBody>
              <a:bodyPr wrap="square" lIns="0" tIns="0" rIns="0" bIns="0" rtlCol="0">
                <a:spAutoFit/>
              </a:bodyPr>
              <a:lstStyle/>
              <a:p>
                <a:pPr defTabSz="932742">
                  <a:lnSpc>
                    <a:spcPct val="90000"/>
                  </a:lnSpc>
                  <a:spcAft>
                    <a:spcPts val="600"/>
                  </a:spcAft>
                </a:pPr>
                <a:r>
                  <a:rPr lang="en-US" sz="1200">
                    <a:latin typeface="+mj-lt"/>
                  </a:rPr>
                  <a:t>VM</a:t>
                </a:r>
                <a:br>
                  <a:rPr lang="en-US" sz="1200">
                    <a:latin typeface="+mj-lt"/>
                  </a:rPr>
                </a:br>
                <a:r>
                  <a:rPr lang="en-US" sz="1000">
                    <a:latin typeface="+mj-lt"/>
                  </a:rPr>
                  <a:t>(zonal)</a:t>
                </a:r>
                <a:endParaRPr lang="en-US" sz="2400">
                  <a:latin typeface="+mj-lt"/>
                </a:endParaRPr>
              </a:p>
            </p:txBody>
          </p:sp>
        </p:grpSp>
        <p:sp>
          <p:nvSpPr>
            <p:cNvPr id="223" name="Rectangle 222">
              <a:extLst>
                <a:ext uri="{FF2B5EF4-FFF2-40B4-BE49-F238E27FC236}">
                  <a16:creationId xmlns:a16="http://schemas.microsoft.com/office/drawing/2014/main" id="{F8284DC0-469F-43C6-BB42-68242987BED1}"/>
                </a:ext>
              </a:extLst>
            </p:cNvPr>
            <p:cNvSpPr/>
            <p:nvPr/>
          </p:nvSpPr>
          <p:spPr bwMode="auto">
            <a:xfrm>
              <a:off x="8943820" y="2337739"/>
              <a:ext cx="2098795" cy="1002302"/>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22" name="Rectangle 221">
              <a:extLst>
                <a:ext uri="{FF2B5EF4-FFF2-40B4-BE49-F238E27FC236}">
                  <a16:creationId xmlns:a16="http://schemas.microsoft.com/office/drawing/2014/main" id="{9381ECD9-5C83-468A-A8E3-362381837432}"/>
                </a:ext>
              </a:extLst>
            </p:cNvPr>
            <p:cNvSpPr/>
            <p:nvPr/>
          </p:nvSpPr>
          <p:spPr bwMode="auto">
            <a:xfrm>
              <a:off x="9349543" y="2253377"/>
              <a:ext cx="1287349"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Availability Zone 1</a:t>
              </a:r>
            </a:p>
          </p:txBody>
        </p:sp>
        <p:sp>
          <p:nvSpPr>
            <p:cNvPr id="225" name="Rectangle 224">
              <a:extLst>
                <a:ext uri="{FF2B5EF4-FFF2-40B4-BE49-F238E27FC236}">
                  <a16:creationId xmlns:a16="http://schemas.microsoft.com/office/drawing/2014/main" id="{8AE50F31-D181-43CC-9EFE-6FA59197B800}"/>
                </a:ext>
              </a:extLst>
            </p:cNvPr>
            <p:cNvSpPr/>
            <p:nvPr/>
          </p:nvSpPr>
          <p:spPr bwMode="auto">
            <a:xfrm>
              <a:off x="4269698" y="3571660"/>
              <a:ext cx="6772917" cy="1002302"/>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26" name="Rectangle 225">
              <a:extLst>
                <a:ext uri="{FF2B5EF4-FFF2-40B4-BE49-F238E27FC236}">
                  <a16:creationId xmlns:a16="http://schemas.microsoft.com/office/drawing/2014/main" id="{C02C15A2-041A-418F-8D5F-0846AC702EC7}"/>
                </a:ext>
              </a:extLst>
            </p:cNvPr>
            <p:cNvSpPr/>
            <p:nvPr/>
          </p:nvSpPr>
          <p:spPr bwMode="auto">
            <a:xfrm>
              <a:off x="9349543" y="3487906"/>
              <a:ext cx="1287349"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Availability Zone 2</a:t>
              </a:r>
            </a:p>
          </p:txBody>
        </p:sp>
        <p:sp>
          <p:nvSpPr>
            <p:cNvPr id="228" name="Rectangle 227">
              <a:extLst>
                <a:ext uri="{FF2B5EF4-FFF2-40B4-BE49-F238E27FC236}">
                  <a16:creationId xmlns:a16="http://schemas.microsoft.com/office/drawing/2014/main" id="{3AD53D26-121A-464D-AE0E-E4F936E4F4D8}"/>
                </a:ext>
              </a:extLst>
            </p:cNvPr>
            <p:cNvSpPr/>
            <p:nvPr/>
          </p:nvSpPr>
          <p:spPr bwMode="auto">
            <a:xfrm>
              <a:off x="4269698" y="4816392"/>
              <a:ext cx="6772917" cy="1002302"/>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29" name="Rectangle 228">
              <a:extLst>
                <a:ext uri="{FF2B5EF4-FFF2-40B4-BE49-F238E27FC236}">
                  <a16:creationId xmlns:a16="http://schemas.microsoft.com/office/drawing/2014/main" id="{7B3233E6-3E3D-41F6-B578-1C1F631028F5}"/>
                </a:ext>
              </a:extLst>
            </p:cNvPr>
            <p:cNvSpPr/>
            <p:nvPr/>
          </p:nvSpPr>
          <p:spPr bwMode="auto">
            <a:xfrm>
              <a:off x="9349543" y="4732638"/>
              <a:ext cx="1287349"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Availability Zone 3</a:t>
              </a:r>
            </a:p>
          </p:txBody>
        </p:sp>
        <p:sp>
          <p:nvSpPr>
            <p:cNvPr id="230" name="Rectangle 229">
              <a:extLst>
                <a:ext uri="{FF2B5EF4-FFF2-40B4-BE49-F238E27FC236}">
                  <a16:creationId xmlns:a16="http://schemas.microsoft.com/office/drawing/2014/main" id="{9F510820-FBEA-4C0A-81CE-0262C51C08F5}"/>
                </a:ext>
              </a:extLst>
            </p:cNvPr>
            <p:cNvSpPr/>
            <p:nvPr/>
          </p:nvSpPr>
          <p:spPr bwMode="auto">
            <a:xfrm>
              <a:off x="5633012" y="2337131"/>
              <a:ext cx="1283270" cy="3710743"/>
            </a:xfrm>
            <a:prstGeom prst="rect">
              <a:avLst/>
            </a:prstGeom>
            <a:no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31" name="TextBox 230">
              <a:extLst>
                <a:ext uri="{FF2B5EF4-FFF2-40B4-BE49-F238E27FC236}">
                  <a16:creationId xmlns:a16="http://schemas.microsoft.com/office/drawing/2014/main" id="{DCE4CFB9-3D97-4CD5-97FC-370D9A186740}"/>
                </a:ext>
              </a:extLst>
            </p:cNvPr>
            <p:cNvSpPr txBox="1"/>
            <p:nvPr/>
          </p:nvSpPr>
          <p:spPr>
            <a:xfrm>
              <a:off x="5791092" y="2467240"/>
              <a:ext cx="967110" cy="415498"/>
            </a:xfrm>
            <a:prstGeom prst="rect">
              <a:avLst/>
            </a:prstGeom>
            <a:noFill/>
          </p:spPr>
          <p:txBody>
            <a:bodyPr wrap="square" lIns="0" tIns="0" rIns="0" bIns="0" rtlCol="0">
              <a:spAutoFit/>
            </a:bodyPr>
            <a:lstStyle/>
            <a:p>
              <a:pPr algn="ctr" defTabSz="932742">
                <a:lnSpc>
                  <a:spcPct val="90000"/>
                </a:lnSpc>
                <a:spcAft>
                  <a:spcPts val="600"/>
                </a:spcAft>
              </a:pPr>
              <a:r>
                <a:rPr lang="en-US" sz="1000">
                  <a:latin typeface="+mj-lt"/>
                </a:rPr>
                <a:t>Zone-redundant virtual network gateways</a:t>
              </a:r>
              <a:endParaRPr lang="en-US" sz="1600">
                <a:latin typeface="+mj-lt"/>
              </a:endParaRPr>
            </a:p>
          </p:txBody>
        </p:sp>
        <p:sp>
          <p:nvSpPr>
            <p:cNvPr id="232" name="Rectangle 231">
              <a:extLst>
                <a:ext uri="{FF2B5EF4-FFF2-40B4-BE49-F238E27FC236}">
                  <a16:creationId xmlns:a16="http://schemas.microsoft.com/office/drawing/2014/main" id="{CC811532-7887-47AC-B827-406ADA451E6C}"/>
                </a:ext>
              </a:extLst>
            </p:cNvPr>
            <p:cNvSpPr/>
            <p:nvPr/>
          </p:nvSpPr>
          <p:spPr bwMode="auto">
            <a:xfrm>
              <a:off x="5917849" y="5893758"/>
              <a:ext cx="713596" cy="3323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Gateway Subnet</a:t>
              </a:r>
            </a:p>
          </p:txBody>
        </p:sp>
        <p:sp>
          <p:nvSpPr>
            <p:cNvPr id="233" name="Rectangle 232">
              <a:extLst>
                <a:ext uri="{FF2B5EF4-FFF2-40B4-BE49-F238E27FC236}">
                  <a16:creationId xmlns:a16="http://schemas.microsoft.com/office/drawing/2014/main" id="{668B3594-D154-44BE-9972-4637F33C8A34}"/>
                </a:ext>
              </a:extLst>
            </p:cNvPr>
            <p:cNvSpPr/>
            <p:nvPr/>
          </p:nvSpPr>
          <p:spPr bwMode="auto">
            <a:xfrm>
              <a:off x="3607224" y="3782481"/>
              <a:ext cx="1721520"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Cross-Premises Ingress traffic</a:t>
              </a:r>
            </a:p>
          </p:txBody>
        </p:sp>
        <p:sp>
          <p:nvSpPr>
            <p:cNvPr id="234" name="Rectangle 233">
              <a:extLst>
                <a:ext uri="{FF2B5EF4-FFF2-40B4-BE49-F238E27FC236}">
                  <a16:creationId xmlns:a16="http://schemas.microsoft.com/office/drawing/2014/main" id="{6A8DFC0A-8A57-4960-8859-F8455A12CE15}"/>
                </a:ext>
              </a:extLst>
            </p:cNvPr>
            <p:cNvSpPr/>
            <p:nvPr/>
          </p:nvSpPr>
          <p:spPr bwMode="auto">
            <a:xfrm>
              <a:off x="3607224" y="4296169"/>
              <a:ext cx="1721520"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Cross-Premises Egress traffic</a:t>
              </a:r>
            </a:p>
          </p:txBody>
        </p:sp>
        <p:sp>
          <p:nvSpPr>
            <p:cNvPr id="235" name="TextBox 234">
              <a:extLst>
                <a:ext uri="{FF2B5EF4-FFF2-40B4-BE49-F238E27FC236}">
                  <a16:creationId xmlns:a16="http://schemas.microsoft.com/office/drawing/2014/main" id="{F6130A2E-8D7B-4220-8141-65DF56A51879}"/>
                </a:ext>
              </a:extLst>
            </p:cNvPr>
            <p:cNvSpPr txBox="1"/>
            <p:nvPr/>
          </p:nvSpPr>
          <p:spPr>
            <a:xfrm>
              <a:off x="3975214" y="2099015"/>
              <a:ext cx="1472891"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latin typeface="+mj-lt"/>
                </a:rPr>
                <a:t>Your virtual network</a:t>
              </a:r>
              <a:endParaRPr lang="en-US" sz="2400">
                <a:latin typeface="+mj-lt"/>
              </a:endParaRPr>
            </a:p>
          </p:txBody>
        </p:sp>
        <p:cxnSp>
          <p:nvCxnSpPr>
            <p:cNvPr id="241" name="Connector: Elbow 240">
              <a:extLst>
                <a:ext uri="{FF2B5EF4-FFF2-40B4-BE49-F238E27FC236}">
                  <a16:creationId xmlns:a16="http://schemas.microsoft.com/office/drawing/2014/main" id="{AF61552C-9060-4417-B018-B91D1A2B123F}"/>
                </a:ext>
              </a:extLst>
            </p:cNvPr>
            <p:cNvCxnSpPr>
              <a:cxnSpLocks/>
              <a:stCxn id="239" idx="1"/>
              <a:endCxn id="243" idx="3"/>
            </p:cNvCxnSpPr>
            <p:nvPr/>
          </p:nvCxnSpPr>
          <p:spPr>
            <a:xfrm rot="10800000" flipV="1">
              <a:off x="6694705" y="2609935"/>
              <a:ext cx="836915" cy="1148388"/>
            </a:xfrm>
            <a:prstGeom prst="bentConnector3">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C44E931D-00C6-40CB-B9BE-F876DA76D99B}"/>
                </a:ext>
              </a:extLst>
            </p:cNvPr>
            <p:cNvCxnSpPr>
              <a:cxnSpLocks/>
              <a:stCxn id="256" idx="3"/>
              <a:endCxn id="260" idx="1"/>
            </p:cNvCxnSpPr>
            <p:nvPr/>
          </p:nvCxnSpPr>
          <p:spPr>
            <a:xfrm flipV="1">
              <a:off x="6694704" y="2756628"/>
              <a:ext cx="836915" cy="1129828"/>
            </a:xfrm>
            <a:prstGeom prst="bentConnector3">
              <a:avLst>
                <a:gd name="adj1" fmla="val 66596"/>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F05EA202-B9AB-4457-834B-1D140F43A0FD}"/>
                </a:ext>
              </a:extLst>
            </p:cNvPr>
            <p:cNvSpPr/>
            <p:nvPr/>
          </p:nvSpPr>
          <p:spPr bwMode="auto">
            <a:xfrm>
              <a:off x="5905538" y="3826854"/>
              <a:ext cx="789166" cy="1192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12EDA8B2-BEA0-40B2-8AEA-2CC55AC87CA1}"/>
                </a:ext>
              </a:extLst>
            </p:cNvPr>
            <p:cNvSpPr/>
            <p:nvPr/>
          </p:nvSpPr>
          <p:spPr bwMode="auto">
            <a:xfrm>
              <a:off x="7531619" y="2689377"/>
              <a:ext cx="789166" cy="1345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5" name="Connector: Elbow 264">
              <a:extLst>
                <a:ext uri="{FF2B5EF4-FFF2-40B4-BE49-F238E27FC236}">
                  <a16:creationId xmlns:a16="http://schemas.microsoft.com/office/drawing/2014/main" id="{5FBAA142-CA85-41ED-9511-8744A79468D6}"/>
                </a:ext>
              </a:extLst>
            </p:cNvPr>
            <p:cNvCxnSpPr>
              <a:cxnSpLocks/>
              <a:endCxn id="268" idx="1"/>
            </p:cNvCxnSpPr>
            <p:nvPr/>
          </p:nvCxnSpPr>
          <p:spPr>
            <a:xfrm flipV="1">
              <a:off x="6694704" y="2757311"/>
              <a:ext cx="2651721" cy="1255898"/>
            </a:xfrm>
            <a:prstGeom prst="bentConnector3">
              <a:avLst>
                <a:gd name="adj1" fmla="val 73134"/>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830C23EE-40FD-4138-9C57-68C90B9804EE}"/>
                </a:ext>
              </a:extLst>
            </p:cNvPr>
            <p:cNvSpPr/>
            <p:nvPr/>
          </p:nvSpPr>
          <p:spPr bwMode="auto">
            <a:xfrm>
              <a:off x="9346425" y="2690060"/>
              <a:ext cx="789166" cy="1345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60" name="Straight Arrow Connector 2059">
              <a:extLst>
                <a:ext uri="{FF2B5EF4-FFF2-40B4-BE49-F238E27FC236}">
                  <a16:creationId xmlns:a16="http://schemas.microsoft.com/office/drawing/2014/main" id="{4BCAA480-51A9-4617-8814-01A5A4CB4314}"/>
                </a:ext>
              </a:extLst>
            </p:cNvPr>
            <p:cNvCxnSpPr>
              <a:cxnSpLocks/>
            </p:cNvCxnSpPr>
            <p:nvPr/>
          </p:nvCxnSpPr>
          <p:spPr>
            <a:xfrm flipV="1">
              <a:off x="6694704" y="4277236"/>
              <a:ext cx="2609983" cy="1"/>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141B48E0-8E30-4B9E-BEF1-5D4F5F115B5F}"/>
                </a:ext>
              </a:extLst>
            </p:cNvPr>
            <p:cNvCxnSpPr>
              <a:cxnSpLocks/>
            </p:cNvCxnSpPr>
            <p:nvPr/>
          </p:nvCxnSpPr>
          <p:spPr>
            <a:xfrm flipH="1" flipV="1">
              <a:off x="6694704" y="4396717"/>
              <a:ext cx="2609983" cy="1"/>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EF7DC051-062A-4AC0-96ED-1CF91A511EC5}"/>
                </a:ext>
              </a:extLst>
            </p:cNvPr>
            <p:cNvSpPr/>
            <p:nvPr/>
          </p:nvSpPr>
          <p:spPr bwMode="auto">
            <a:xfrm>
              <a:off x="5905538" y="4093076"/>
              <a:ext cx="789166" cy="1192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7" name="Connector: Elbow 276">
              <a:extLst>
                <a:ext uri="{FF2B5EF4-FFF2-40B4-BE49-F238E27FC236}">
                  <a16:creationId xmlns:a16="http://schemas.microsoft.com/office/drawing/2014/main" id="{341C63FC-E607-4EC0-B270-D94EDCFF450C}"/>
                </a:ext>
              </a:extLst>
            </p:cNvPr>
            <p:cNvCxnSpPr>
              <a:cxnSpLocks/>
              <a:stCxn id="278" idx="1"/>
              <a:endCxn id="276" idx="3"/>
            </p:cNvCxnSpPr>
            <p:nvPr/>
          </p:nvCxnSpPr>
          <p:spPr>
            <a:xfrm rot="10800000" flipV="1">
              <a:off x="6694705" y="2953524"/>
              <a:ext cx="2651721" cy="1199153"/>
            </a:xfrm>
            <a:prstGeom prst="bentConnector3">
              <a:avLst>
                <a:gd name="adj1" fmla="val 20318"/>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1B693D7D-0F3E-4960-91AC-860B11BAD931}"/>
                </a:ext>
              </a:extLst>
            </p:cNvPr>
            <p:cNvSpPr/>
            <p:nvPr/>
          </p:nvSpPr>
          <p:spPr bwMode="auto">
            <a:xfrm>
              <a:off x="9346425" y="2886274"/>
              <a:ext cx="789166" cy="1345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7" name="Group 236">
              <a:extLst>
                <a:ext uri="{FF2B5EF4-FFF2-40B4-BE49-F238E27FC236}">
                  <a16:creationId xmlns:a16="http://schemas.microsoft.com/office/drawing/2014/main" id="{287D78EA-006A-4302-A7F2-447A278109EC}"/>
                </a:ext>
              </a:extLst>
            </p:cNvPr>
            <p:cNvGrpSpPr/>
            <p:nvPr/>
          </p:nvGrpSpPr>
          <p:grpSpPr>
            <a:xfrm>
              <a:off x="5924436" y="3659515"/>
              <a:ext cx="700423" cy="826592"/>
              <a:chOff x="6259395" y="3405768"/>
              <a:chExt cx="700423" cy="826592"/>
            </a:xfrm>
          </p:grpSpPr>
          <p:grpSp>
            <p:nvGrpSpPr>
              <p:cNvPr id="13" name="Group 12">
                <a:extLst>
                  <a:ext uri="{FF2B5EF4-FFF2-40B4-BE49-F238E27FC236}">
                    <a16:creationId xmlns:a16="http://schemas.microsoft.com/office/drawing/2014/main" id="{21680B75-C66B-4DAB-B8AE-5A69ED98D08C}"/>
                  </a:ext>
                </a:extLst>
              </p:cNvPr>
              <p:cNvGrpSpPr/>
              <p:nvPr/>
            </p:nvGrpSpPr>
            <p:grpSpPr>
              <a:xfrm>
                <a:off x="6381533" y="3405768"/>
                <a:ext cx="456148" cy="637534"/>
                <a:chOff x="2610166" y="2192807"/>
                <a:chExt cx="824857" cy="1152860"/>
              </a:xfrm>
            </p:grpSpPr>
            <p:sp>
              <p:nvSpPr>
                <p:cNvPr id="114" name="Lock" title="Icon of a padlock">
                  <a:extLst>
                    <a:ext uri="{FF2B5EF4-FFF2-40B4-BE49-F238E27FC236}">
                      <a16:creationId xmlns:a16="http://schemas.microsoft.com/office/drawing/2014/main" id="{9C7FA748-1965-4C8F-BEC7-843316F0F5B7}"/>
                    </a:ext>
                  </a:extLst>
                </p:cNvPr>
                <p:cNvSpPr>
                  <a:spLocks noChangeAspect="1" noEditPoints="1"/>
                </p:cNvSpPr>
                <p:nvPr/>
              </p:nvSpPr>
              <p:spPr bwMode="auto">
                <a:xfrm>
                  <a:off x="2610166" y="2192807"/>
                  <a:ext cx="824857" cy="11528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1BBAD9E0-6568-4554-8F26-80E15C5468DC}"/>
                    </a:ext>
                  </a:extLst>
                </p:cNvPr>
                <p:cNvGrpSpPr/>
                <p:nvPr/>
              </p:nvGrpSpPr>
              <p:grpSpPr>
                <a:xfrm>
                  <a:off x="2838173" y="2861569"/>
                  <a:ext cx="365760" cy="365760"/>
                  <a:chOff x="2838173" y="2861569"/>
                  <a:chExt cx="365760" cy="365760"/>
                </a:xfrm>
              </p:grpSpPr>
              <p:sp>
                <p:nvSpPr>
                  <p:cNvPr id="115" name="arrow_7" title="Icon of a two-sided arrow">
                    <a:extLst>
                      <a:ext uri="{FF2B5EF4-FFF2-40B4-BE49-F238E27FC236}">
                        <a16:creationId xmlns:a16="http://schemas.microsoft.com/office/drawing/2014/main" id="{B44CBE8D-6F09-4E83-96D9-AB675FE5AAB4}"/>
                      </a:ext>
                    </a:extLst>
                  </p:cNvPr>
                  <p:cNvSpPr>
                    <a:spLocks noChangeAspect="1" noEditPoints="1"/>
                  </p:cNvSpPr>
                  <p:nvPr/>
                </p:nvSpPr>
                <p:spPr bwMode="auto">
                  <a:xfrm rot="18900000">
                    <a:off x="2838173" y="2861569"/>
                    <a:ext cx="365760" cy="365760"/>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BackToWindow_E73F" title="Icon of two arrows pointing towards eachother">
                    <a:extLst>
                      <a:ext uri="{FF2B5EF4-FFF2-40B4-BE49-F238E27FC236}">
                        <a16:creationId xmlns:a16="http://schemas.microsoft.com/office/drawing/2014/main" id="{F313F353-7475-4100-9EB6-B8779CC345F0}"/>
                      </a:ext>
                    </a:extLst>
                  </p:cNvPr>
                  <p:cNvSpPr>
                    <a:spLocks noChangeAspect="1" noEditPoints="1"/>
                  </p:cNvSpPr>
                  <p:nvPr/>
                </p:nvSpPr>
                <p:spPr bwMode="auto">
                  <a:xfrm rot="2700000">
                    <a:off x="2838260" y="286156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
            <p:nvSpPr>
              <p:cNvPr id="117" name="Rectangle 116">
                <a:extLst>
                  <a:ext uri="{FF2B5EF4-FFF2-40B4-BE49-F238E27FC236}">
                    <a16:creationId xmlns:a16="http://schemas.microsoft.com/office/drawing/2014/main" id="{DFBA80DB-AD8C-460F-8DDC-3D3941376E75}"/>
                  </a:ext>
                </a:extLst>
              </p:cNvPr>
              <p:cNvSpPr/>
              <p:nvPr/>
            </p:nvSpPr>
            <p:spPr bwMode="auto">
              <a:xfrm>
                <a:off x="6259395" y="4093861"/>
                <a:ext cx="700423"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kern="0">
                    <a:cs typeface="Segoe UI Semibold" panose="020B0702040204020203" pitchFamily="34" charset="0"/>
                  </a:rPr>
                  <a:t>Instance #1</a:t>
                </a:r>
              </a:p>
            </p:txBody>
          </p:sp>
        </p:grpSp>
        <p:grpSp>
          <p:nvGrpSpPr>
            <p:cNvPr id="134" name="Group 133">
              <a:extLst>
                <a:ext uri="{FF2B5EF4-FFF2-40B4-BE49-F238E27FC236}">
                  <a16:creationId xmlns:a16="http://schemas.microsoft.com/office/drawing/2014/main" id="{E0F026E2-7233-4526-AA97-6C172F4B856D}"/>
                </a:ext>
              </a:extLst>
            </p:cNvPr>
            <p:cNvGrpSpPr/>
            <p:nvPr/>
          </p:nvGrpSpPr>
          <p:grpSpPr>
            <a:xfrm>
              <a:off x="7597236" y="2394829"/>
              <a:ext cx="665630" cy="888122"/>
              <a:chOff x="8138964" y="4086314"/>
              <a:chExt cx="501588" cy="669247"/>
            </a:xfrm>
          </p:grpSpPr>
          <p:grpSp>
            <p:nvGrpSpPr>
              <p:cNvPr id="184" name="Group 183">
                <a:extLst>
                  <a:ext uri="{FF2B5EF4-FFF2-40B4-BE49-F238E27FC236}">
                    <a16:creationId xmlns:a16="http://schemas.microsoft.com/office/drawing/2014/main" id="{86174F08-F927-46E1-B174-F12AC066C7F2}"/>
                  </a:ext>
                </a:extLst>
              </p:cNvPr>
              <p:cNvGrpSpPr/>
              <p:nvPr/>
            </p:nvGrpSpPr>
            <p:grpSpPr>
              <a:xfrm>
                <a:off x="8138964" y="4086314"/>
                <a:ext cx="501588" cy="384412"/>
                <a:chOff x="11267579" y="4088131"/>
                <a:chExt cx="501588" cy="384412"/>
              </a:xfrm>
            </p:grpSpPr>
            <p:sp>
              <p:nvSpPr>
                <p:cNvPr id="186" name="monitor" title="Icon of a monitor">
                  <a:extLst>
                    <a:ext uri="{FF2B5EF4-FFF2-40B4-BE49-F238E27FC236}">
                      <a16:creationId xmlns:a16="http://schemas.microsoft.com/office/drawing/2014/main" id="{AAC6C525-47E5-4220-BB25-02DC4233F576}"/>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7" name="Group 186">
                  <a:extLst>
                    <a:ext uri="{FF2B5EF4-FFF2-40B4-BE49-F238E27FC236}">
                      <a16:creationId xmlns:a16="http://schemas.microsoft.com/office/drawing/2014/main" id="{2F9361DB-0FC7-426B-AAD7-4BFD86DA681C}"/>
                    </a:ext>
                  </a:extLst>
                </p:cNvPr>
                <p:cNvGrpSpPr/>
                <p:nvPr/>
              </p:nvGrpSpPr>
              <p:grpSpPr>
                <a:xfrm>
                  <a:off x="11421842" y="4130108"/>
                  <a:ext cx="193062" cy="220912"/>
                  <a:chOff x="9659263" y="3260038"/>
                  <a:chExt cx="1090875" cy="1248235"/>
                </a:xfrm>
                <a:solidFill>
                  <a:schemeClr val="bg1"/>
                </a:solidFill>
              </p:grpSpPr>
              <p:sp>
                <p:nvSpPr>
                  <p:cNvPr id="188" name="Freeform 5">
                    <a:extLst>
                      <a:ext uri="{FF2B5EF4-FFF2-40B4-BE49-F238E27FC236}">
                        <a16:creationId xmlns:a16="http://schemas.microsoft.com/office/drawing/2014/main" id="{CC35989F-37ED-4EDC-AA8D-7EFB49A79A18}"/>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89" name="Freeform 6">
                    <a:extLst>
                      <a:ext uri="{FF2B5EF4-FFF2-40B4-BE49-F238E27FC236}">
                        <a16:creationId xmlns:a16="http://schemas.microsoft.com/office/drawing/2014/main" id="{9B222B17-836E-46F3-9659-7B8FADE62167}"/>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90" name="Freeform 7">
                    <a:extLst>
                      <a:ext uri="{FF2B5EF4-FFF2-40B4-BE49-F238E27FC236}">
                        <a16:creationId xmlns:a16="http://schemas.microsoft.com/office/drawing/2014/main" id="{97C0628F-F68D-4261-A231-E49CD82F058E}"/>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185" name="TextBox 184">
                <a:extLst>
                  <a:ext uri="{FF2B5EF4-FFF2-40B4-BE49-F238E27FC236}">
                    <a16:creationId xmlns:a16="http://schemas.microsoft.com/office/drawing/2014/main" id="{E8A52E70-21F3-4A25-BC3E-68B2CA3627D7}"/>
                  </a:ext>
                </a:extLst>
              </p:cNvPr>
              <p:cNvSpPr txBox="1"/>
              <p:nvPr/>
            </p:nvSpPr>
            <p:spPr>
              <a:xfrm>
                <a:off x="8147567" y="4525954"/>
                <a:ext cx="484383" cy="229607"/>
              </a:xfrm>
              <a:prstGeom prst="rect">
                <a:avLst/>
              </a:prstGeom>
              <a:noFill/>
            </p:spPr>
            <p:txBody>
              <a:bodyPr wrap="square" lIns="0" tIns="0" rIns="0" bIns="0" rtlCol="0">
                <a:spAutoFit/>
              </a:bodyPr>
              <a:lstStyle/>
              <a:p>
                <a:pPr algn="ctr" defTabSz="932742">
                  <a:lnSpc>
                    <a:spcPct val="90000"/>
                  </a:lnSpc>
                  <a:spcAft>
                    <a:spcPts val="600"/>
                  </a:spcAft>
                </a:pPr>
                <a:r>
                  <a:rPr lang="en-US" sz="1200">
                    <a:latin typeface="+mj-lt"/>
                  </a:rPr>
                  <a:t>VM</a:t>
                </a:r>
                <a:br>
                  <a:rPr lang="en-US" sz="1200">
                    <a:latin typeface="+mj-lt"/>
                  </a:rPr>
                </a:br>
                <a:r>
                  <a:rPr lang="en-US" sz="1000">
                    <a:latin typeface="+mj-lt"/>
                  </a:rPr>
                  <a:t>(regional)</a:t>
                </a:r>
                <a:endParaRPr lang="en-US" sz="2400">
                  <a:latin typeface="+mj-lt"/>
                </a:endParaRPr>
              </a:p>
            </p:txBody>
          </p:sp>
        </p:grpSp>
        <p:grpSp>
          <p:nvGrpSpPr>
            <p:cNvPr id="16" name="Group 15">
              <a:extLst>
                <a:ext uri="{FF2B5EF4-FFF2-40B4-BE49-F238E27FC236}">
                  <a16:creationId xmlns:a16="http://schemas.microsoft.com/office/drawing/2014/main" id="{C9658F01-A5F0-49F5-8D33-FC12AD5AE05E}"/>
                </a:ext>
              </a:extLst>
            </p:cNvPr>
            <p:cNvGrpSpPr/>
            <p:nvPr/>
          </p:nvGrpSpPr>
          <p:grpSpPr>
            <a:xfrm>
              <a:off x="9413844" y="2583824"/>
              <a:ext cx="1409729" cy="510133"/>
              <a:chOff x="9748803" y="2318845"/>
              <a:chExt cx="1409729" cy="510133"/>
            </a:xfrm>
          </p:grpSpPr>
          <p:grpSp>
            <p:nvGrpSpPr>
              <p:cNvPr id="198" name="Group 197">
                <a:extLst>
                  <a:ext uri="{FF2B5EF4-FFF2-40B4-BE49-F238E27FC236}">
                    <a16:creationId xmlns:a16="http://schemas.microsoft.com/office/drawing/2014/main" id="{99B3FA71-71BC-4C53-9E23-56B0D94F2BEA}"/>
                  </a:ext>
                </a:extLst>
              </p:cNvPr>
              <p:cNvGrpSpPr/>
              <p:nvPr/>
            </p:nvGrpSpPr>
            <p:grpSpPr>
              <a:xfrm>
                <a:off x="9748803" y="2318845"/>
                <a:ext cx="665630" cy="510133"/>
                <a:chOff x="11267579" y="4088131"/>
                <a:chExt cx="501588" cy="384412"/>
              </a:xfrm>
            </p:grpSpPr>
            <p:sp>
              <p:nvSpPr>
                <p:cNvPr id="200" name="monitor" title="Icon of a monitor">
                  <a:extLst>
                    <a:ext uri="{FF2B5EF4-FFF2-40B4-BE49-F238E27FC236}">
                      <a16:creationId xmlns:a16="http://schemas.microsoft.com/office/drawing/2014/main" id="{323834ED-2B50-48EB-962F-EBAEA8333C4B}"/>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1" name="Group 200">
                  <a:extLst>
                    <a:ext uri="{FF2B5EF4-FFF2-40B4-BE49-F238E27FC236}">
                      <a16:creationId xmlns:a16="http://schemas.microsoft.com/office/drawing/2014/main" id="{2CC46EF1-76BC-47FB-ACE2-B4A07A652AB3}"/>
                    </a:ext>
                  </a:extLst>
                </p:cNvPr>
                <p:cNvGrpSpPr/>
                <p:nvPr/>
              </p:nvGrpSpPr>
              <p:grpSpPr>
                <a:xfrm>
                  <a:off x="11421842" y="4130108"/>
                  <a:ext cx="193062" cy="220912"/>
                  <a:chOff x="9659263" y="3260038"/>
                  <a:chExt cx="1090875" cy="1248235"/>
                </a:xfrm>
                <a:solidFill>
                  <a:schemeClr val="bg1"/>
                </a:solidFill>
              </p:grpSpPr>
              <p:sp>
                <p:nvSpPr>
                  <p:cNvPr id="202" name="Freeform 5">
                    <a:extLst>
                      <a:ext uri="{FF2B5EF4-FFF2-40B4-BE49-F238E27FC236}">
                        <a16:creationId xmlns:a16="http://schemas.microsoft.com/office/drawing/2014/main" id="{5776A421-D874-4E77-A8C6-5B16468BBDBF}"/>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03" name="Freeform 6">
                    <a:extLst>
                      <a:ext uri="{FF2B5EF4-FFF2-40B4-BE49-F238E27FC236}">
                        <a16:creationId xmlns:a16="http://schemas.microsoft.com/office/drawing/2014/main" id="{651BAC26-3732-4ED9-986C-8B9379F4837C}"/>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04" name="Freeform 7">
                    <a:extLst>
                      <a:ext uri="{FF2B5EF4-FFF2-40B4-BE49-F238E27FC236}">
                        <a16:creationId xmlns:a16="http://schemas.microsoft.com/office/drawing/2014/main" id="{951F0D71-3FBA-443D-8C76-D769E8AC8803}"/>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199" name="TextBox 198">
                <a:extLst>
                  <a:ext uri="{FF2B5EF4-FFF2-40B4-BE49-F238E27FC236}">
                    <a16:creationId xmlns:a16="http://schemas.microsoft.com/office/drawing/2014/main" id="{75A4609E-05F7-4F4C-9203-CEF1C2573182}"/>
                  </a:ext>
                </a:extLst>
              </p:cNvPr>
              <p:cNvSpPr txBox="1"/>
              <p:nvPr/>
            </p:nvSpPr>
            <p:spPr>
              <a:xfrm>
                <a:off x="10515734" y="2409121"/>
                <a:ext cx="642798" cy="304699"/>
              </a:xfrm>
              <a:prstGeom prst="rect">
                <a:avLst/>
              </a:prstGeom>
              <a:noFill/>
            </p:spPr>
            <p:txBody>
              <a:bodyPr wrap="square" lIns="0" tIns="0" rIns="0" bIns="0" rtlCol="0">
                <a:spAutoFit/>
              </a:bodyPr>
              <a:lstStyle/>
              <a:p>
                <a:pPr defTabSz="932742">
                  <a:lnSpc>
                    <a:spcPct val="90000"/>
                  </a:lnSpc>
                  <a:spcAft>
                    <a:spcPts val="600"/>
                  </a:spcAft>
                </a:pPr>
                <a:r>
                  <a:rPr lang="en-US" sz="1200">
                    <a:latin typeface="+mj-lt"/>
                  </a:rPr>
                  <a:t>VM</a:t>
                </a:r>
                <a:br>
                  <a:rPr lang="en-US" sz="1200">
                    <a:latin typeface="+mj-lt"/>
                  </a:rPr>
                </a:br>
                <a:r>
                  <a:rPr lang="en-US" sz="1000">
                    <a:latin typeface="+mj-lt"/>
                  </a:rPr>
                  <a:t>(zonal)</a:t>
                </a:r>
                <a:endParaRPr lang="en-US" sz="2400">
                  <a:latin typeface="+mj-lt"/>
                </a:endParaRPr>
              </a:p>
            </p:txBody>
          </p:sp>
        </p:grpSp>
        <p:grpSp>
          <p:nvGrpSpPr>
            <p:cNvPr id="2076" name="Group 2075">
              <a:extLst>
                <a:ext uri="{FF2B5EF4-FFF2-40B4-BE49-F238E27FC236}">
                  <a16:creationId xmlns:a16="http://schemas.microsoft.com/office/drawing/2014/main" id="{A22D26EC-FB75-4376-B278-6A579802D6AE}"/>
                </a:ext>
              </a:extLst>
            </p:cNvPr>
            <p:cNvGrpSpPr/>
            <p:nvPr/>
          </p:nvGrpSpPr>
          <p:grpSpPr>
            <a:xfrm>
              <a:off x="1939885" y="4029377"/>
              <a:ext cx="3931936" cy="164644"/>
              <a:chOff x="3239693" y="4029377"/>
              <a:chExt cx="2969936" cy="149962"/>
            </a:xfrm>
          </p:grpSpPr>
          <p:cxnSp>
            <p:nvCxnSpPr>
              <p:cNvPr id="292" name="Straight Arrow Connector 291">
                <a:extLst>
                  <a:ext uri="{FF2B5EF4-FFF2-40B4-BE49-F238E27FC236}">
                    <a16:creationId xmlns:a16="http://schemas.microsoft.com/office/drawing/2014/main" id="{F4BE9278-AC4B-4120-83FC-8C7A078935F3}"/>
                  </a:ext>
                </a:extLst>
              </p:cNvPr>
              <p:cNvCxnSpPr>
                <a:cxnSpLocks/>
              </p:cNvCxnSpPr>
              <p:nvPr/>
            </p:nvCxnSpPr>
            <p:spPr>
              <a:xfrm flipV="1">
                <a:off x="3239693" y="4029377"/>
                <a:ext cx="2969924" cy="1"/>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B902F84E-2BDC-43B0-A898-E8559476C4FD}"/>
                  </a:ext>
                </a:extLst>
              </p:cNvPr>
              <p:cNvCxnSpPr>
                <a:cxnSpLocks/>
              </p:cNvCxnSpPr>
              <p:nvPr/>
            </p:nvCxnSpPr>
            <p:spPr>
              <a:xfrm flipH="1" flipV="1">
                <a:off x="3239705" y="4179338"/>
                <a:ext cx="2969924" cy="1"/>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054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77"/>
                                        </p:tgtEl>
                                        <p:attrNameLst>
                                          <p:attrName>style.visibility</p:attrName>
                                        </p:attrNameLst>
                                      </p:cBhvr>
                                      <p:to>
                                        <p:strVal val="visible"/>
                                      </p:to>
                                    </p:set>
                                    <p:anim calcmode="lin" valueType="num">
                                      <p:cBhvr additive="base">
                                        <p:cTn id="7" dur="750" fill="hold"/>
                                        <p:tgtEl>
                                          <p:spTgt spid="2077"/>
                                        </p:tgtEl>
                                        <p:attrNameLst>
                                          <p:attrName>ppt_x</p:attrName>
                                        </p:attrNameLst>
                                      </p:cBhvr>
                                      <p:tavLst>
                                        <p:tav tm="0">
                                          <p:val>
                                            <p:strVal val="0-#ppt_w/2"/>
                                          </p:val>
                                        </p:tav>
                                        <p:tav tm="100000">
                                          <p:val>
                                            <p:strVal val="#ppt_x"/>
                                          </p:val>
                                        </p:tav>
                                      </p:tavLst>
                                    </p:anim>
                                    <p:anim calcmode="lin" valueType="num">
                                      <p:cBhvr additive="base">
                                        <p:cTn id="8" dur="750" fill="hold"/>
                                        <p:tgtEl>
                                          <p:spTgt spid="207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079"/>
                                        </p:tgtEl>
                                        <p:attrNameLst>
                                          <p:attrName>style.visibility</p:attrName>
                                        </p:attrNameLst>
                                      </p:cBhvr>
                                      <p:to>
                                        <p:strVal val="visible"/>
                                      </p:to>
                                    </p:set>
                                    <p:anim calcmode="lin" valueType="num">
                                      <p:cBhvr additive="base">
                                        <p:cTn id="11" dur="750" fill="hold"/>
                                        <p:tgtEl>
                                          <p:spTgt spid="2079"/>
                                        </p:tgtEl>
                                        <p:attrNameLst>
                                          <p:attrName>ppt_x</p:attrName>
                                        </p:attrNameLst>
                                      </p:cBhvr>
                                      <p:tavLst>
                                        <p:tav tm="0">
                                          <p:val>
                                            <p:strVal val="1+#ppt_w/2"/>
                                          </p:val>
                                        </p:tav>
                                        <p:tav tm="100000">
                                          <p:val>
                                            <p:strVal val="#ppt_x"/>
                                          </p:val>
                                        </p:tav>
                                      </p:tavLst>
                                    </p:anim>
                                    <p:anim calcmode="lin" valueType="num">
                                      <p:cBhvr additive="base">
                                        <p:cTn id="12" dur="750" fill="hold"/>
                                        <p:tgtEl>
                                          <p:spTgt spid="20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E7E4D7-FF32-40C1-95A4-4B3B76C4E92F}"/>
              </a:ext>
            </a:extLst>
          </p:cNvPr>
          <p:cNvSpPr>
            <a:spLocks noGrp="1"/>
          </p:cNvSpPr>
          <p:nvPr>
            <p:ph type="title"/>
          </p:nvPr>
        </p:nvSpPr>
        <p:spPr/>
        <p:txBody>
          <a:bodyPr/>
          <a:lstStyle/>
          <a:p>
            <a:r>
              <a:rPr lang="en-US"/>
              <a:t>Azure storage resiliency solutions</a:t>
            </a:r>
          </a:p>
        </p:txBody>
      </p:sp>
      <p:sp>
        <p:nvSpPr>
          <p:cNvPr id="9" name="Text Placeholder 8">
            <a:extLst>
              <a:ext uri="{FF2B5EF4-FFF2-40B4-BE49-F238E27FC236}">
                <a16:creationId xmlns:a16="http://schemas.microsoft.com/office/drawing/2014/main" id="{2D747645-DEAC-4975-B45C-C191C80BA883}"/>
              </a:ext>
            </a:extLst>
          </p:cNvPr>
          <p:cNvSpPr>
            <a:spLocks noGrp="1"/>
          </p:cNvSpPr>
          <p:nvPr>
            <p:ph type="body" sz="quarter" idx="10"/>
          </p:nvPr>
        </p:nvSpPr>
        <p:spPr/>
        <p:txBody>
          <a:bodyPr/>
          <a:lstStyle/>
          <a:p>
            <a:r>
              <a:rPr lang="en-US"/>
              <a:t>Azure storage provides replication options based on availability needs</a:t>
            </a:r>
          </a:p>
        </p:txBody>
      </p:sp>
      <p:grpSp>
        <p:nvGrpSpPr>
          <p:cNvPr id="93" name="Group 92">
            <a:extLst>
              <a:ext uri="{FF2B5EF4-FFF2-40B4-BE49-F238E27FC236}">
                <a16:creationId xmlns:a16="http://schemas.microsoft.com/office/drawing/2014/main" id="{421E2F84-7EC9-4DC4-92A8-7463597B3FCB}"/>
              </a:ext>
            </a:extLst>
          </p:cNvPr>
          <p:cNvGrpSpPr/>
          <p:nvPr/>
        </p:nvGrpSpPr>
        <p:grpSpPr>
          <a:xfrm>
            <a:off x="434975" y="1546639"/>
            <a:ext cx="11563350" cy="361803"/>
            <a:chOff x="1406579" y="4915420"/>
            <a:chExt cx="11563350" cy="361803"/>
          </a:xfrm>
        </p:grpSpPr>
        <p:sp>
          <p:nvSpPr>
            <p:cNvPr id="94" name="Rectangle 93">
              <a:extLst>
                <a:ext uri="{FF2B5EF4-FFF2-40B4-BE49-F238E27FC236}">
                  <a16:creationId xmlns:a16="http://schemas.microsoft.com/office/drawing/2014/main" id="{3F53D9F4-BB10-420E-8B2D-8018067E5F2B}"/>
                </a:ext>
              </a:extLst>
            </p:cNvPr>
            <p:cNvSpPr/>
            <p:nvPr/>
          </p:nvSpPr>
          <p:spPr bwMode="auto">
            <a:xfrm>
              <a:off x="1406579" y="4915420"/>
              <a:ext cx="11563350" cy="361803"/>
            </a:xfrm>
            <a:prstGeom prst="rect">
              <a:avLst/>
            </a:prstGeom>
            <a:solidFill>
              <a:schemeClr val="bg2">
                <a:alpha val="80000"/>
              </a:schemeClr>
            </a:solidFill>
            <a:ln w="190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Storage</a:t>
              </a:r>
              <a:r>
                <a:rPr lang="en-US" sz="1400">
                  <a:solidFill>
                    <a:schemeClr val="tx1"/>
                  </a:solidFill>
                  <a:cs typeface="Segoe UI" pitchFamily="34" charset="0"/>
                </a:rPr>
                <a:t>							</a:t>
              </a:r>
            </a:p>
          </p:txBody>
        </p:sp>
        <p:sp>
          <p:nvSpPr>
            <p:cNvPr id="95" name="Rectangle 94">
              <a:extLst>
                <a:ext uri="{FF2B5EF4-FFF2-40B4-BE49-F238E27FC236}">
                  <a16:creationId xmlns:a16="http://schemas.microsoft.com/office/drawing/2014/main" id="{C68DB4F4-101C-4387-8074-578717D7F745}"/>
                </a:ext>
              </a:extLst>
            </p:cNvPr>
            <p:cNvSpPr/>
            <p:nvPr/>
          </p:nvSpPr>
          <p:spPr>
            <a:xfrm>
              <a:off x="9853671" y="4945169"/>
              <a:ext cx="2941254" cy="307777"/>
            </a:xfrm>
            <a:prstGeom prst="rect">
              <a:avLst/>
            </a:prstGeom>
          </p:spPr>
          <p:txBody>
            <a:bodyPr wrap="none" lIns="91440" rIns="91440">
              <a:spAutoFit/>
            </a:bodyPr>
            <a:lstStyle/>
            <a:p>
              <a:pPr algn="r"/>
              <a:r>
                <a:rPr lang="en-US" sz="1400">
                  <a:cs typeface="Segoe UI" pitchFamily="34" charset="0"/>
                </a:rPr>
                <a:t>Local/zone/geo redundant storage</a:t>
              </a:r>
            </a:p>
          </p:txBody>
        </p:sp>
      </p:grpSp>
      <p:grpSp>
        <p:nvGrpSpPr>
          <p:cNvPr id="37" name="Group 36">
            <a:extLst>
              <a:ext uri="{FF2B5EF4-FFF2-40B4-BE49-F238E27FC236}">
                <a16:creationId xmlns:a16="http://schemas.microsoft.com/office/drawing/2014/main" id="{D887B99A-4FE6-4172-8442-B4283C256A11}"/>
              </a:ext>
            </a:extLst>
          </p:cNvPr>
          <p:cNvGrpSpPr/>
          <p:nvPr/>
        </p:nvGrpSpPr>
        <p:grpSpPr>
          <a:xfrm>
            <a:off x="3536882" y="2089359"/>
            <a:ext cx="3825883" cy="4233217"/>
            <a:chOff x="3536882" y="2089359"/>
            <a:chExt cx="3825883" cy="4233217"/>
          </a:xfrm>
        </p:grpSpPr>
        <p:sp>
          <p:nvSpPr>
            <p:cNvPr id="99" name="Rectangle 98">
              <a:extLst>
                <a:ext uri="{FF2B5EF4-FFF2-40B4-BE49-F238E27FC236}">
                  <a16:creationId xmlns:a16="http://schemas.microsoft.com/office/drawing/2014/main" id="{9D5DCD05-877E-48B4-A2AF-A51A35AEE1FD}"/>
                </a:ext>
              </a:extLst>
            </p:cNvPr>
            <p:cNvSpPr/>
            <p:nvPr/>
          </p:nvSpPr>
          <p:spPr bwMode="auto">
            <a:xfrm>
              <a:off x="3536882" y="5359235"/>
              <a:ext cx="3174277" cy="9633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a:solidFill>
                    <a:schemeClr val="tx2"/>
                  </a:solidFill>
                  <a:latin typeface="+mj-lt"/>
                </a:rPr>
                <a:t>Zone-redundant storage </a:t>
              </a:r>
            </a:p>
            <a:p>
              <a:pPr defTabSz="932472" fontAlgn="base">
                <a:lnSpc>
                  <a:spcPct val="90000"/>
                </a:lnSpc>
                <a:spcBef>
                  <a:spcPts val="600"/>
                </a:spcBef>
                <a:spcAft>
                  <a:spcPct val="0"/>
                </a:spcAft>
                <a:defRPr/>
              </a:pPr>
              <a:r>
                <a:rPr lang="en-US" sz="1400"/>
                <a:t>A simple option for high availability and durability.</a:t>
              </a:r>
            </a:p>
          </p:txBody>
        </p:sp>
        <p:sp>
          <p:nvSpPr>
            <p:cNvPr id="310" name="Freeform: Shape 63">
              <a:extLst>
                <a:ext uri="{FF2B5EF4-FFF2-40B4-BE49-F238E27FC236}">
                  <a16:creationId xmlns:a16="http://schemas.microsoft.com/office/drawing/2014/main" id="{F516D80D-5E86-4C75-8088-9014A07B17C5}"/>
                </a:ext>
              </a:extLst>
            </p:cNvPr>
            <p:cNvSpPr/>
            <p:nvPr/>
          </p:nvSpPr>
          <p:spPr bwMode="auto">
            <a:xfrm>
              <a:off x="3637716" y="2755851"/>
              <a:ext cx="372504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nvGrpSpPr>
            <p:cNvPr id="312" name="Group 311">
              <a:extLst>
                <a:ext uri="{FF2B5EF4-FFF2-40B4-BE49-F238E27FC236}">
                  <a16:creationId xmlns:a16="http://schemas.microsoft.com/office/drawing/2014/main" id="{924AF9F6-7A5B-4B81-BD6A-A46280640322}"/>
                </a:ext>
              </a:extLst>
            </p:cNvPr>
            <p:cNvGrpSpPr/>
            <p:nvPr/>
          </p:nvGrpSpPr>
          <p:grpSpPr>
            <a:xfrm>
              <a:off x="3556268" y="2089359"/>
              <a:ext cx="2992525" cy="542238"/>
              <a:chOff x="2806842" y="2107278"/>
              <a:chExt cx="2167914" cy="531805"/>
            </a:xfrm>
          </p:grpSpPr>
          <p:sp>
            <p:nvSpPr>
              <p:cNvPr id="313" name="Rectangle 362">
                <a:extLst>
                  <a:ext uri="{FF2B5EF4-FFF2-40B4-BE49-F238E27FC236}">
                    <a16:creationId xmlns:a16="http://schemas.microsoft.com/office/drawing/2014/main" id="{86E05AD3-B0DF-44DE-88E3-5BB14118A542}"/>
                  </a:ext>
                </a:extLst>
              </p:cNvPr>
              <p:cNvSpPr>
                <a:spLocks noChangeArrowheads="1"/>
              </p:cNvSpPr>
              <p:nvPr/>
            </p:nvSpPr>
            <p:spPr bwMode="auto">
              <a:xfrm>
                <a:off x="2806842" y="2107278"/>
                <a:ext cx="499098"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ZRS</a:t>
                </a:r>
              </a:p>
            </p:txBody>
          </p:sp>
          <p:sp>
            <p:nvSpPr>
              <p:cNvPr id="314" name="Rectangle 365">
                <a:extLst>
                  <a:ext uri="{FF2B5EF4-FFF2-40B4-BE49-F238E27FC236}">
                    <a16:creationId xmlns:a16="http://schemas.microsoft.com/office/drawing/2014/main" id="{64AD0DD9-59C6-4077-9DF6-5BE91A4678E1}"/>
                  </a:ext>
                </a:extLst>
              </p:cNvPr>
              <p:cNvSpPr>
                <a:spLocks noChangeArrowheads="1"/>
              </p:cNvSpPr>
              <p:nvPr/>
            </p:nvSpPr>
            <p:spPr bwMode="auto">
              <a:xfrm>
                <a:off x="2806842" y="2353062"/>
                <a:ext cx="2167914"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99.9999999999% (12 9’s )</a:t>
                </a:r>
              </a:p>
            </p:txBody>
          </p:sp>
        </p:grpSp>
      </p:grpSp>
      <p:grpSp>
        <p:nvGrpSpPr>
          <p:cNvPr id="38" name="Group 37">
            <a:extLst>
              <a:ext uri="{FF2B5EF4-FFF2-40B4-BE49-F238E27FC236}">
                <a16:creationId xmlns:a16="http://schemas.microsoft.com/office/drawing/2014/main" id="{D25BB55B-BC53-4518-A155-2DCFDD7E1B5E}"/>
              </a:ext>
            </a:extLst>
          </p:cNvPr>
          <p:cNvGrpSpPr/>
          <p:nvPr/>
        </p:nvGrpSpPr>
        <p:grpSpPr>
          <a:xfrm>
            <a:off x="7434131" y="2085020"/>
            <a:ext cx="4564194" cy="4263204"/>
            <a:chOff x="7434131" y="2085020"/>
            <a:chExt cx="4564194" cy="4263204"/>
          </a:xfrm>
        </p:grpSpPr>
        <p:sp>
          <p:nvSpPr>
            <p:cNvPr id="100" name="Rectangle 99">
              <a:extLst>
                <a:ext uri="{FF2B5EF4-FFF2-40B4-BE49-F238E27FC236}">
                  <a16:creationId xmlns:a16="http://schemas.microsoft.com/office/drawing/2014/main" id="{B2EE2E84-39BB-430D-82B0-829462D40B5A}"/>
                </a:ext>
              </a:extLst>
            </p:cNvPr>
            <p:cNvSpPr/>
            <p:nvPr/>
          </p:nvSpPr>
          <p:spPr bwMode="auto">
            <a:xfrm>
              <a:off x="7511907" y="5359235"/>
              <a:ext cx="4070005" cy="98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defTabSz="932472" fontAlgn="base">
                <a:lnSpc>
                  <a:spcPct val="90000"/>
                </a:lnSpc>
                <a:spcBef>
                  <a:spcPts val="600"/>
                </a:spcBef>
                <a:spcAft>
                  <a:spcPct val="0"/>
                </a:spcAft>
                <a:defRPr/>
              </a:pPr>
              <a:r>
                <a:rPr lang="en-US" sz="1600">
                  <a:solidFill>
                    <a:schemeClr val="tx2"/>
                  </a:solidFill>
                  <a:latin typeface="+mj-lt"/>
                </a:rPr>
                <a:t>Geo-redundant storage</a:t>
              </a:r>
            </a:p>
            <a:p>
              <a:pPr lvl="0" defTabSz="932472" fontAlgn="base">
                <a:lnSpc>
                  <a:spcPct val="90000"/>
                </a:lnSpc>
                <a:spcBef>
                  <a:spcPts val="768"/>
                </a:spcBef>
                <a:spcAft>
                  <a:spcPct val="0"/>
                </a:spcAft>
                <a:defRPr/>
              </a:pPr>
              <a:r>
                <a:rPr lang="en-US" sz="1400"/>
                <a:t>Cross-regional replication to protect against region-wide unavailability.</a:t>
              </a:r>
            </a:p>
          </p:txBody>
        </p:sp>
        <p:sp>
          <p:nvSpPr>
            <p:cNvPr id="311" name="Freeform: Shape 64">
              <a:extLst>
                <a:ext uri="{FF2B5EF4-FFF2-40B4-BE49-F238E27FC236}">
                  <a16:creationId xmlns:a16="http://schemas.microsoft.com/office/drawing/2014/main" id="{77B59D64-844C-466C-9C5C-4D7F1B126C67}"/>
                </a:ext>
              </a:extLst>
            </p:cNvPr>
            <p:cNvSpPr/>
            <p:nvPr/>
          </p:nvSpPr>
          <p:spPr bwMode="auto">
            <a:xfrm>
              <a:off x="7535945" y="2755851"/>
              <a:ext cx="44623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nvGrpSpPr>
            <p:cNvPr id="315" name="Group 314">
              <a:extLst>
                <a:ext uri="{FF2B5EF4-FFF2-40B4-BE49-F238E27FC236}">
                  <a16:creationId xmlns:a16="http://schemas.microsoft.com/office/drawing/2014/main" id="{ABE24FD9-A351-482C-8BF2-DAE45FB04CE1}"/>
                </a:ext>
              </a:extLst>
            </p:cNvPr>
            <p:cNvGrpSpPr/>
            <p:nvPr/>
          </p:nvGrpSpPr>
          <p:grpSpPr>
            <a:xfrm>
              <a:off x="7434131" y="2085020"/>
              <a:ext cx="3479768" cy="546577"/>
              <a:chOff x="5630888" y="2103022"/>
              <a:chExt cx="2520894" cy="536061"/>
            </a:xfrm>
          </p:grpSpPr>
          <p:sp>
            <p:nvSpPr>
              <p:cNvPr id="316" name="Rectangle 362">
                <a:extLst>
                  <a:ext uri="{FF2B5EF4-FFF2-40B4-BE49-F238E27FC236}">
                    <a16:creationId xmlns:a16="http://schemas.microsoft.com/office/drawing/2014/main" id="{46E2F51F-25C5-44C4-98F3-E7B871AD1F6D}"/>
                  </a:ext>
                </a:extLst>
              </p:cNvPr>
              <p:cNvSpPr>
                <a:spLocks noChangeArrowheads="1"/>
              </p:cNvSpPr>
              <p:nvPr/>
            </p:nvSpPr>
            <p:spPr bwMode="auto">
              <a:xfrm>
                <a:off x="5630888" y="2103022"/>
                <a:ext cx="519536"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GRS</a:t>
                </a:r>
              </a:p>
            </p:txBody>
          </p:sp>
          <p:sp>
            <p:nvSpPr>
              <p:cNvPr id="317" name="Rectangle 365">
                <a:extLst>
                  <a:ext uri="{FF2B5EF4-FFF2-40B4-BE49-F238E27FC236}">
                    <a16:creationId xmlns:a16="http://schemas.microsoft.com/office/drawing/2014/main" id="{11EF890A-57CC-4993-B871-0F6DB614CA05}"/>
                  </a:ext>
                </a:extLst>
              </p:cNvPr>
              <p:cNvSpPr>
                <a:spLocks noChangeArrowheads="1"/>
              </p:cNvSpPr>
              <p:nvPr/>
            </p:nvSpPr>
            <p:spPr bwMode="auto">
              <a:xfrm>
                <a:off x="5630888" y="2353062"/>
                <a:ext cx="2520894"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99.99999999999999% (16 9s) </a:t>
                </a:r>
              </a:p>
            </p:txBody>
          </p:sp>
        </p:grpSp>
      </p:grpSp>
      <p:grpSp>
        <p:nvGrpSpPr>
          <p:cNvPr id="26" name="Group 25">
            <a:extLst>
              <a:ext uri="{FF2B5EF4-FFF2-40B4-BE49-F238E27FC236}">
                <a16:creationId xmlns:a16="http://schemas.microsoft.com/office/drawing/2014/main" id="{4150958B-79F5-433D-8DB1-DF4748466CE5}"/>
              </a:ext>
            </a:extLst>
          </p:cNvPr>
          <p:cNvGrpSpPr/>
          <p:nvPr/>
        </p:nvGrpSpPr>
        <p:grpSpPr>
          <a:xfrm>
            <a:off x="947512" y="3318625"/>
            <a:ext cx="1752338" cy="1319595"/>
            <a:chOff x="718209" y="3641097"/>
            <a:chExt cx="1752338" cy="1319595"/>
          </a:xfrm>
        </p:grpSpPr>
        <p:grpSp>
          <p:nvGrpSpPr>
            <p:cNvPr id="318" name="Group 317">
              <a:extLst>
                <a:ext uri="{FF2B5EF4-FFF2-40B4-BE49-F238E27FC236}">
                  <a16:creationId xmlns:a16="http://schemas.microsoft.com/office/drawing/2014/main" id="{7846ACCF-AAAF-4AAA-A33B-B88769EFC6A5}"/>
                </a:ext>
              </a:extLst>
            </p:cNvPr>
            <p:cNvGrpSpPr/>
            <p:nvPr/>
          </p:nvGrpSpPr>
          <p:grpSpPr>
            <a:xfrm>
              <a:off x="1309233" y="3990890"/>
              <a:ext cx="1161314" cy="969802"/>
              <a:chOff x="1243368" y="3819488"/>
              <a:chExt cx="1272043" cy="1062271"/>
            </a:xfrm>
            <a:solidFill>
              <a:schemeClr val="bg2"/>
            </a:solidFill>
          </p:grpSpPr>
          <p:sp>
            <p:nvSpPr>
              <p:cNvPr id="319" name="Rectangle 318">
                <a:extLst>
                  <a:ext uri="{FF2B5EF4-FFF2-40B4-BE49-F238E27FC236}">
                    <a16:creationId xmlns:a16="http://schemas.microsoft.com/office/drawing/2014/main" id="{8A059AFC-E1AA-4614-9547-AB0CCAE2D95B}"/>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a:extLst>
                  <a:ext uri="{FF2B5EF4-FFF2-40B4-BE49-F238E27FC236}">
                    <a16:creationId xmlns:a16="http://schemas.microsoft.com/office/drawing/2014/main" id="{9FBBB958-77AB-48C3-8E57-A0AD14A59731}"/>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a:extLst>
                  <a:ext uri="{FF2B5EF4-FFF2-40B4-BE49-F238E27FC236}">
                    <a16:creationId xmlns:a16="http://schemas.microsoft.com/office/drawing/2014/main" id="{0999BB40-1C87-4F34-9415-D1851FDB7580}"/>
                  </a:ext>
                </a:extLst>
              </p:cNvPr>
              <p:cNvSpPr/>
              <p:nvPr/>
            </p:nvSpPr>
            <p:spPr bwMode="auto">
              <a:xfrm>
                <a:off x="1620442"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a:extLst>
                  <a:ext uri="{FF2B5EF4-FFF2-40B4-BE49-F238E27FC236}">
                    <a16:creationId xmlns:a16="http://schemas.microsoft.com/office/drawing/2014/main" id="{6E0188F8-7C0B-4D15-AF97-BC93053147A3}"/>
                  </a:ext>
                </a:extLst>
              </p:cNvPr>
              <p:cNvSpPr/>
              <p:nvPr/>
            </p:nvSpPr>
            <p:spPr bwMode="auto">
              <a:xfrm>
                <a:off x="1328609"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0A62924F-B0C1-4D29-900F-EF48838E6A0C}"/>
                  </a:ext>
                </a:extLst>
              </p:cNvPr>
              <p:cNvSpPr/>
              <p:nvPr/>
            </p:nvSpPr>
            <p:spPr bwMode="auto">
              <a:xfrm>
                <a:off x="1912275"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a:extLst>
                  <a:ext uri="{FF2B5EF4-FFF2-40B4-BE49-F238E27FC236}">
                    <a16:creationId xmlns:a16="http://schemas.microsoft.com/office/drawing/2014/main" id="{3AFF6770-B7E9-41BE-9704-22C905249311}"/>
                  </a:ext>
                </a:extLst>
              </p:cNvPr>
              <p:cNvSpPr/>
              <p:nvPr/>
            </p:nvSpPr>
            <p:spPr bwMode="auto">
              <a:xfrm>
                <a:off x="2204108"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B2A42-651C-45DF-858D-E9C39A5960CC}"/>
                  </a:ext>
                </a:extLst>
              </p:cNvPr>
              <p:cNvSpPr/>
              <p:nvPr/>
            </p:nvSpPr>
            <p:spPr bwMode="auto">
              <a:xfrm>
                <a:off x="1620442"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a:extLst>
                  <a:ext uri="{FF2B5EF4-FFF2-40B4-BE49-F238E27FC236}">
                    <a16:creationId xmlns:a16="http://schemas.microsoft.com/office/drawing/2014/main" id="{253F475A-88BE-4AFB-86DA-B4C9ACC57B10}"/>
                  </a:ext>
                </a:extLst>
              </p:cNvPr>
              <p:cNvSpPr/>
              <p:nvPr/>
            </p:nvSpPr>
            <p:spPr bwMode="auto">
              <a:xfrm>
                <a:off x="1328609"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7" name="Rectangle 326">
                <a:extLst>
                  <a:ext uri="{FF2B5EF4-FFF2-40B4-BE49-F238E27FC236}">
                    <a16:creationId xmlns:a16="http://schemas.microsoft.com/office/drawing/2014/main" id="{60E8D898-66B8-41EC-A81D-F2D69471691A}"/>
                  </a:ext>
                </a:extLst>
              </p:cNvPr>
              <p:cNvSpPr/>
              <p:nvPr/>
            </p:nvSpPr>
            <p:spPr bwMode="auto">
              <a:xfrm>
                <a:off x="1912275"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327">
                <a:extLst>
                  <a:ext uri="{FF2B5EF4-FFF2-40B4-BE49-F238E27FC236}">
                    <a16:creationId xmlns:a16="http://schemas.microsoft.com/office/drawing/2014/main" id="{CDE6A69E-F84F-4000-AF72-5C791BBA11A6}"/>
                  </a:ext>
                </a:extLst>
              </p:cNvPr>
              <p:cNvSpPr/>
              <p:nvPr/>
            </p:nvSpPr>
            <p:spPr bwMode="auto">
              <a:xfrm>
                <a:off x="2204108"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8DB3399E-0B9D-410A-BCB2-EF2EDB0C2727}"/>
                  </a:ext>
                </a:extLst>
              </p:cNvPr>
              <p:cNvSpPr/>
              <p:nvPr/>
            </p:nvSpPr>
            <p:spPr bwMode="auto">
              <a:xfrm>
                <a:off x="1620442" y="4453467"/>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329">
                <a:extLst>
                  <a:ext uri="{FF2B5EF4-FFF2-40B4-BE49-F238E27FC236}">
                    <a16:creationId xmlns:a16="http://schemas.microsoft.com/office/drawing/2014/main" id="{27F11BFA-3A9C-4171-B49C-E9C3C4F54E81}"/>
                  </a:ext>
                </a:extLst>
              </p:cNvPr>
              <p:cNvSpPr/>
              <p:nvPr/>
            </p:nvSpPr>
            <p:spPr bwMode="auto">
              <a:xfrm>
                <a:off x="1328609" y="4453467"/>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a:extLst>
                  <a:ext uri="{FF2B5EF4-FFF2-40B4-BE49-F238E27FC236}">
                    <a16:creationId xmlns:a16="http://schemas.microsoft.com/office/drawing/2014/main" id="{B0B13BE5-AB9B-4096-8A8C-73F40DE2EC7C}"/>
                  </a:ext>
                </a:extLst>
              </p:cNvPr>
              <p:cNvSpPr/>
              <p:nvPr/>
            </p:nvSpPr>
            <p:spPr bwMode="auto">
              <a:xfrm>
                <a:off x="1912275" y="4453467"/>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a:extLst>
                  <a:ext uri="{FF2B5EF4-FFF2-40B4-BE49-F238E27FC236}">
                    <a16:creationId xmlns:a16="http://schemas.microsoft.com/office/drawing/2014/main" id="{ADF025B1-FC88-4908-9108-8D2EE596F360}"/>
                  </a:ext>
                </a:extLst>
              </p:cNvPr>
              <p:cNvSpPr/>
              <p:nvPr/>
            </p:nvSpPr>
            <p:spPr bwMode="auto">
              <a:xfrm>
                <a:off x="2204108" y="4453467"/>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39CA6C1A-3ACC-4102-B633-9258D5050883}"/>
                  </a:ext>
                </a:extLst>
              </p:cNvPr>
              <p:cNvSpPr/>
              <p:nvPr/>
            </p:nvSpPr>
            <p:spPr bwMode="auto">
              <a:xfrm>
                <a:off x="1620442"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4" name="Rectangle 333">
                <a:extLst>
                  <a:ext uri="{FF2B5EF4-FFF2-40B4-BE49-F238E27FC236}">
                    <a16:creationId xmlns:a16="http://schemas.microsoft.com/office/drawing/2014/main" id="{7D8CDDC2-AD09-4E86-A890-5A96FD5F20D6}"/>
                  </a:ext>
                </a:extLst>
              </p:cNvPr>
              <p:cNvSpPr/>
              <p:nvPr/>
            </p:nvSpPr>
            <p:spPr bwMode="auto">
              <a:xfrm>
                <a:off x="1328609"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a:extLst>
                  <a:ext uri="{FF2B5EF4-FFF2-40B4-BE49-F238E27FC236}">
                    <a16:creationId xmlns:a16="http://schemas.microsoft.com/office/drawing/2014/main" id="{3775C76F-562B-407A-AB8A-649758939E5D}"/>
                  </a:ext>
                </a:extLst>
              </p:cNvPr>
              <p:cNvSpPr/>
              <p:nvPr/>
            </p:nvSpPr>
            <p:spPr bwMode="auto">
              <a:xfrm>
                <a:off x="1912275"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6" name="Rectangle 335">
                <a:extLst>
                  <a:ext uri="{FF2B5EF4-FFF2-40B4-BE49-F238E27FC236}">
                    <a16:creationId xmlns:a16="http://schemas.microsoft.com/office/drawing/2014/main" id="{ECF8A995-E51F-4FF7-8148-3E931354D762}"/>
                  </a:ext>
                </a:extLst>
              </p:cNvPr>
              <p:cNvSpPr/>
              <p:nvPr/>
            </p:nvSpPr>
            <p:spPr bwMode="auto">
              <a:xfrm>
                <a:off x="2204108"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15FC86BF-1D19-4F82-BA27-B881426B303B}"/>
                </a:ext>
              </a:extLst>
            </p:cNvPr>
            <p:cNvGrpSpPr/>
            <p:nvPr/>
          </p:nvGrpSpPr>
          <p:grpSpPr>
            <a:xfrm>
              <a:off x="718209" y="3641097"/>
              <a:ext cx="1161314" cy="969802"/>
              <a:chOff x="1243368" y="3819488"/>
              <a:chExt cx="1272043" cy="1062271"/>
            </a:xfrm>
            <a:solidFill>
              <a:schemeClr val="bg2"/>
            </a:solidFill>
          </p:grpSpPr>
          <p:sp>
            <p:nvSpPr>
              <p:cNvPr id="338" name="Rectangle 337">
                <a:extLst>
                  <a:ext uri="{FF2B5EF4-FFF2-40B4-BE49-F238E27FC236}">
                    <a16:creationId xmlns:a16="http://schemas.microsoft.com/office/drawing/2014/main" id="{029CAF85-4292-4F6A-AEE5-C12DDA3B0618}"/>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a:extLst>
                  <a:ext uri="{FF2B5EF4-FFF2-40B4-BE49-F238E27FC236}">
                    <a16:creationId xmlns:a16="http://schemas.microsoft.com/office/drawing/2014/main" id="{D781B14D-10BA-4056-9E7E-FE74D01B722A}"/>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a:extLst>
                  <a:ext uri="{FF2B5EF4-FFF2-40B4-BE49-F238E27FC236}">
                    <a16:creationId xmlns:a16="http://schemas.microsoft.com/office/drawing/2014/main" id="{4EB63C24-CA83-4F0B-9E78-69531316E60B}"/>
                  </a:ext>
                </a:extLst>
              </p:cNvPr>
              <p:cNvSpPr/>
              <p:nvPr/>
            </p:nvSpPr>
            <p:spPr bwMode="auto">
              <a:xfrm>
                <a:off x="1620442"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a:extLst>
                  <a:ext uri="{FF2B5EF4-FFF2-40B4-BE49-F238E27FC236}">
                    <a16:creationId xmlns:a16="http://schemas.microsoft.com/office/drawing/2014/main" id="{49102E1E-0C7B-4FBE-AC29-E4A7C328B979}"/>
                  </a:ext>
                </a:extLst>
              </p:cNvPr>
              <p:cNvSpPr/>
              <p:nvPr/>
            </p:nvSpPr>
            <p:spPr bwMode="auto">
              <a:xfrm>
                <a:off x="1328609"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a:extLst>
                  <a:ext uri="{FF2B5EF4-FFF2-40B4-BE49-F238E27FC236}">
                    <a16:creationId xmlns:a16="http://schemas.microsoft.com/office/drawing/2014/main" id="{F2541426-3C10-43F1-BEF9-8EE283D6BABF}"/>
                  </a:ext>
                </a:extLst>
              </p:cNvPr>
              <p:cNvSpPr/>
              <p:nvPr/>
            </p:nvSpPr>
            <p:spPr bwMode="auto">
              <a:xfrm>
                <a:off x="1912275"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B40C7A97-5815-4135-B672-6CA4AE2EDD28}"/>
                  </a:ext>
                </a:extLst>
              </p:cNvPr>
              <p:cNvSpPr/>
              <p:nvPr/>
            </p:nvSpPr>
            <p:spPr bwMode="auto">
              <a:xfrm>
                <a:off x="2204108" y="4079079"/>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4" name="Rectangle 343">
                <a:extLst>
                  <a:ext uri="{FF2B5EF4-FFF2-40B4-BE49-F238E27FC236}">
                    <a16:creationId xmlns:a16="http://schemas.microsoft.com/office/drawing/2014/main" id="{37CC282A-89A1-41A4-ACF5-EE77297FFBAC}"/>
                  </a:ext>
                </a:extLst>
              </p:cNvPr>
              <p:cNvSpPr/>
              <p:nvPr/>
            </p:nvSpPr>
            <p:spPr bwMode="auto">
              <a:xfrm>
                <a:off x="1620442"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5" name="Rectangle 344">
                <a:extLst>
                  <a:ext uri="{FF2B5EF4-FFF2-40B4-BE49-F238E27FC236}">
                    <a16:creationId xmlns:a16="http://schemas.microsoft.com/office/drawing/2014/main" id="{A3809526-9A0D-49B3-ACA3-EA332707247E}"/>
                  </a:ext>
                </a:extLst>
              </p:cNvPr>
              <p:cNvSpPr/>
              <p:nvPr/>
            </p:nvSpPr>
            <p:spPr bwMode="auto">
              <a:xfrm>
                <a:off x="1328609"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a:extLst>
                  <a:ext uri="{FF2B5EF4-FFF2-40B4-BE49-F238E27FC236}">
                    <a16:creationId xmlns:a16="http://schemas.microsoft.com/office/drawing/2014/main" id="{28C05081-43E8-495F-ABBC-33309A11A2D0}"/>
                  </a:ext>
                </a:extLst>
              </p:cNvPr>
              <p:cNvSpPr/>
              <p:nvPr/>
            </p:nvSpPr>
            <p:spPr bwMode="auto">
              <a:xfrm>
                <a:off x="1912275"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a:extLst>
                  <a:ext uri="{FF2B5EF4-FFF2-40B4-BE49-F238E27FC236}">
                    <a16:creationId xmlns:a16="http://schemas.microsoft.com/office/drawing/2014/main" id="{D2544228-F885-4C7B-AA9C-F1DDCAE7E107}"/>
                  </a:ext>
                </a:extLst>
              </p:cNvPr>
              <p:cNvSpPr/>
              <p:nvPr/>
            </p:nvSpPr>
            <p:spPr bwMode="auto">
              <a:xfrm>
                <a:off x="2204108" y="4266273"/>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8" name="Rectangle 347">
                <a:extLst>
                  <a:ext uri="{FF2B5EF4-FFF2-40B4-BE49-F238E27FC236}">
                    <a16:creationId xmlns:a16="http://schemas.microsoft.com/office/drawing/2014/main" id="{2C05521F-A463-443F-A6EC-C2FA7BA463F4}"/>
                  </a:ext>
                </a:extLst>
              </p:cNvPr>
              <p:cNvSpPr/>
              <p:nvPr/>
            </p:nvSpPr>
            <p:spPr bwMode="auto">
              <a:xfrm>
                <a:off x="1620442" y="4453467"/>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a:extLst>
                  <a:ext uri="{FF2B5EF4-FFF2-40B4-BE49-F238E27FC236}">
                    <a16:creationId xmlns:a16="http://schemas.microsoft.com/office/drawing/2014/main" id="{6BB2A9CB-DD21-4025-9993-879CD62FD932}"/>
                  </a:ext>
                </a:extLst>
              </p:cNvPr>
              <p:cNvSpPr/>
              <p:nvPr/>
            </p:nvSpPr>
            <p:spPr bwMode="auto">
              <a:xfrm>
                <a:off x="1328609" y="4453467"/>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a:extLst>
                  <a:ext uri="{FF2B5EF4-FFF2-40B4-BE49-F238E27FC236}">
                    <a16:creationId xmlns:a16="http://schemas.microsoft.com/office/drawing/2014/main" id="{529221A5-02FD-4410-AEBC-1FA6C0019201}"/>
                  </a:ext>
                </a:extLst>
              </p:cNvPr>
              <p:cNvSpPr/>
              <p:nvPr/>
            </p:nvSpPr>
            <p:spPr bwMode="auto">
              <a:xfrm>
                <a:off x="1912275" y="4453467"/>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1" name="Rectangle 350">
                <a:extLst>
                  <a:ext uri="{FF2B5EF4-FFF2-40B4-BE49-F238E27FC236}">
                    <a16:creationId xmlns:a16="http://schemas.microsoft.com/office/drawing/2014/main" id="{79B9361F-E3B3-4F18-9255-16C7009C319A}"/>
                  </a:ext>
                </a:extLst>
              </p:cNvPr>
              <p:cNvSpPr/>
              <p:nvPr/>
            </p:nvSpPr>
            <p:spPr bwMode="auto">
              <a:xfrm>
                <a:off x="2204108" y="4453467"/>
                <a:ext cx="226061" cy="13696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2" name="Rectangle 351">
                <a:extLst>
                  <a:ext uri="{FF2B5EF4-FFF2-40B4-BE49-F238E27FC236}">
                    <a16:creationId xmlns:a16="http://schemas.microsoft.com/office/drawing/2014/main" id="{AB5370CB-C3A3-452F-82A8-590DAE0F7A9B}"/>
                  </a:ext>
                </a:extLst>
              </p:cNvPr>
              <p:cNvSpPr/>
              <p:nvPr/>
            </p:nvSpPr>
            <p:spPr bwMode="auto">
              <a:xfrm>
                <a:off x="1620442"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3" name="Rectangle 352">
                <a:extLst>
                  <a:ext uri="{FF2B5EF4-FFF2-40B4-BE49-F238E27FC236}">
                    <a16:creationId xmlns:a16="http://schemas.microsoft.com/office/drawing/2014/main" id="{AC4D197C-20A5-4F50-9FA6-817D558E3304}"/>
                  </a:ext>
                </a:extLst>
              </p:cNvPr>
              <p:cNvSpPr/>
              <p:nvPr/>
            </p:nvSpPr>
            <p:spPr bwMode="auto">
              <a:xfrm>
                <a:off x="1328609"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4" name="Rectangle 353">
                <a:extLst>
                  <a:ext uri="{FF2B5EF4-FFF2-40B4-BE49-F238E27FC236}">
                    <a16:creationId xmlns:a16="http://schemas.microsoft.com/office/drawing/2014/main" id="{1EDB6412-8E33-4C77-8998-B6C7D1613D93}"/>
                  </a:ext>
                </a:extLst>
              </p:cNvPr>
              <p:cNvSpPr/>
              <p:nvPr/>
            </p:nvSpPr>
            <p:spPr bwMode="auto">
              <a:xfrm>
                <a:off x="1912275"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5" name="Rectangle 354">
                <a:extLst>
                  <a:ext uri="{FF2B5EF4-FFF2-40B4-BE49-F238E27FC236}">
                    <a16:creationId xmlns:a16="http://schemas.microsoft.com/office/drawing/2014/main" id="{4215AF8E-1908-4688-8A4D-3E70AA5604BA}"/>
                  </a:ext>
                </a:extLst>
              </p:cNvPr>
              <p:cNvSpPr/>
              <p:nvPr/>
            </p:nvSpPr>
            <p:spPr bwMode="auto">
              <a:xfrm>
                <a:off x="2204108" y="4640660"/>
                <a:ext cx="226061" cy="136968"/>
              </a:xfrm>
              <a:prstGeom prst="rect">
                <a:avLst/>
              </a:prstGeom>
              <a:grp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2" name="Group 41">
            <a:extLst>
              <a:ext uri="{FF2B5EF4-FFF2-40B4-BE49-F238E27FC236}">
                <a16:creationId xmlns:a16="http://schemas.microsoft.com/office/drawing/2014/main" id="{8B0C919B-5584-45BB-ADDF-DB890292B98E}"/>
              </a:ext>
            </a:extLst>
          </p:cNvPr>
          <p:cNvGrpSpPr/>
          <p:nvPr/>
        </p:nvGrpSpPr>
        <p:grpSpPr>
          <a:xfrm>
            <a:off x="3637716" y="2922201"/>
            <a:ext cx="3694404" cy="2244034"/>
            <a:chOff x="3637716" y="2922201"/>
            <a:chExt cx="3694404" cy="2244034"/>
          </a:xfrm>
        </p:grpSpPr>
        <p:grpSp>
          <p:nvGrpSpPr>
            <p:cNvPr id="416" name="Group 415">
              <a:extLst>
                <a:ext uri="{FF2B5EF4-FFF2-40B4-BE49-F238E27FC236}">
                  <a16:creationId xmlns:a16="http://schemas.microsoft.com/office/drawing/2014/main" id="{3D48E57C-695E-45DC-B775-1AC56273C4CB}"/>
                </a:ext>
              </a:extLst>
            </p:cNvPr>
            <p:cNvGrpSpPr/>
            <p:nvPr/>
          </p:nvGrpSpPr>
          <p:grpSpPr>
            <a:xfrm>
              <a:off x="3637716" y="2922201"/>
              <a:ext cx="3694404" cy="2244034"/>
              <a:chOff x="3593321" y="1956654"/>
              <a:chExt cx="4606489" cy="2798047"/>
            </a:xfrm>
          </p:grpSpPr>
          <p:sp>
            <p:nvSpPr>
              <p:cNvPr id="472" name="Rectangle: Rounded Corners 471">
                <a:extLst>
                  <a:ext uri="{FF2B5EF4-FFF2-40B4-BE49-F238E27FC236}">
                    <a16:creationId xmlns:a16="http://schemas.microsoft.com/office/drawing/2014/main" id="{19A24F5F-2487-4568-BCF4-0E6D069568B0}"/>
                  </a:ext>
                </a:extLst>
              </p:cNvPr>
              <p:cNvSpPr/>
              <p:nvPr/>
            </p:nvSpPr>
            <p:spPr bwMode="auto">
              <a:xfrm>
                <a:off x="3593321" y="2083720"/>
                <a:ext cx="4606489" cy="2670981"/>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3" name="TextBox 472">
                <a:extLst>
                  <a:ext uri="{FF2B5EF4-FFF2-40B4-BE49-F238E27FC236}">
                    <a16:creationId xmlns:a16="http://schemas.microsoft.com/office/drawing/2014/main" id="{7A28E2EA-834F-4A88-8641-68E6FE8F5997}"/>
                  </a:ext>
                </a:extLst>
              </p:cNvPr>
              <p:cNvSpPr txBox="1"/>
              <p:nvPr/>
            </p:nvSpPr>
            <p:spPr>
              <a:xfrm>
                <a:off x="3767371" y="1956654"/>
                <a:ext cx="975838" cy="276308"/>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600">
                    <a:latin typeface="+mj-lt"/>
                  </a:rPr>
                  <a:t>Region</a:t>
                </a:r>
                <a:endParaRPr lang="en-US" sz="3200">
                  <a:latin typeface="+mj-lt"/>
                </a:endParaRPr>
              </a:p>
            </p:txBody>
          </p:sp>
        </p:grpSp>
        <p:grpSp>
          <p:nvGrpSpPr>
            <p:cNvPr id="20" name="Group 19">
              <a:extLst>
                <a:ext uri="{FF2B5EF4-FFF2-40B4-BE49-F238E27FC236}">
                  <a16:creationId xmlns:a16="http://schemas.microsoft.com/office/drawing/2014/main" id="{F2780041-7BE1-4456-BDE3-2BB08DF1F567}"/>
                </a:ext>
              </a:extLst>
            </p:cNvPr>
            <p:cNvGrpSpPr/>
            <p:nvPr/>
          </p:nvGrpSpPr>
          <p:grpSpPr>
            <a:xfrm>
              <a:off x="4101860" y="3112500"/>
              <a:ext cx="2766117" cy="1949902"/>
              <a:chOff x="3791379" y="3112500"/>
              <a:chExt cx="2766117" cy="1949902"/>
            </a:xfrm>
          </p:grpSpPr>
          <p:sp>
            <p:nvSpPr>
              <p:cNvPr id="418" name="Oval 417">
                <a:extLst>
                  <a:ext uri="{FF2B5EF4-FFF2-40B4-BE49-F238E27FC236}">
                    <a16:creationId xmlns:a16="http://schemas.microsoft.com/office/drawing/2014/main" id="{E40EC0F1-B4CB-46AC-ACB2-D7E8C8F9AC6C}"/>
                  </a:ext>
                </a:extLst>
              </p:cNvPr>
              <p:cNvSpPr/>
              <p:nvPr/>
            </p:nvSpPr>
            <p:spPr>
              <a:xfrm>
                <a:off x="3791379" y="4014393"/>
                <a:ext cx="1048009" cy="1048009"/>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9" name="Oval 418">
                <a:extLst>
                  <a:ext uri="{FF2B5EF4-FFF2-40B4-BE49-F238E27FC236}">
                    <a16:creationId xmlns:a16="http://schemas.microsoft.com/office/drawing/2014/main" id="{5390B9CE-420F-4915-91AC-BBF9CB1357A6}"/>
                  </a:ext>
                </a:extLst>
              </p:cNvPr>
              <p:cNvSpPr/>
              <p:nvPr/>
            </p:nvSpPr>
            <p:spPr>
              <a:xfrm>
                <a:off x="5509487" y="4014393"/>
                <a:ext cx="1048009" cy="1048009"/>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20" name="Oval 419">
                <a:extLst>
                  <a:ext uri="{FF2B5EF4-FFF2-40B4-BE49-F238E27FC236}">
                    <a16:creationId xmlns:a16="http://schemas.microsoft.com/office/drawing/2014/main" id="{65B83B2B-0743-4E27-B9A9-565D2E058F81}"/>
                  </a:ext>
                </a:extLst>
              </p:cNvPr>
              <p:cNvSpPr/>
              <p:nvPr/>
            </p:nvSpPr>
            <p:spPr>
              <a:xfrm>
                <a:off x="4654551" y="3112500"/>
                <a:ext cx="1048009" cy="1048009"/>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421" name="Straight Connector 420">
                <a:extLst>
                  <a:ext uri="{FF2B5EF4-FFF2-40B4-BE49-F238E27FC236}">
                    <a16:creationId xmlns:a16="http://schemas.microsoft.com/office/drawing/2014/main" id="{81AB3530-DA3D-4219-B3C9-96AE2BF16632}"/>
                  </a:ext>
                </a:extLst>
              </p:cNvPr>
              <p:cNvCxnSpPr>
                <a:cxnSpLocks/>
                <a:stCxn id="418" idx="7"/>
                <a:endCxn id="420" idx="3"/>
              </p:cNvCxnSpPr>
              <p:nvPr/>
            </p:nvCxnSpPr>
            <p:spPr>
              <a:xfrm flipV="1">
                <a:off x="4685911" y="4007032"/>
                <a:ext cx="122117" cy="160838"/>
              </a:xfrm>
              <a:prstGeom prst="line">
                <a:avLst/>
              </a:prstGeom>
              <a:noFill/>
              <a:ln w="19050" cap="flat" cmpd="sng" algn="ctr">
                <a:solidFill>
                  <a:schemeClr val="tx1"/>
                </a:solidFill>
                <a:prstDash val="solid"/>
                <a:headEnd type="none"/>
                <a:tailEnd type="none"/>
              </a:ln>
              <a:effectLst/>
            </p:spPr>
          </p:cxnSp>
          <p:cxnSp>
            <p:nvCxnSpPr>
              <p:cNvPr id="422" name="Straight Connector 421">
                <a:extLst>
                  <a:ext uri="{FF2B5EF4-FFF2-40B4-BE49-F238E27FC236}">
                    <a16:creationId xmlns:a16="http://schemas.microsoft.com/office/drawing/2014/main" id="{F78BACCA-A489-49F6-9B5E-2DFDC181C43C}"/>
                  </a:ext>
                </a:extLst>
              </p:cNvPr>
              <p:cNvCxnSpPr>
                <a:cxnSpLocks/>
                <a:stCxn id="418" idx="6"/>
                <a:endCxn id="419" idx="2"/>
              </p:cNvCxnSpPr>
              <p:nvPr/>
            </p:nvCxnSpPr>
            <p:spPr>
              <a:xfrm>
                <a:off x="4839388" y="4538398"/>
                <a:ext cx="670099" cy="0"/>
              </a:xfrm>
              <a:prstGeom prst="line">
                <a:avLst/>
              </a:prstGeom>
              <a:noFill/>
              <a:ln w="19050" cap="flat" cmpd="sng" algn="ctr">
                <a:solidFill>
                  <a:schemeClr val="tx1"/>
                </a:solidFill>
                <a:prstDash val="solid"/>
                <a:headEnd type="none"/>
                <a:tailEnd type="none"/>
              </a:ln>
              <a:effectLst/>
            </p:spPr>
          </p:cxnSp>
          <p:cxnSp>
            <p:nvCxnSpPr>
              <p:cNvPr id="423" name="Straight Connector 422">
                <a:extLst>
                  <a:ext uri="{FF2B5EF4-FFF2-40B4-BE49-F238E27FC236}">
                    <a16:creationId xmlns:a16="http://schemas.microsoft.com/office/drawing/2014/main" id="{5E7D6770-1711-4B69-ADBE-1F0F4E81A6D8}"/>
                  </a:ext>
                </a:extLst>
              </p:cNvPr>
              <p:cNvCxnSpPr>
                <a:cxnSpLocks/>
                <a:endCxn id="419" idx="1"/>
              </p:cNvCxnSpPr>
              <p:nvPr/>
            </p:nvCxnSpPr>
            <p:spPr>
              <a:xfrm>
                <a:off x="5544935" y="3995711"/>
                <a:ext cx="118029" cy="172159"/>
              </a:xfrm>
              <a:prstGeom prst="line">
                <a:avLst/>
              </a:prstGeom>
              <a:noFill/>
              <a:ln w="19050" cap="flat" cmpd="sng" algn="ctr">
                <a:solidFill>
                  <a:schemeClr val="tx1"/>
                </a:solidFill>
                <a:prstDash val="solid"/>
                <a:headEnd type="none"/>
                <a:tailEnd type="none"/>
              </a:ln>
              <a:effectLst/>
            </p:spPr>
          </p:cxnSp>
          <p:sp>
            <p:nvSpPr>
              <p:cNvPr id="425" name="TextBox 424">
                <a:extLst>
                  <a:ext uri="{FF2B5EF4-FFF2-40B4-BE49-F238E27FC236}">
                    <a16:creationId xmlns:a16="http://schemas.microsoft.com/office/drawing/2014/main" id="{CF3982BE-3F93-4824-902A-ADD2EF2E9EBB}"/>
                  </a:ext>
                </a:extLst>
              </p:cNvPr>
              <p:cNvSpPr txBox="1"/>
              <p:nvPr/>
            </p:nvSpPr>
            <p:spPr>
              <a:xfrm>
                <a:off x="4009202" y="4771301"/>
                <a:ext cx="612362" cy="197469"/>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2</a:t>
                </a:r>
              </a:p>
            </p:txBody>
          </p:sp>
          <p:sp>
            <p:nvSpPr>
              <p:cNvPr id="426" name="TextBox 425">
                <a:extLst>
                  <a:ext uri="{FF2B5EF4-FFF2-40B4-BE49-F238E27FC236}">
                    <a16:creationId xmlns:a16="http://schemas.microsoft.com/office/drawing/2014/main" id="{34A77651-59C9-446A-BEB6-C7DD0CA61093}"/>
                  </a:ext>
                </a:extLst>
              </p:cNvPr>
              <p:cNvSpPr txBox="1"/>
              <p:nvPr/>
            </p:nvSpPr>
            <p:spPr>
              <a:xfrm>
                <a:off x="5729828" y="4771301"/>
                <a:ext cx="612362" cy="197469"/>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3</a:t>
                </a:r>
              </a:p>
            </p:txBody>
          </p:sp>
          <p:sp>
            <p:nvSpPr>
              <p:cNvPr id="427" name="TextBox 426">
                <a:extLst>
                  <a:ext uri="{FF2B5EF4-FFF2-40B4-BE49-F238E27FC236}">
                    <a16:creationId xmlns:a16="http://schemas.microsoft.com/office/drawing/2014/main" id="{DE75FC5F-04FB-4AD2-8CA0-09F45D7D4378}"/>
                  </a:ext>
                </a:extLst>
              </p:cNvPr>
              <p:cNvSpPr txBox="1"/>
              <p:nvPr/>
            </p:nvSpPr>
            <p:spPr>
              <a:xfrm>
                <a:off x="4872374" y="3913409"/>
                <a:ext cx="612362" cy="197469"/>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Zone 1</a:t>
                </a:r>
              </a:p>
            </p:txBody>
          </p:sp>
          <p:sp>
            <p:nvSpPr>
              <p:cNvPr id="428" name="TextBox 427">
                <a:extLst>
                  <a:ext uri="{FF2B5EF4-FFF2-40B4-BE49-F238E27FC236}">
                    <a16:creationId xmlns:a16="http://schemas.microsoft.com/office/drawing/2014/main" id="{C62A98E1-7E14-4D4A-A782-C53987A9151A}"/>
                  </a:ext>
                </a:extLst>
              </p:cNvPr>
              <p:cNvSpPr txBox="1"/>
              <p:nvPr/>
            </p:nvSpPr>
            <p:spPr>
              <a:xfrm>
                <a:off x="3898551" y="4131491"/>
                <a:ext cx="833666"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429" name="TextBox 428">
                <a:extLst>
                  <a:ext uri="{FF2B5EF4-FFF2-40B4-BE49-F238E27FC236}">
                    <a16:creationId xmlns:a16="http://schemas.microsoft.com/office/drawing/2014/main" id="{220E3CF7-28C3-4A08-B1DB-C448AFEFF619}"/>
                  </a:ext>
                </a:extLst>
              </p:cNvPr>
              <p:cNvSpPr txBox="1"/>
              <p:nvPr/>
            </p:nvSpPr>
            <p:spPr>
              <a:xfrm>
                <a:off x="4761723" y="3213020"/>
                <a:ext cx="833666"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sp>
            <p:nvSpPr>
              <p:cNvPr id="430" name="TextBox 429">
                <a:extLst>
                  <a:ext uri="{FF2B5EF4-FFF2-40B4-BE49-F238E27FC236}">
                    <a16:creationId xmlns:a16="http://schemas.microsoft.com/office/drawing/2014/main" id="{078E31C5-A93F-49E1-A4A2-1A26A2213D84}"/>
                  </a:ext>
                </a:extLst>
              </p:cNvPr>
              <p:cNvSpPr txBox="1"/>
              <p:nvPr/>
            </p:nvSpPr>
            <p:spPr>
              <a:xfrm>
                <a:off x="5616336" y="4131491"/>
                <a:ext cx="833666" cy="246221"/>
              </a:xfrm>
              <a:prstGeom prst="rect">
                <a:avLst/>
              </a:prstGeom>
              <a:noFill/>
            </p:spPr>
            <p:txBody>
              <a:bodyPr wrap="square" rtlCol="0">
                <a:spAutoFit/>
              </a:bodyPr>
              <a:lstStyle/>
              <a:p>
                <a:pPr algn="ctr" defTabSz="932742"/>
                <a:r>
                  <a:rPr lang="en-US" sz="1000">
                    <a:latin typeface="Segoe UI Semibold" panose="020B0702040204020203" pitchFamily="34" charset="0"/>
                    <a:cs typeface="Segoe UI Semibold" panose="020B0702040204020203" pitchFamily="34" charset="0"/>
                  </a:rPr>
                  <a:t>Availability</a:t>
                </a:r>
              </a:p>
            </p:txBody>
          </p:sp>
          <p:grpSp>
            <p:nvGrpSpPr>
              <p:cNvPr id="18" name="Group 17">
                <a:extLst>
                  <a:ext uri="{FF2B5EF4-FFF2-40B4-BE49-F238E27FC236}">
                    <a16:creationId xmlns:a16="http://schemas.microsoft.com/office/drawing/2014/main" id="{B8C59D8E-D47C-4F3A-82EF-1BB148AB0A1E}"/>
                  </a:ext>
                </a:extLst>
              </p:cNvPr>
              <p:cNvGrpSpPr/>
              <p:nvPr/>
            </p:nvGrpSpPr>
            <p:grpSpPr>
              <a:xfrm>
                <a:off x="4866922" y="3475431"/>
                <a:ext cx="615029" cy="437164"/>
                <a:chOff x="4590858" y="3457777"/>
                <a:chExt cx="641011" cy="455632"/>
              </a:xfrm>
            </p:grpSpPr>
            <p:grpSp>
              <p:nvGrpSpPr>
                <p:cNvPr id="550" name="Group 549">
                  <a:extLst>
                    <a:ext uri="{FF2B5EF4-FFF2-40B4-BE49-F238E27FC236}">
                      <a16:creationId xmlns:a16="http://schemas.microsoft.com/office/drawing/2014/main" id="{2EA18279-B57A-447F-92E8-6EBE44AC601D}"/>
                    </a:ext>
                  </a:extLst>
                </p:cNvPr>
                <p:cNvGrpSpPr/>
                <p:nvPr/>
              </p:nvGrpSpPr>
              <p:grpSpPr>
                <a:xfrm>
                  <a:off x="4781495" y="3537307"/>
                  <a:ext cx="450374" cy="376102"/>
                  <a:chOff x="1243368" y="3819488"/>
                  <a:chExt cx="1272043" cy="1062271"/>
                </a:xfrm>
                <a:solidFill>
                  <a:schemeClr val="bg2"/>
                </a:solidFill>
              </p:grpSpPr>
              <p:sp>
                <p:nvSpPr>
                  <p:cNvPr id="551" name="Rectangle 550">
                    <a:extLst>
                      <a:ext uri="{FF2B5EF4-FFF2-40B4-BE49-F238E27FC236}">
                        <a16:creationId xmlns:a16="http://schemas.microsoft.com/office/drawing/2014/main" id="{2E4ABE4C-960B-4DC1-AE33-E2BE17411E94}"/>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2" name="Rectangle 551">
                    <a:extLst>
                      <a:ext uri="{FF2B5EF4-FFF2-40B4-BE49-F238E27FC236}">
                        <a16:creationId xmlns:a16="http://schemas.microsoft.com/office/drawing/2014/main" id="{5EC5F4BD-BE88-4FC3-BF32-B9367152B8D3}"/>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3" name="Rectangle 552">
                    <a:extLst>
                      <a:ext uri="{FF2B5EF4-FFF2-40B4-BE49-F238E27FC236}">
                        <a16:creationId xmlns:a16="http://schemas.microsoft.com/office/drawing/2014/main" id="{6A5568B5-81D1-4502-ACCB-96717CF561D4}"/>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6079627B-32A5-4F4C-84DA-8DFCBB579BB5}"/>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5" name="Rectangle 554">
                    <a:extLst>
                      <a:ext uri="{FF2B5EF4-FFF2-40B4-BE49-F238E27FC236}">
                        <a16:creationId xmlns:a16="http://schemas.microsoft.com/office/drawing/2014/main" id="{F7307099-70DA-47D9-912B-CA487CCD0362}"/>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6" name="Rectangle 555">
                    <a:extLst>
                      <a:ext uri="{FF2B5EF4-FFF2-40B4-BE49-F238E27FC236}">
                        <a16:creationId xmlns:a16="http://schemas.microsoft.com/office/drawing/2014/main" id="{F1FD0FFF-F2B4-401A-908E-4079353A308D}"/>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7" name="Rectangle 556">
                    <a:extLst>
                      <a:ext uri="{FF2B5EF4-FFF2-40B4-BE49-F238E27FC236}">
                        <a16:creationId xmlns:a16="http://schemas.microsoft.com/office/drawing/2014/main" id="{E504F289-699B-4A8E-87CF-0B986A0D045E}"/>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8" name="Rectangle 557">
                    <a:extLst>
                      <a:ext uri="{FF2B5EF4-FFF2-40B4-BE49-F238E27FC236}">
                        <a16:creationId xmlns:a16="http://schemas.microsoft.com/office/drawing/2014/main" id="{CD26EB4C-80ED-4012-A9AC-2729FFF57AE6}"/>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a:extLst>
                      <a:ext uri="{FF2B5EF4-FFF2-40B4-BE49-F238E27FC236}">
                        <a16:creationId xmlns:a16="http://schemas.microsoft.com/office/drawing/2014/main" id="{6262367E-7A2C-4CDB-9E14-C6B5173D9CF9}"/>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0" name="Rectangle 559">
                    <a:extLst>
                      <a:ext uri="{FF2B5EF4-FFF2-40B4-BE49-F238E27FC236}">
                        <a16:creationId xmlns:a16="http://schemas.microsoft.com/office/drawing/2014/main" id="{91DB7AC0-296F-4001-BC6D-360FDEA27B64}"/>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1" name="Rectangle 560">
                    <a:extLst>
                      <a:ext uri="{FF2B5EF4-FFF2-40B4-BE49-F238E27FC236}">
                        <a16:creationId xmlns:a16="http://schemas.microsoft.com/office/drawing/2014/main" id="{170AF7BA-BD43-496C-B45F-8BCA4F2B5099}"/>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a:extLst>
                      <a:ext uri="{FF2B5EF4-FFF2-40B4-BE49-F238E27FC236}">
                        <a16:creationId xmlns:a16="http://schemas.microsoft.com/office/drawing/2014/main" id="{02E1B9D5-5033-41F2-85FE-DE6263C833D5}"/>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3" name="Rectangle 562">
                    <a:extLst>
                      <a:ext uri="{FF2B5EF4-FFF2-40B4-BE49-F238E27FC236}">
                        <a16:creationId xmlns:a16="http://schemas.microsoft.com/office/drawing/2014/main" id="{F5E29AC9-949F-41F5-BC66-8D822B69162B}"/>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a:extLst>
                      <a:ext uri="{FF2B5EF4-FFF2-40B4-BE49-F238E27FC236}">
                        <a16:creationId xmlns:a16="http://schemas.microsoft.com/office/drawing/2014/main" id="{D2B5F0D8-56B2-49BD-B8EA-00D7190D3E50}"/>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Rectangle 564">
                    <a:extLst>
                      <a:ext uri="{FF2B5EF4-FFF2-40B4-BE49-F238E27FC236}">
                        <a16:creationId xmlns:a16="http://schemas.microsoft.com/office/drawing/2014/main" id="{EE5EE5E7-E79C-4597-A573-AEF35989BAED}"/>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a:extLst>
                      <a:ext uri="{FF2B5EF4-FFF2-40B4-BE49-F238E27FC236}">
                        <a16:creationId xmlns:a16="http://schemas.microsoft.com/office/drawing/2014/main" id="{5245B8C4-7BA6-4801-9360-13F6D73B6E53}"/>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a:extLst>
                      <a:ext uri="{FF2B5EF4-FFF2-40B4-BE49-F238E27FC236}">
                        <a16:creationId xmlns:a16="http://schemas.microsoft.com/office/drawing/2014/main" id="{89B7A42F-4EF2-4098-BDF3-523BEB5DB20C}"/>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8" name="Rectangle 567">
                    <a:extLst>
                      <a:ext uri="{FF2B5EF4-FFF2-40B4-BE49-F238E27FC236}">
                        <a16:creationId xmlns:a16="http://schemas.microsoft.com/office/drawing/2014/main" id="{E139492D-388C-4995-A505-827A2F970C2D}"/>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3" name="Group 492">
                  <a:extLst>
                    <a:ext uri="{FF2B5EF4-FFF2-40B4-BE49-F238E27FC236}">
                      <a16:creationId xmlns:a16="http://schemas.microsoft.com/office/drawing/2014/main" id="{A556D6DE-67E5-493B-8800-B8BFB64E3826}"/>
                    </a:ext>
                  </a:extLst>
                </p:cNvPr>
                <p:cNvGrpSpPr/>
                <p:nvPr/>
              </p:nvGrpSpPr>
              <p:grpSpPr>
                <a:xfrm>
                  <a:off x="4590858" y="3457777"/>
                  <a:ext cx="450374" cy="376102"/>
                  <a:chOff x="1243368" y="3819488"/>
                  <a:chExt cx="1272043" cy="1062271"/>
                </a:xfrm>
                <a:solidFill>
                  <a:schemeClr val="bg2"/>
                </a:solidFill>
              </p:grpSpPr>
              <p:sp>
                <p:nvSpPr>
                  <p:cNvPr id="494" name="Rectangle 493">
                    <a:extLst>
                      <a:ext uri="{FF2B5EF4-FFF2-40B4-BE49-F238E27FC236}">
                        <a16:creationId xmlns:a16="http://schemas.microsoft.com/office/drawing/2014/main" id="{C6D4D26A-9545-482B-8BDC-70ADDC7AFBE9}"/>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5" name="Rectangle 494">
                    <a:extLst>
                      <a:ext uri="{FF2B5EF4-FFF2-40B4-BE49-F238E27FC236}">
                        <a16:creationId xmlns:a16="http://schemas.microsoft.com/office/drawing/2014/main" id="{CDA14E73-03EA-4B50-9475-F0A0741C3F24}"/>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6" name="Rectangle 495">
                    <a:extLst>
                      <a:ext uri="{FF2B5EF4-FFF2-40B4-BE49-F238E27FC236}">
                        <a16:creationId xmlns:a16="http://schemas.microsoft.com/office/drawing/2014/main" id="{6C0D4DCF-5215-442D-A92B-DF4E12B1B90B}"/>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a:extLst>
                      <a:ext uri="{FF2B5EF4-FFF2-40B4-BE49-F238E27FC236}">
                        <a16:creationId xmlns:a16="http://schemas.microsoft.com/office/drawing/2014/main" id="{B439F182-98AB-45F0-8A4B-AA9E446E39AF}"/>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8" name="Rectangle 497">
                    <a:extLst>
                      <a:ext uri="{FF2B5EF4-FFF2-40B4-BE49-F238E27FC236}">
                        <a16:creationId xmlns:a16="http://schemas.microsoft.com/office/drawing/2014/main" id="{19AEC0CD-79C7-450C-8639-5DEC651CB03A}"/>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9" name="Rectangle 498">
                    <a:extLst>
                      <a:ext uri="{FF2B5EF4-FFF2-40B4-BE49-F238E27FC236}">
                        <a16:creationId xmlns:a16="http://schemas.microsoft.com/office/drawing/2014/main" id="{9BCF3BD9-CB87-4F3D-8059-33CF2EADA627}"/>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0" name="Rectangle 499">
                    <a:extLst>
                      <a:ext uri="{FF2B5EF4-FFF2-40B4-BE49-F238E27FC236}">
                        <a16:creationId xmlns:a16="http://schemas.microsoft.com/office/drawing/2014/main" id="{85C1D2E0-FF55-4E5E-B6D0-1C3A3F715784}"/>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1" name="Rectangle 500">
                    <a:extLst>
                      <a:ext uri="{FF2B5EF4-FFF2-40B4-BE49-F238E27FC236}">
                        <a16:creationId xmlns:a16="http://schemas.microsoft.com/office/drawing/2014/main" id="{B6C0595D-B62A-4127-AC7A-300D6D20E061}"/>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2" name="Rectangle 501">
                    <a:extLst>
                      <a:ext uri="{FF2B5EF4-FFF2-40B4-BE49-F238E27FC236}">
                        <a16:creationId xmlns:a16="http://schemas.microsoft.com/office/drawing/2014/main" id="{0F25BDA8-66A9-48E9-B37D-B41EBCBCE54C}"/>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3" name="Rectangle 502">
                    <a:extLst>
                      <a:ext uri="{FF2B5EF4-FFF2-40B4-BE49-F238E27FC236}">
                        <a16:creationId xmlns:a16="http://schemas.microsoft.com/office/drawing/2014/main" id="{6B775D9D-5B54-45A4-80D7-85649126090B}"/>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4" name="Rectangle 503">
                    <a:extLst>
                      <a:ext uri="{FF2B5EF4-FFF2-40B4-BE49-F238E27FC236}">
                        <a16:creationId xmlns:a16="http://schemas.microsoft.com/office/drawing/2014/main" id="{79CB3A2B-1510-474D-816B-98FAD3445114}"/>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5" name="Rectangle 504">
                    <a:extLst>
                      <a:ext uri="{FF2B5EF4-FFF2-40B4-BE49-F238E27FC236}">
                        <a16:creationId xmlns:a16="http://schemas.microsoft.com/office/drawing/2014/main" id="{9814AD71-E4CD-4F37-8228-FBD43657F5CC}"/>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Rectangle 505">
                    <a:extLst>
                      <a:ext uri="{FF2B5EF4-FFF2-40B4-BE49-F238E27FC236}">
                        <a16:creationId xmlns:a16="http://schemas.microsoft.com/office/drawing/2014/main" id="{363C47F4-BAAF-444B-81E4-C467ED00AC53}"/>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7" name="Rectangle 506">
                    <a:extLst>
                      <a:ext uri="{FF2B5EF4-FFF2-40B4-BE49-F238E27FC236}">
                        <a16:creationId xmlns:a16="http://schemas.microsoft.com/office/drawing/2014/main" id="{AE2506C5-2331-4C0B-999E-78C038727559}"/>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a:extLst>
                      <a:ext uri="{FF2B5EF4-FFF2-40B4-BE49-F238E27FC236}">
                        <a16:creationId xmlns:a16="http://schemas.microsoft.com/office/drawing/2014/main" id="{D4C12432-FBD9-4C81-AAE3-1B45B9AC05C9}"/>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a:extLst>
                      <a:ext uri="{FF2B5EF4-FFF2-40B4-BE49-F238E27FC236}">
                        <a16:creationId xmlns:a16="http://schemas.microsoft.com/office/drawing/2014/main" id="{879D447B-21DF-4588-9879-F262D7983226}"/>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a:extLst>
                      <a:ext uri="{FF2B5EF4-FFF2-40B4-BE49-F238E27FC236}">
                        <a16:creationId xmlns:a16="http://schemas.microsoft.com/office/drawing/2014/main" id="{1341DB25-B27E-47A0-8F83-36FE2454F7CA}"/>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1" name="Rectangle 510">
                    <a:extLst>
                      <a:ext uri="{FF2B5EF4-FFF2-40B4-BE49-F238E27FC236}">
                        <a16:creationId xmlns:a16="http://schemas.microsoft.com/office/drawing/2014/main" id="{30D1B527-04F5-4212-9E30-D512F4CF08E1}"/>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69" name="Group 568">
                <a:extLst>
                  <a:ext uri="{FF2B5EF4-FFF2-40B4-BE49-F238E27FC236}">
                    <a16:creationId xmlns:a16="http://schemas.microsoft.com/office/drawing/2014/main" id="{F70DF19F-EE43-4E34-B5ED-AA06EDE75529}"/>
                  </a:ext>
                </a:extLst>
              </p:cNvPr>
              <p:cNvGrpSpPr/>
              <p:nvPr/>
            </p:nvGrpSpPr>
            <p:grpSpPr>
              <a:xfrm>
                <a:off x="3999702" y="4352694"/>
                <a:ext cx="615029" cy="437164"/>
                <a:chOff x="4590858" y="3457777"/>
                <a:chExt cx="641011" cy="455632"/>
              </a:xfrm>
            </p:grpSpPr>
            <p:grpSp>
              <p:nvGrpSpPr>
                <p:cNvPr id="570" name="Group 569">
                  <a:extLst>
                    <a:ext uri="{FF2B5EF4-FFF2-40B4-BE49-F238E27FC236}">
                      <a16:creationId xmlns:a16="http://schemas.microsoft.com/office/drawing/2014/main" id="{BCABCFFB-8729-4641-999F-968FEBBB98EA}"/>
                    </a:ext>
                  </a:extLst>
                </p:cNvPr>
                <p:cNvGrpSpPr/>
                <p:nvPr/>
              </p:nvGrpSpPr>
              <p:grpSpPr>
                <a:xfrm>
                  <a:off x="4781495" y="3537307"/>
                  <a:ext cx="450374" cy="376102"/>
                  <a:chOff x="1243368" y="3819488"/>
                  <a:chExt cx="1272043" cy="1062271"/>
                </a:xfrm>
                <a:solidFill>
                  <a:schemeClr val="bg2"/>
                </a:solidFill>
              </p:grpSpPr>
              <p:sp>
                <p:nvSpPr>
                  <p:cNvPr id="590" name="Rectangle 589">
                    <a:extLst>
                      <a:ext uri="{FF2B5EF4-FFF2-40B4-BE49-F238E27FC236}">
                        <a16:creationId xmlns:a16="http://schemas.microsoft.com/office/drawing/2014/main" id="{48806999-890B-4A25-BE71-BC96BD44D81D}"/>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a:extLst>
                      <a:ext uri="{FF2B5EF4-FFF2-40B4-BE49-F238E27FC236}">
                        <a16:creationId xmlns:a16="http://schemas.microsoft.com/office/drawing/2014/main" id="{9C25116F-E401-494F-BE27-4D98A4CF9DDB}"/>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a:extLst>
                      <a:ext uri="{FF2B5EF4-FFF2-40B4-BE49-F238E27FC236}">
                        <a16:creationId xmlns:a16="http://schemas.microsoft.com/office/drawing/2014/main" id="{166BC9D1-26C8-46BC-9A89-A18303C1CC1C}"/>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a:extLst>
                      <a:ext uri="{FF2B5EF4-FFF2-40B4-BE49-F238E27FC236}">
                        <a16:creationId xmlns:a16="http://schemas.microsoft.com/office/drawing/2014/main" id="{26C4E0D7-B887-487A-8FE3-BC4A853E4EE9}"/>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a:extLst>
                      <a:ext uri="{FF2B5EF4-FFF2-40B4-BE49-F238E27FC236}">
                        <a16:creationId xmlns:a16="http://schemas.microsoft.com/office/drawing/2014/main" id="{45209232-039E-4AAE-9FFF-315A269C5985}"/>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a:extLst>
                      <a:ext uri="{FF2B5EF4-FFF2-40B4-BE49-F238E27FC236}">
                        <a16:creationId xmlns:a16="http://schemas.microsoft.com/office/drawing/2014/main" id="{08DBF777-679B-4495-8217-84F3D27EE96E}"/>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a:extLst>
                      <a:ext uri="{FF2B5EF4-FFF2-40B4-BE49-F238E27FC236}">
                        <a16:creationId xmlns:a16="http://schemas.microsoft.com/office/drawing/2014/main" id="{95EC4E26-1A74-4FBC-9B34-C888FF7D867F}"/>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a:extLst>
                      <a:ext uri="{FF2B5EF4-FFF2-40B4-BE49-F238E27FC236}">
                        <a16:creationId xmlns:a16="http://schemas.microsoft.com/office/drawing/2014/main" id="{A99D7994-8B25-4C2F-B323-D87E8EA7DF26}"/>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a:extLst>
                      <a:ext uri="{FF2B5EF4-FFF2-40B4-BE49-F238E27FC236}">
                        <a16:creationId xmlns:a16="http://schemas.microsoft.com/office/drawing/2014/main" id="{93EDCCD4-472A-4A8E-9013-998CD6E6A2A4}"/>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a:extLst>
                      <a:ext uri="{FF2B5EF4-FFF2-40B4-BE49-F238E27FC236}">
                        <a16:creationId xmlns:a16="http://schemas.microsoft.com/office/drawing/2014/main" id="{26CA806A-ECBA-4747-8DE0-7630419AB23C}"/>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a:extLst>
                      <a:ext uri="{FF2B5EF4-FFF2-40B4-BE49-F238E27FC236}">
                        <a16:creationId xmlns:a16="http://schemas.microsoft.com/office/drawing/2014/main" id="{6BC1A26A-0B44-4EC2-A1DF-E7FCCFD76AF4}"/>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a:extLst>
                      <a:ext uri="{FF2B5EF4-FFF2-40B4-BE49-F238E27FC236}">
                        <a16:creationId xmlns:a16="http://schemas.microsoft.com/office/drawing/2014/main" id="{E038AD2C-1952-4EB5-9980-1F9B73C44D3A}"/>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a:extLst>
                      <a:ext uri="{FF2B5EF4-FFF2-40B4-BE49-F238E27FC236}">
                        <a16:creationId xmlns:a16="http://schemas.microsoft.com/office/drawing/2014/main" id="{95E46FEF-9DEA-401D-BF9E-488C78B33261}"/>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a:extLst>
                      <a:ext uri="{FF2B5EF4-FFF2-40B4-BE49-F238E27FC236}">
                        <a16:creationId xmlns:a16="http://schemas.microsoft.com/office/drawing/2014/main" id="{6E60E3F0-2DD4-4826-84A2-9CA93DEE23ED}"/>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a:extLst>
                      <a:ext uri="{FF2B5EF4-FFF2-40B4-BE49-F238E27FC236}">
                        <a16:creationId xmlns:a16="http://schemas.microsoft.com/office/drawing/2014/main" id="{B7A90C37-8245-4BE8-9E4F-F3EE85260497}"/>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CB38A6D3-EDEB-446B-AEA9-C726182639F7}"/>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6" name="Rectangle 605">
                    <a:extLst>
                      <a:ext uri="{FF2B5EF4-FFF2-40B4-BE49-F238E27FC236}">
                        <a16:creationId xmlns:a16="http://schemas.microsoft.com/office/drawing/2014/main" id="{9D8BF27C-B26D-45FC-AB10-565A5346534A}"/>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48CC9DF-555C-4D41-87A6-900F3534F96D}"/>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71" name="Group 570">
                  <a:extLst>
                    <a:ext uri="{FF2B5EF4-FFF2-40B4-BE49-F238E27FC236}">
                      <a16:creationId xmlns:a16="http://schemas.microsoft.com/office/drawing/2014/main" id="{C6700C72-7930-4C2A-8C3E-36CF9BC0B5F9}"/>
                    </a:ext>
                  </a:extLst>
                </p:cNvPr>
                <p:cNvGrpSpPr/>
                <p:nvPr/>
              </p:nvGrpSpPr>
              <p:grpSpPr>
                <a:xfrm>
                  <a:off x="4590858" y="3457777"/>
                  <a:ext cx="450374" cy="376102"/>
                  <a:chOff x="1243368" y="3819488"/>
                  <a:chExt cx="1272043" cy="1062271"/>
                </a:xfrm>
                <a:solidFill>
                  <a:schemeClr val="bg2"/>
                </a:solidFill>
              </p:grpSpPr>
              <p:sp>
                <p:nvSpPr>
                  <p:cNvPr id="572" name="Rectangle 571">
                    <a:extLst>
                      <a:ext uri="{FF2B5EF4-FFF2-40B4-BE49-F238E27FC236}">
                        <a16:creationId xmlns:a16="http://schemas.microsoft.com/office/drawing/2014/main" id="{92EBAE07-7367-49EA-89DD-EF0F4708EFFE}"/>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a:extLst>
                      <a:ext uri="{FF2B5EF4-FFF2-40B4-BE49-F238E27FC236}">
                        <a16:creationId xmlns:a16="http://schemas.microsoft.com/office/drawing/2014/main" id="{698CE8DB-3033-4AAF-B14A-5C0B56702135}"/>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4" name="Rectangle 573">
                    <a:extLst>
                      <a:ext uri="{FF2B5EF4-FFF2-40B4-BE49-F238E27FC236}">
                        <a16:creationId xmlns:a16="http://schemas.microsoft.com/office/drawing/2014/main" id="{01E5C34A-45B9-4FF2-AB4C-88D5544E1168}"/>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a:extLst>
                      <a:ext uri="{FF2B5EF4-FFF2-40B4-BE49-F238E27FC236}">
                        <a16:creationId xmlns:a16="http://schemas.microsoft.com/office/drawing/2014/main" id="{D76BB6E3-E0F7-45FD-BFC0-C10A5CCC4658}"/>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6" name="Rectangle 575">
                    <a:extLst>
                      <a:ext uri="{FF2B5EF4-FFF2-40B4-BE49-F238E27FC236}">
                        <a16:creationId xmlns:a16="http://schemas.microsoft.com/office/drawing/2014/main" id="{E91A49AF-A4A5-401E-961A-777DAFD112C6}"/>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a:extLst>
                      <a:ext uri="{FF2B5EF4-FFF2-40B4-BE49-F238E27FC236}">
                        <a16:creationId xmlns:a16="http://schemas.microsoft.com/office/drawing/2014/main" id="{A5C80839-56E7-4B26-8D93-DD09F8EB9601}"/>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a:extLst>
                      <a:ext uri="{FF2B5EF4-FFF2-40B4-BE49-F238E27FC236}">
                        <a16:creationId xmlns:a16="http://schemas.microsoft.com/office/drawing/2014/main" id="{C541DF3D-AB1B-425A-8E07-C0CB96D2E724}"/>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a:extLst>
                      <a:ext uri="{FF2B5EF4-FFF2-40B4-BE49-F238E27FC236}">
                        <a16:creationId xmlns:a16="http://schemas.microsoft.com/office/drawing/2014/main" id="{2ABD299E-BC57-4BA3-88E0-E94BE3E9B3C9}"/>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a:extLst>
                      <a:ext uri="{FF2B5EF4-FFF2-40B4-BE49-F238E27FC236}">
                        <a16:creationId xmlns:a16="http://schemas.microsoft.com/office/drawing/2014/main" id="{90328172-0F0F-4C54-B0AA-07074E0FB187}"/>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a:extLst>
                      <a:ext uri="{FF2B5EF4-FFF2-40B4-BE49-F238E27FC236}">
                        <a16:creationId xmlns:a16="http://schemas.microsoft.com/office/drawing/2014/main" id="{1568578C-BB83-4924-9D42-25D0CEE69714}"/>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a:extLst>
                      <a:ext uri="{FF2B5EF4-FFF2-40B4-BE49-F238E27FC236}">
                        <a16:creationId xmlns:a16="http://schemas.microsoft.com/office/drawing/2014/main" id="{E0192CA9-C7FD-41AE-A76E-D80D7ED5A899}"/>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a:extLst>
                      <a:ext uri="{FF2B5EF4-FFF2-40B4-BE49-F238E27FC236}">
                        <a16:creationId xmlns:a16="http://schemas.microsoft.com/office/drawing/2014/main" id="{FAD0CE17-CCF0-4306-8D64-1B288FD5A86E}"/>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a:extLst>
                      <a:ext uri="{FF2B5EF4-FFF2-40B4-BE49-F238E27FC236}">
                        <a16:creationId xmlns:a16="http://schemas.microsoft.com/office/drawing/2014/main" id="{780ADE70-71F0-4046-9BDE-86EDABADC85C}"/>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a:extLst>
                      <a:ext uri="{FF2B5EF4-FFF2-40B4-BE49-F238E27FC236}">
                        <a16:creationId xmlns:a16="http://schemas.microsoft.com/office/drawing/2014/main" id="{15426683-B6A7-4F59-98C3-3D829AD737E7}"/>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a:extLst>
                      <a:ext uri="{FF2B5EF4-FFF2-40B4-BE49-F238E27FC236}">
                        <a16:creationId xmlns:a16="http://schemas.microsoft.com/office/drawing/2014/main" id="{3A271E00-BCB7-4C0A-B0D7-7304B4A82DE6}"/>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a:extLst>
                      <a:ext uri="{FF2B5EF4-FFF2-40B4-BE49-F238E27FC236}">
                        <a16:creationId xmlns:a16="http://schemas.microsoft.com/office/drawing/2014/main" id="{D6AEC89C-8C21-45A1-A09B-EBDD24CD25D9}"/>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361D61D9-4A78-484E-9668-275B0D72E4E6}"/>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a:extLst>
                      <a:ext uri="{FF2B5EF4-FFF2-40B4-BE49-F238E27FC236}">
                        <a16:creationId xmlns:a16="http://schemas.microsoft.com/office/drawing/2014/main" id="{5DE61A8B-91F5-4B99-B9E6-434A93E22EAF}"/>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08" name="Group 607">
                <a:extLst>
                  <a:ext uri="{FF2B5EF4-FFF2-40B4-BE49-F238E27FC236}">
                    <a16:creationId xmlns:a16="http://schemas.microsoft.com/office/drawing/2014/main" id="{30326BFE-87DF-4D09-84D7-250B2C5E42BC}"/>
                  </a:ext>
                </a:extLst>
              </p:cNvPr>
              <p:cNvGrpSpPr/>
              <p:nvPr/>
            </p:nvGrpSpPr>
            <p:grpSpPr>
              <a:xfrm>
                <a:off x="5718338" y="4340261"/>
                <a:ext cx="615029" cy="437164"/>
                <a:chOff x="4590858" y="3457777"/>
                <a:chExt cx="641011" cy="455632"/>
              </a:xfrm>
            </p:grpSpPr>
            <p:grpSp>
              <p:nvGrpSpPr>
                <p:cNvPr id="609" name="Group 608">
                  <a:extLst>
                    <a:ext uri="{FF2B5EF4-FFF2-40B4-BE49-F238E27FC236}">
                      <a16:creationId xmlns:a16="http://schemas.microsoft.com/office/drawing/2014/main" id="{362767CD-B67F-4600-9AB2-371D8232C007}"/>
                    </a:ext>
                  </a:extLst>
                </p:cNvPr>
                <p:cNvGrpSpPr/>
                <p:nvPr/>
              </p:nvGrpSpPr>
              <p:grpSpPr>
                <a:xfrm>
                  <a:off x="4781495" y="3537307"/>
                  <a:ext cx="450374" cy="376102"/>
                  <a:chOff x="1243368" y="3819488"/>
                  <a:chExt cx="1272043" cy="1062271"/>
                </a:xfrm>
                <a:solidFill>
                  <a:schemeClr val="bg2"/>
                </a:solidFill>
              </p:grpSpPr>
              <p:sp>
                <p:nvSpPr>
                  <p:cNvPr id="629" name="Rectangle 628">
                    <a:extLst>
                      <a:ext uri="{FF2B5EF4-FFF2-40B4-BE49-F238E27FC236}">
                        <a16:creationId xmlns:a16="http://schemas.microsoft.com/office/drawing/2014/main" id="{23D87ADE-FE56-413B-9869-B350B1188F9F}"/>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0" name="Rectangle 629">
                    <a:extLst>
                      <a:ext uri="{FF2B5EF4-FFF2-40B4-BE49-F238E27FC236}">
                        <a16:creationId xmlns:a16="http://schemas.microsoft.com/office/drawing/2014/main" id="{2DA3F3AF-12D3-487E-BFAA-143ED86063EA}"/>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a:extLst>
                      <a:ext uri="{FF2B5EF4-FFF2-40B4-BE49-F238E27FC236}">
                        <a16:creationId xmlns:a16="http://schemas.microsoft.com/office/drawing/2014/main" id="{E86AA725-09D9-422A-8B95-F52522998587}"/>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2" name="Rectangle 631">
                    <a:extLst>
                      <a:ext uri="{FF2B5EF4-FFF2-40B4-BE49-F238E27FC236}">
                        <a16:creationId xmlns:a16="http://schemas.microsoft.com/office/drawing/2014/main" id="{B1A5F4EC-8180-46FC-8F2B-0F6D1116A1B1}"/>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3" name="Rectangle 632">
                    <a:extLst>
                      <a:ext uri="{FF2B5EF4-FFF2-40B4-BE49-F238E27FC236}">
                        <a16:creationId xmlns:a16="http://schemas.microsoft.com/office/drawing/2014/main" id="{295F2E7C-34A0-4B4D-AC0B-97D759E86827}"/>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4" name="Rectangle 633">
                    <a:extLst>
                      <a:ext uri="{FF2B5EF4-FFF2-40B4-BE49-F238E27FC236}">
                        <a16:creationId xmlns:a16="http://schemas.microsoft.com/office/drawing/2014/main" id="{E7902BC5-8699-4861-98A0-B3859D792606}"/>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5" name="Rectangle 634">
                    <a:extLst>
                      <a:ext uri="{FF2B5EF4-FFF2-40B4-BE49-F238E27FC236}">
                        <a16:creationId xmlns:a16="http://schemas.microsoft.com/office/drawing/2014/main" id="{C9542568-4048-44C9-B604-2EE27F594CBE}"/>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6" name="Rectangle 635">
                    <a:extLst>
                      <a:ext uri="{FF2B5EF4-FFF2-40B4-BE49-F238E27FC236}">
                        <a16:creationId xmlns:a16="http://schemas.microsoft.com/office/drawing/2014/main" id="{5F11DBE9-4052-43B4-B0A5-26FBDDE3971F}"/>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7" name="Rectangle 636">
                    <a:extLst>
                      <a:ext uri="{FF2B5EF4-FFF2-40B4-BE49-F238E27FC236}">
                        <a16:creationId xmlns:a16="http://schemas.microsoft.com/office/drawing/2014/main" id="{D4B6706C-67F0-4E17-A442-ABE05C44E465}"/>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a:extLst>
                      <a:ext uri="{FF2B5EF4-FFF2-40B4-BE49-F238E27FC236}">
                        <a16:creationId xmlns:a16="http://schemas.microsoft.com/office/drawing/2014/main" id="{E2B55715-DF23-4AE2-A868-FD6F2A7DC01F}"/>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9" name="Rectangle 638">
                    <a:extLst>
                      <a:ext uri="{FF2B5EF4-FFF2-40B4-BE49-F238E27FC236}">
                        <a16:creationId xmlns:a16="http://schemas.microsoft.com/office/drawing/2014/main" id="{DD2A13E4-05C6-4A15-A097-393C31347F21}"/>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0" name="Rectangle 639">
                    <a:extLst>
                      <a:ext uri="{FF2B5EF4-FFF2-40B4-BE49-F238E27FC236}">
                        <a16:creationId xmlns:a16="http://schemas.microsoft.com/office/drawing/2014/main" id="{A2A7065B-0D01-4959-917C-7D858E5DA7B1}"/>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a:extLst>
                      <a:ext uri="{FF2B5EF4-FFF2-40B4-BE49-F238E27FC236}">
                        <a16:creationId xmlns:a16="http://schemas.microsoft.com/office/drawing/2014/main" id="{0C6C855B-6E85-4AF7-9CF2-49F8911070CA}"/>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a:extLst>
                      <a:ext uri="{FF2B5EF4-FFF2-40B4-BE49-F238E27FC236}">
                        <a16:creationId xmlns:a16="http://schemas.microsoft.com/office/drawing/2014/main" id="{09701953-E653-4C17-B3C6-10A6DBBE003A}"/>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a:extLst>
                      <a:ext uri="{FF2B5EF4-FFF2-40B4-BE49-F238E27FC236}">
                        <a16:creationId xmlns:a16="http://schemas.microsoft.com/office/drawing/2014/main" id="{721DAB75-5F03-4FE6-AF85-984799E7A0F3}"/>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a:extLst>
                      <a:ext uri="{FF2B5EF4-FFF2-40B4-BE49-F238E27FC236}">
                        <a16:creationId xmlns:a16="http://schemas.microsoft.com/office/drawing/2014/main" id="{77C9F048-9215-4E05-839A-25BAD0A713D3}"/>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a:extLst>
                      <a:ext uri="{FF2B5EF4-FFF2-40B4-BE49-F238E27FC236}">
                        <a16:creationId xmlns:a16="http://schemas.microsoft.com/office/drawing/2014/main" id="{EE02A7CA-FB73-4DFE-B5D6-40B1FBAE315D}"/>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a:extLst>
                      <a:ext uri="{FF2B5EF4-FFF2-40B4-BE49-F238E27FC236}">
                        <a16:creationId xmlns:a16="http://schemas.microsoft.com/office/drawing/2014/main" id="{530399D4-7CEC-406D-97E6-627B576A4394}"/>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0" name="Group 609">
                  <a:extLst>
                    <a:ext uri="{FF2B5EF4-FFF2-40B4-BE49-F238E27FC236}">
                      <a16:creationId xmlns:a16="http://schemas.microsoft.com/office/drawing/2014/main" id="{D02A0A3B-2E23-4AD2-B9D0-445E7E1E7D9E}"/>
                    </a:ext>
                  </a:extLst>
                </p:cNvPr>
                <p:cNvGrpSpPr/>
                <p:nvPr/>
              </p:nvGrpSpPr>
              <p:grpSpPr>
                <a:xfrm>
                  <a:off x="4590858" y="3457777"/>
                  <a:ext cx="450374" cy="376102"/>
                  <a:chOff x="1243368" y="3819488"/>
                  <a:chExt cx="1272043" cy="1062271"/>
                </a:xfrm>
                <a:solidFill>
                  <a:schemeClr val="bg2"/>
                </a:solidFill>
              </p:grpSpPr>
              <p:sp>
                <p:nvSpPr>
                  <p:cNvPr id="611" name="Rectangle 610">
                    <a:extLst>
                      <a:ext uri="{FF2B5EF4-FFF2-40B4-BE49-F238E27FC236}">
                        <a16:creationId xmlns:a16="http://schemas.microsoft.com/office/drawing/2014/main" id="{A7A0B55B-591A-4E3A-BEE7-55504416074D}"/>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2" name="Rectangle 611">
                    <a:extLst>
                      <a:ext uri="{FF2B5EF4-FFF2-40B4-BE49-F238E27FC236}">
                        <a16:creationId xmlns:a16="http://schemas.microsoft.com/office/drawing/2014/main" id="{9066270E-75BA-4542-8E83-2CAC92F4A0F3}"/>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3" name="Rectangle 612">
                    <a:extLst>
                      <a:ext uri="{FF2B5EF4-FFF2-40B4-BE49-F238E27FC236}">
                        <a16:creationId xmlns:a16="http://schemas.microsoft.com/office/drawing/2014/main" id="{D64FAF58-F82F-49DE-AA5C-CBEC6C053A0E}"/>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4" name="Rectangle 613">
                    <a:extLst>
                      <a:ext uri="{FF2B5EF4-FFF2-40B4-BE49-F238E27FC236}">
                        <a16:creationId xmlns:a16="http://schemas.microsoft.com/office/drawing/2014/main" id="{BC9ED8F1-07B8-4C34-B969-3D7114C4532F}"/>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5" name="Rectangle 614">
                    <a:extLst>
                      <a:ext uri="{FF2B5EF4-FFF2-40B4-BE49-F238E27FC236}">
                        <a16:creationId xmlns:a16="http://schemas.microsoft.com/office/drawing/2014/main" id="{5C94599B-9679-40E3-B54E-11B5CEB99A9A}"/>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Rectangle 615">
                    <a:extLst>
                      <a:ext uri="{FF2B5EF4-FFF2-40B4-BE49-F238E27FC236}">
                        <a16:creationId xmlns:a16="http://schemas.microsoft.com/office/drawing/2014/main" id="{C8E16CC4-F4CC-4267-9D31-5B56B9209686}"/>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7" name="Rectangle 616">
                    <a:extLst>
                      <a:ext uri="{FF2B5EF4-FFF2-40B4-BE49-F238E27FC236}">
                        <a16:creationId xmlns:a16="http://schemas.microsoft.com/office/drawing/2014/main" id="{86BF9BF7-4ED9-43E0-95C6-9D26843F200F}"/>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8" name="Rectangle 617">
                    <a:extLst>
                      <a:ext uri="{FF2B5EF4-FFF2-40B4-BE49-F238E27FC236}">
                        <a16:creationId xmlns:a16="http://schemas.microsoft.com/office/drawing/2014/main" id="{83CDC37E-532A-4724-B839-ED6E4BB97B73}"/>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9" name="Rectangle 618">
                    <a:extLst>
                      <a:ext uri="{FF2B5EF4-FFF2-40B4-BE49-F238E27FC236}">
                        <a16:creationId xmlns:a16="http://schemas.microsoft.com/office/drawing/2014/main" id="{268E2B85-A636-4084-A6DA-3288A6BC79BF}"/>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0" name="Rectangle 619">
                    <a:extLst>
                      <a:ext uri="{FF2B5EF4-FFF2-40B4-BE49-F238E27FC236}">
                        <a16:creationId xmlns:a16="http://schemas.microsoft.com/office/drawing/2014/main" id="{7AA81AD2-0427-4FA6-9837-737F313D32B1}"/>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1" name="Rectangle 620">
                    <a:extLst>
                      <a:ext uri="{FF2B5EF4-FFF2-40B4-BE49-F238E27FC236}">
                        <a16:creationId xmlns:a16="http://schemas.microsoft.com/office/drawing/2014/main" id="{078700BD-62AB-472D-BFB4-8097AEDB6FF6}"/>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2" name="Rectangle 621">
                    <a:extLst>
                      <a:ext uri="{FF2B5EF4-FFF2-40B4-BE49-F238E27FC236}">
                        <a16:creationId xmlns:a16="http://schemas.microsoft.com/office/drawing/2014/main" id="{3D9A4BA2-3F3A-4513-92AC-1D540CC9C43A}"/>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3" name="Rectangle 622">
                    <a:extLst>
                      <a:ext uri="{FF2B5EF4-FFF2-40B4-BE49-F238E27FC236}">
                        <a16:creationId xmlns:a16="http://schemas.microsoft.com/office/drawing/2014/main" id="{09C8BE0D-381C-4B1C-9689-D26E6AE14FC2}"/>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4" name="Rectangle 623">
                    <a:extLst>
                      <a:ext uri="{FF2B5EF4-FFF2-40B4-BE49-F238E27FC236}">
                        <a16:creationId xmlns:a16="http://schemas.microsoft.com/office/drawing/2014/main" id="{82435E39-510E-4419-9448-49175588A43D}"/>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5" name="Rectangle 624">
                    <a:extLst>
                      <a:ext uri="{FF2B5EF4-FFF2-40B4-BE49-F238E27FC236}">
                        <a16:creationId xmlns:a16="http://schemas.microsoft.com/office/drawing/2014/main" id="{8C2A0535-D327-4D2B-8329-E08A420375AD}"/>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6" name="Rectangle 625">
                    <a:extLst>
                      <a:ext uri="{FF2B5EF4-FFF2-40B4-BE49-F238E27FC236}">
                        <a16:creationId xmlns:a16="http://schemas.microsoft.com/office/drawing/2014/main" id="{34EE9349-A316-4442-9988-9DA32B2DC3D6}"/>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7" name="Rectangle 626">
                    <a:extLst>
                      <a:ext uri="{FF2B5EF4-FFF2-40B4-BE49-F238E27FC236}">
                        <a16:creationId xmlns:a16="http://schemas.microsoft.com/office/drawing/2014/main" id="{89BDC439-DC92-4A62-B049-634BDA781ED6}"/>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8" name="Rectangle 627">
                    <a:extLst>
                      <a:ext uri="{FF2B5EF4-FFF2-40B4-BE49-F238E27FC236}">
                        <a16:creationId xmlns:a16="http://schemas.microsoft.com/office/drawing/2014/main" id="{6706BEAA-B55F-4BFE-A17F-BC6E23CD0B48}"/>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4C54F629-524B-4BB8-AB62-30AF3D9F7B15}"/>
              </a:ext>
            </a:extLst>
          </p:cNvPr>
          <p:cNvGrpSpPr/>
          <p:nvPr/>
        </p:nvGrpSpPr>
        <p:grpSpPr>
          <a:xfrm>
            <a:off x="7535945" y="3161952"/>
            <a:ext cx="4462380" cy="2004283"/>
            <a:chOff x="7645254" y="3044235"/>
            <a:chExt cx="4160666" cy="1868768"/>
          </a:xfrm>
        </p:grpSpPr>
        <p:sp>
          <p:nvSpPr>
            <p:cNvPr id="241" name="Rectangle: Rounded Corners 240">
              <a:extLst>
                <a:ext uri="{FF2B5EF4-FFF2-40B4-BE49-F238E27FC236}">
                  <a16:creationId xmlns:a16="http://schemas.microsoft.com/office/drawing/2014/main" id="{A4EA5E89-BFC4-4161-83BA-A96EC58A919A}"/>
                </a:ext>
              </a:extLst>
            </p:cNvPr>
            <p:cNvSpPr/>
            <p:nvPr/>
          </p:nvSpPr>
          <p:spPr bwMode="auto">
            <a:xfrm>
              <a:off x="7645254" y="3132723"/>
              <a:ext cx="2209946"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TextBox 241">
              <a:extLst>
                <a:ext uri="{FF2B5EF4-FFF2-40B4-BE49-F238E27FC236}">
                  <a16:creationId xmlns:a16="http://schemas.microsoft.com/office/drawing/2014/main" id="{610BEE20-3E9D-419E-9010-E53EC9DEBE36}"/>
                </a:ext>
              </a:extLst>
            </p:cNvPr>
            <p:cNvSpPr txBox="1"/>
            <p:nvPr/>
          </p:nvSpPr>
          <p:spPr>
            <a:xfrm>
              <a:off x="7778191" y="3044235"/>
              <a:ext cx="778214" cy="18078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400">
                  <a:latin typeface="+mj-lt"/>
                </a:rPr>
                <a:t>Region 1</a:t>
              </a:r>
              <a:endParaRPr lang="en-US" sz="2800">
                <a:latin typeface="+mj-lt"/>
              </a:endParaRPr>
            </a:p>
          </p:txBody>
        </p:sp>
        <p:grpSp>
          <p:nvGrpSpPr>
            <p:cNvPr id="23" name="Group 22">
              <a:extLst>
                <a:ext uri="{FF2B5EF4-FFF2-40B4-BE49-F238E27FC236}">
                  <a16:creationId xmlns:a16="http://schemas.microsoft.com/office/drawing/2014/main" id="{F0D67572-4DDC-4395-A3FF-CD0D1F08A87F}"/>
                </a:ext>
              </a:extLst>
            </p:cNvPr>
            <p:cNvGrpSpPr/>
            <p:nvPr/>
          </p:nvGrpSpPr>
          <p:grpSpPr>
            <a:xfrm>
              <a:off x="10441698" y="3573321"/>
              <a:ext cx="1153294" cy="903772"/>
              <a:chOff x="10441698" y="3573321"/>
              <a:chExt cx="1153294" cy="903772"/>
            </a:xfrm>
          </p:grpSpPr>
          <p:cxnSp>
            <p:nvCxnSpPr>
              <p:cNvPr id="243" name="Straight Connector 242">
                <a:extLst>
                  <a:ext uri="{FF2B5EF4-FFF2-40B4-BE49-F238E27FC236}">
                    <a16:creationId xmlns:a16="http://schemas.microsoft.com/office/drawing/2014/main" id="{FAB9165D-CE8A-4720-B447-34EEF83D6C59}"/>
                  </a:ext>
                </a:extLst>
              </p:cNvPr>
              <p:cNvCxnSpPr>
                <a:cxnSpLocks/>
                <a:endCxn id="295" idx="0"/>
              </p:cNvCxnSpPr>
              <p:nvPr/>
            </p:nvCxnSpPr>
            <p:spPr>
              <a:xfrm flipV="1">
                <a:off x="10797107" y="3825198"/>
                <a:ext cx="288910" cy="261086"/>
              </a:xfrm>
              <a:prstGeom prst="line">
                <a:avLst/>
              </a:prstGeom>
              <a:noFill/>
              <a:ln w="44450" cap="rnd" cmpd="sng" algn="ctr">
                <a:solidFill>
                  <a:schemeClr val="accent3"/>
                </a:solidFill>
                <a:prstDash val="sysDot"/>
                <a:headEnd type="none"/>
                <a:tailEnd type="none"/>
              </a:ln>
              <a:effectLst/>
            </p:spPr>
          </p:cxnSp>
          <p:grpSp>
            <p:nvGrpSpPr>
              <p:cNvPr id="244" name="Group 243">
                <a:extLst>
                  <a:ext uri="{FF2B5EF4-FFF2-40B4-BE49-F238E27FC236}">
                    <a16:creationId xmlns:a16="http://schemas.microsoft.com/office/drawing/2014/main" id="{360E2BA4-7916-4F26-917F-9D0F0D4313F3}"/>
                  </a:ext>
                </a:extLst>
              </p:cNvPr>
              <p:cNvGrpSpPr/>
              <p:nvPr/>
            </p:nvGrpSpPr>
            <p:grpSpPr>
              <a:xfrm>
                <a:off x="10441698" y="4062870"/>
                <a:ext cx="508975" cy="414223"/>
                <a:chOff x="4311130" y="3484679"/>
                <a:chExt cx="1084399" cy="882525"/>
              </a:xfrm>
            </p:grpSpPr>
            <p:grpSp>
              <p:nvGrpSpPr>
                <p:cNvPr id="299" name="Group 298">
                  <a:extLst>
                    <a:ext uri="{FF2B5EF4-FFF2-40B4-BE49-F238E27FC236}">
                      <a16:creationId xmlns:a16="http://schemas.microsoft.com/office/drawing/2014/main" id="{9EC8C92F-F09C-4613-8962-2094E04DB2E8}"/>
                    </a:ext>
                  </a:extLst>
                </p:cNvPr>
                <p:cNvGrpSpPr/>
                <p:nvPr/>
              </p:nvGrpSpPr>
              <p:grpSpPr>
                <a:xfrm>
                  <a:off x="4336481" y="3749257"/>
                  <a:ext cx="1033697" cy="487107"/>
                  <a:chOff x="2996114" y="3369111"/>
                  <a:chExt cx="1033697" cy="487107"/>
                </a:xfrm>
              </p:grpSpPr>
              <p:sp>
                <p:nvSpPr>
                  <p:cNvPr id="301" name="network_3" title="Icon of a server connected to a network">
                    <a:extLst>
                      <a:ext uri="{FF2B5EF4-FFF2-40B4-BE49-F238E27FC236}">
                        <a16:creationId xmlns:a16="http://schemas.microsoft.com/office/drawing/2014/main" id="{913902A7-9081-4DEF-A109-0DBB61B82D8F}"/>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network_3" title="Icon of a server connected to a network">
                    <a:extLst>
                      <a:ext uri="{FF2B5EF4-FFF2-40B4-BE49-F238E27FC236}">
                        <a16:creationId xmlns:a16="http://schemas.microsoft.com/office/drawing/2014/main" id="{24F681F8-8540-4B5E-8EA7-D0B9FFA955F9}"/>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network_3" title="Icon of a server connected to a network">
                    <a:extLst>
                      <a:ext uri="{FF2B5EF4-FFF2-40B4-BE49-F238E27FC236}">
                        <a16:creationId xmlns:a16="http://schemas.microsoft.com/office/drawing/2014/main" id="{3A66CD9A-5518-4688-9396-7C748BDB11BD}"/>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00" name="Arrow: Pentagon 299">
                  <a:extLst>
                    <a:ext uri="{FF2B5EF4-FFF2-40B4-BE49-F238E27FC236}">
                      <a16:creationId xmlns:a16="http://schemas.microsoft.com/office/drawing/2014/main" id="{E9819BC8-7E7E-413F-B50C-A1EEBE61FFC2}"/>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nvGrpSpPr>
              <p:cNvPr id="245" name="Group 244">
                <a:extLst>
                  <a:ext uri="{FF2B5EF4-FFF2-40B4-BE49-F238E27FC236}">
                    <a16:creationId xmlns:a16="http://schemas.microsoft.com/office/drawing/2014/main" id="{5FE95681-4308-45DB-88D7-45032F93FDB9}"/>
                  </a:ext>
                </a:extLst>
              </p:cNvPr>
              <p:cNvGrpSpPr/>
              <p:nvPr/>
            </p:nvGrpSpPr>
            <p:grpSpPr>
              <a:xfrm>
                <a:off x="11086017" y="3573321"/>
                <a:ext cx="508975" cy="414223"/>
                <a:chOff x="4311130" y="3484679"/>
                <a:chExt cx="1084399" cy="882525"/>
              </a:xfrm>
            </p:grpSpPr>
            <p:grpSp>
              <p:nvGrpSpPr>
                <p:cNvPr id="294" name="Group 293">
                  <a:extLst>
                    <a:ext uri="{FF2B5EF4-FFF2-40B4-BE49-F238E27FC236}">
                      <a16:creationId xmlns:a16="http://schemas.microsoft.com/office/drawing/2014/main" id="{5981FBA7-4E92-4543-8AA3-6A5D3B0C6513}"/>
                    </a:ext>
                  </a:extLst>
                </p:cNvPr>
                <p:cNvGrpSpPr/>
                <p:nvPr/>
              </p:nvGrpSpPr>
              <p:grpSpPr>
                <a:xfrm>
                  <a:off x="4336481" y="3749257"/>
                  <a:ext cx="1033697" cy="487107"/>
                  <a:chOff x="2996114" y="3369111"/>
                  <a:chExt cx="1033697" cy="487107"/>
                </a:xfrm>
              </p:grpSpPr>
              <p:sp>
                <p:nvSpPr>
                  <p:cNvPr id="296" name="network_3" title="Icon of a server connected to a network">
                    <a:extLst>
                      <a:ext uri="{FF2B5EF4-FFF2-40B4-BE49-F238E27FC236}">
                        <a16:creationId xmlns:a16="http://schemas.microsoft.com/office/drawing/2014/main" id="{D3E13629-16A9-44DF-AA23-C7604F9B2756}"/>
                      </a:ext>
                    </a:extLst>
                  </p:cNvPr>
                  <p:cNvSpPr>
                    <a:spLocks noChangeAspect="1" noEditPoints="1"/>
                  </p:cNvSpPr>
                  <p:nvPr/>
                </p:nvSpPr>
                <p:spPr bwMode="auto">
                  <a:xfrm>
                    <a:off x="2996114"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network_3" title="Icon of a server connected to a network">
                    <a:extLst>
                      <a:ext uri="{FF2B5EF4-FFF2-40B4-BE49-F238E27FC236}">
                        <a16:creationId xmlns:a16="http://schemas.microsoft.com/office/drawing/2014/main" id="{F6317AEE-EE94-4839-8D97-577A80373FA0}"/>
                      </a:ext>
                    </a:extLst>
                  </p:cNvPr>
                  <p:cNvSpPr>
                    <a:spLocks noChangeAspect="1" noEditPoints="1"/>
                  </p:cNvSpPr>
                  <p:nvPr/>
                </p:nvSpPr>
                <p:spPr bwMode="auto">
                  <a:xfrm>
                    <a:off x="3278264" y="3369111"/>
                    <a:ext cx="469396" cy="48710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network_3" title="Icon of a server connected to a network">
                    <a:extLst>
                      <a:ext uri="{FF2B5EF4-FFF2-40B4-BE49-F238E27FC236}">
                        <a16:creationId xmlns:a16="http://schemas.microsoft.com/office/drawing/2014/main" id="{34F3C254-F677-4FBD-AADB-C7A40A8B0774}"/>
                      </a:ext>
                    </a:extLst>
                  </p:cNvPr>
                  <p:cNvSpPr>
                    <a:spLocks noChangeAspect="1" noEditPoints="1"/>
                  </p:cNvSpPr>
                  <p:nvPr/>
                </p:nvSpPr>
                <p:spPr bwMode="auto">
                  <a:xfrm>
                    <a:off x="3677350" y="3480933"/>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95" name="Arrow: Pentagon 294">
                  <a:extLst>
                    <a:ext uri="{FF2B5EF4-FFF2-40B4-BE49-F238E27FC236}">
                      <a16:creationId xmlns:a16="http://schemas.microsoft.com/office/drawing/2014/main" id="{5B1AAAD8-2961-4A6F-8B33-0EC50D4A88B8}"/>
                    </a:ext>
                  </a:extLst>
                </p:cNvPr>
                <p:cNvSpPr/>
                <p:nvPr/>
              </p:nvSpPr>
              <p:spPr bwMode="auto">
                <a:xfrm rot="16200000">
                  <a:off x="4412067" y="3383742"/>
                  <a:ext cx="882525" cy="1084399"/>
                </a:xfrm>
                <a:prstGeom prst="homePlate">
                  <a:avLst>
                    <a:gd name="adj" fmla="val 21614"/>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grpSp>
        <p:sp>
          <p:nvSpPr>
            <p:cNvPr id="246" name="Rectangle: Rounded Corners 245">
              <a:extLst>
                <a:ext uri="{FF2B5EF4-FFF2-40B4-BE49-F238E27FC236}">
                  <a16:creationId xmlns:a16="http://schemas.microsoft.com/office/drawing/2014/main" id="{7B833AD3-22E4-4C9B-A913-7DE79EBDC988}"/>
                </a:ext>
              </a:extLst>
            </p:cNvPr>
            <p:cNvSpPr/>
            <p:nvPr/>
          </p:nvSpPr>
          <p:spPr bwMode="auto">
            <a:xfrm>
              <a:off x="10176847" y="3132723"/>
              <a:ext cx="1629073" cy="178028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TextBox 246">
              <a:extLst>
                <a:ext uri="{FF2B5EF4-FFF2-40B4-BE49-F238E27FC236}">
                  <a16:creationId xmlns:a16="http://schemas.microsoft.com/office/drawing/2014/main" id="{27627AFC-B261-407D-8A8A-5E241C0FE525}"/>
                </a:ext>
              </a:extLst>
            </p:cNvPr>
            <p:cNvSpPr txBox="1"/>
            <p:nvPr/>
          </p:nvSpPr>
          <p:spPr>
            <a:xfrm>
              <a:off x="10350239" y="3044235"/>
              <a:ext cx="778214" cy="18078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400">
                  <a:latin typeface="+mj-lt"/>
                </a:rPr>
                <a:t>Region 2</a:t>
              </a:r>
              <a:endParaRPr lang="en-US" sz="2800">
                <a:latin typeface="+mj-lt"/>
              </a:endParaRPr>
            </a:p>
          </p:txBody>
        </p:sp>
        <p:cxnSp>
          <p:nvCxnSpPr>
            <p:cNvPr id="248" name="Straight Connector 247">
              <a:extLst>
                <a:ext uri="{FF2B5EF4-FFF2-40B4-BE49-F238E27FC236}">
                  <a16:creationId xmlns:a16="http://schemas.microsoft.com/office/drawing/2014/main" id="{656CFB3F-F182-4185-87A0-DF5DC6DDA39B}"/>
                </a:ext>
              </a:extLst>
            </p:cNvPr>
            <p:cNvCxnSpPr>
              <a:cxnSpLocks/>
            </p:cNvCxnSpPr>
            <p:nvPr/>
          </p:nvCxnSpPr>
          <p:spPr>
            <a:xfrm>
              <a:off x="9855200" y="4041852"/>
              <a:ext cx="323303" cy="0"/>
            </a:xfrm>
            <a:prstGeom prst="line">
              <a:avLst/>
            </a:prstGeom>
            <a:noFill/>
            <a:ln w="19050" cap="flat" cmpd="sng" algn="ctr">
              <a:solidFill>
                <a:schemeClr val="accent2"/>
              </a:solidFill>
              <a:prstDash val="solid"/>
              <a:headEnd type="arrow"/>
              <a:tailEnd type="arrow"/>
            </a:ln>
            <a:effectLst/>
          </p:spPr>
        </p:cxnSp>
        <p:grpSp>
          <p:nvGrpSpPr>
            <p:cNvPr id="22" name="Group 21">
              <a:extLst>
                <a:ext uri="{FF2B5EF4-FFF2-40B4-BE49-F238E27FC236}">
                  <a16:creationId xmlns:a16="http://schemas.microsoft.com/office/drawing/2014/main" id="{7B849DAB-2C87-47D6-A90A-AD85A0925CD7}"/>
                </a:ext>
              </a:extLst>
            </p:cNvPr>
            <p:cNvGrpSpPr/>
            <p:nvPr/>
          </p:nvGrpSpPr>
          <p:grpSpPr>
            <a:xfrm>
              <a:off x="7841095" y="3423139"/>
              <a:ext cx="1755402" cy="1237425"/>
              <a:chOff x="7841095" y="3423139"/>
              <a:chExt cx="1755402" cy="1237425"/>
            </a:xfrm>
          </p:grpSpPr>
          <p:sp>
            <p:nvSpPr>
              <p:cNvPr id="249" name="Oval 248">
                <a:extLst>
                  <a:ext uri="{FF2B5EF4-FFF2-40B4-BE49-F238E27FC236}">
                    <a16:creationId xmlns:a16="http://schemas.microsoft.com/office/drawing/2014/main" id="{E7710C43-124D-4E94-8A7A-A92BD20A683B}"/>
                  </a:ext>
                </a:extLst>
              </p:cNvPr>
              <p:cNvSpPr/>
              <p:nvPr/>
            </p:nvSpPr>
            <p:spPr>
              <a:xfrm>
                <a:off x="7841095" y="3995488"/>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0" name="Oval 249">
                <a:extLst>
                  <a:ext uri="{FF2B5EF4-FFF2-40B4-BE49-F238E27FC236}">
                    <a16:creationId xmlns:a16="http://schemas.microsoft.com/office/drawing/2014/main" id="{4E15E5AB-AC3E-4FA1-9575-F44496ECDA48}"/>
                  </a:ext>
                </a:extLst>
              </p:cNvPr>
              <p:cNvSpPr/>
              <p:nvPr/>
            </p:nvSpPr>
            <p:spPr>
              <a:xfrm>
                <a:off x="8931421" y="3995488"/>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51" name="Oval 250">
                <a:extLst>
                  <a:ext uri="{FF2B5EF4-FFF2-40B4-BE49-F238E27FC236}">
                    <a16:creationId xmlns:a16="http://schemas.microsoft.com/office/drawing/2014/main" id="{40E73113-EE0C-45E0-B4D5-6C80A98BC370}"/>
                  </a:ext>
                </a:extLst>
              </p:cNvPr>
              <p:cNvSpPr/>
              <p:nvPr/>
            </p:nvSpPr>
            <p:spPr>
              <a:xfrm>
                <a:off x="8388872" y="3423139"/>
                <a:ext cx="665076" cy="665076"/>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252" name="Straight Connector 251">
                <a:extLst>
                  <a:ext uri="{FF2B5EF4-FFF2-40B4-BE49-F238E27FC236}">
                    <a16:creationId xmlns:a16="http://schemas.microsoft.com/office/drawing/2014/main" id="{303EEF6C-5F8A-4998-9407-B18F68F1CC8F}"/>
                  </a:ext>
                </a:extLst>
              </p:cNvPr>
              <p:cNvCxnSpPr>
                <a:cxnSpLocks/>
                <a:stCxn id="249" idx="7"/>
                <a:endCxn id="251" idx="3"/>
              </p:cNvCxnSpPr>
              <p:nvPr/>
            </p:nvCxnSpPr>
            <p:spPr>
              <a:xfrm flipV="1">
                <a:off x="8408773" y="3990817"/>
                <a:ext cx="77497" cy="102069"/>
              </a:xfrm>
              <a:prstGeom prst="line">
                <a:avLst/>
              </a:prstGeom>
              <a:noFill/>
              <a:ln w="19050" cap="flat" cmpd="sng" algn="ctr">
                <a:solidFill>
                  <a:schemeClr val="tx1"/>
                </a:solidFill>
                <a:prstDash val="solid"/>
                <a:headEnd type="none"/>
                <a:tailEnd type="none"/>
              </a:ln>
              <a:effectLst/>
            </p:spPr>
          </p:cxnSp>
          <p:cxnSp>
            <p:nvCxnSpPr>
              <p:cNvPr id="253" name="Straight Connector 252">
                <a:extLst>
                  <a:ext uri="{FF2B5EF4-FFF2-40B4-BE49-F238E27FC236}">
                    <a16:creationId xmlns:a16="http://schemas.microsoft.com/office/drawing/2014/main" id="{D726B0AA-B664-4DCA-B8B8-4D6BF394A7E6}"/>
                  </a:ext>
                </a:extLst>
              </p:cNvPr>
              <p:cNvCxnSpPr>
                <a:cxnSpLocks/>
                <a:stCxn id="249" idx="6"/>
                <a:endCxn id="250" idx="2"/>
              </p:cNvCxnSpPr>
              <p:nvPr/>
            </p:nvCxnSpPr>
            <p:spPr>
              <a:xfrm>
                <a:off x="8506171" y="4328026"/>
                <a:ext cx="425251" cy="0"/>
              </a:xfrm>
              <a:prstGeom prst="line">
                <a:avLst/>
              </a:prstGeom>
              <a:noFill/>
              <a:ln w="19050" cap="flat" cmpd="sng" algn="ctr">
                <a:solidFill>
                  <a:schemeClr val="tx1"/>
                </a:solidFill>
                <a:prstDash val="solid"/>
                <a:headEnd type="none"/>
                <a:tailEnd type="none"/>
              </a:ln>
              <a:effectLst/>
            </p:spPr>
          </p:cxnSp>
          <p:cxnSp>
            <p:nvCxnSpPr>
              <p:cNvPr id="254" name="Straight Connector 253">
                <a:extLst>
                  <a:ext uri="{FF2B5EF4-FFF2-40B4-BE49-F238E27FC236}">
                    <a16:creationId xmlns:a16="http://schemas.microsoft.com/office/drawing/2014/main" id="{A8711479-7C87-47E8-8802-F27FF60BCE02}"/>
                  </a:ext>
                </a:extLst>
              </p:cNvPr>
              <p:cNvCxnSpPr>
                <a:cxnSpLocks/>
                <a:endCxn id="250" idx="1"/>
              </p:cNvCxnSpPr>
              <p:nvPr/>
            </p:nvCxnSpPr>
            <p:spPr>
              <a:xfrm>
                <a:off x="8953917" y="3983633"/>
                <a:ext cx="74902" cy="109254"/>
              </a:xfrm>
              <a:prstGeom prst="line">
                <a:avLst/>
              </a:prstGeom>
              <a:noFill/>
              <a:ln w="19050" cap="flat" cmpd="sng" algn="ctr">
                <a:solidFill>
                  <a:schemeClr val="tx1"/>
                </a:solidFill>
                <a:prstDash val="solid"/>
                <a:headEnd type="none"/>
                <a:tailEnd type="none"/>
              </a:ln>
              <a:effectLst/>
            </p:spPr>
          </p:cxnSp>
          <p:grpSp>
            <p:nvGrpSpPr>
              <p:cNvPr id="647" name="Group 646">
                <a:extLst>
                  <a:ext uri="{FF2B5EF4-FFF2-40B4-BE49-F238E27FC236}">
                    <a16:creationId xmlns:a16="http://schemas.microsoft.com/office/drawing/2014/main" id="{15FA2EB7-15BC-4527-BDB3-E4D395B6093F}"/>
                  </a:ext>
                </a:extLst>
              </p:cNvPr>
              <p:cNvGrpSpPr/>
              <p:nvPr/>
            </p:nvGrpSpPr>
            <p:grpSpPr>
              <a:xfrm>
                <a:off x="7951509" y="4192290"/>
                <a:ext cx="431577" cy="306766"/>
                <a:chOff x="4590858" y="3457777"/>
                <a:chExt cx="641011" cy="455632"/>
              </a:xfrm>
            </p:grpSpPr>
            <p:grpSp>
              <p:nvGrpSpPr>
                <p:cNvPr id="648" name="Group 647">
                  <a:extLst>
                    <a:ext uri="{FF2B5EF4-FFF2-40B4-BE49-F238E27FC236}">
                      <a16:creationId xmlns:a16="http://schemas.microsoft.com/office/drawing/2014/main" id="{C91EFD2E-E47A-4BA0-A016-3500EC6E60B2}"/>
                    </a:ext>
                  </a:extLst>
                </p:cNvPr>
                <p:cNvGrpSpPr/>
                <p:nvPr/>
              </p:nvGrpSpPr>
              <p:grpSpPr>
                <a:xfrm>
                  <a:off x="4781495" y="3537307"/>
                  <a:ext cx="450374" cy="376102"/>
                  <a:chOff x="1243368" y="3819488"/>
                  <a:chExt cx="1272043" cy="1062271"/>
                </a:xfrm>
                <a:solidFill>
                  <a:schemeClr val="bg2"/>
                </a:solidFill>
              </p:grpSpPr>
              <p:sp>
                <p:nvSpPr>
                  <p:cNvPr id="668" name="Rectangle 667">
                    <a:extLst>
                      <a:ext uri="{FF2B5EF4-FFF2-40B4-BE49-F238E27FC236}">
                        <a16:creationId xmlns:a16="http://schemas.microsoft.com/office/drawing/2014/main" id="{0196A0F3-6522-4705-8372-3DFC02CA1EAD}"/>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a:extLst>
                      <a:ext uri="{FF2B5EF4-FFF2-40B4-BE49-F238E27FC236}">
                        <a16:creationId xmlns:a16="http://schemas.microsoft.com/office/drawing/2014/main" id="{6F141C21-BE6E-4757-BC90-E88AADCCF51E}"/>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a:extLst>
                      <a:ext uri="{FF2B5EF4-FFF2-40B4-BE49-F238E27FC236}">
                        <a16:creationId xmlns:a16="http://schemas.microsoft.com/office/drawing/2014/main" id="{07F19650-C26D-4ED3-8136-B502727BF380}"/>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1" name="Rectangle 670">
                    <a:extLst>
                      <a:ext uri="{FF2B5EF4-FFF2-40B4-BE49-F238E27FC236}">
                        <a16:creationId xmlns:a16="http://schemas.microsoft.com/office/drawing/2014/main" id="{5E70287B-701E-4B96-B786-2FC253930852}"/>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2" name="Rectangle 671">
                    <a:extLst>
                      <a:ext uri="{FF2B5EF4-FFF2-40B4-BE49-F238E27FC236}">
                        <a16:creationId xmlns:a16="http://schemas.microsoft.com/office/drawing/2014/main" id="{68172512-944D-4F13-9E7C-245F15D7AD85}"/>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3" name="Rectangle 672">
                    <a:extLst>
                      <a:ext uri="{FF2B5EF4-FFF2-40B4-BE49-F238E27FC236}">
                        <a16:creationId xmlns:a16="http://schemas.microsoft.com/office/drawing/2014/main" id="{DB036D9C-8F98-4087-846E-E9F0A66C6577}"/>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4" name="Rectangle 673">
                    <a:extLst>
                      <a:ext uri="{FF2B5EF4-FFF2-40B4-BE49-F238E27FC236}">
                        <a16:creationId xmlns:a16="http://schemas.microsoft.com/office/drawing/2014/main" id="{92C4E3CC-FC55-4AF6-B38F-FD3298C6C5C0}"/>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5" name="Rectangle 674">
                    <a:extLst>
                      <a:ext uri="{FF2B5EF4-FFF2-40B4-BE49-F238E27FC236}">
                        <a16:creationId xmlns:a16="http://schemas.microsoft.com/office/drawing/2014/main" id="{09CCC509-3E6E-4D25-BC2C-FE7585A5ED52}"/>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6" name="Rectangle 675">
                    <a:extLst>
                      <a:ext uri="{FF2B5EF4-FFF2-40B4-BE49-F238E27FC236}">
                        <a16:creationId xmlns:a16="http://schemas.microsoft.com/office/drawing/2014/main" id="{FA049274-70EF-48C4-A179-F110B28BDB9B}"/>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7" name="Rectangle 676">
                    <a:extLst>
                      <a:ext uri="{FF2B5EF4-FFF2-40B4-BE49-F238E27FC236}">
                        <a16:creationId xmlns:a16="http://schemas.microsoft.com/office/drawing/2014/main" id="{5E183AF5-9619-41DC-8789-511CC1B14A2F}"/>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8" name="Rectangle 677">
                    <a:extLst>
                      <a:ext uri="{FF2B5EF4-FFF2-40B4-BE49-F238E27FC236}">
                        <a16:creationId xmlns:a16="http://schemas.microsoft.com/office/drawing/2014/main" id="{E0298FB1-4528-4E83-820D-9589B2936774}"/>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9" name="Rectangle 678">
                    <a:extLst>
                      <a:ext uri="{FF2B5EF4-FFF2-40B4-BE49-F238E27FC236}">
                        <a16:creationId xmlns:a16="http://schemas.microsoft.com/office/drawing/2014/main" id="{5317EFE4-5994-447E-9E31-74E464572A71}"/>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0" name="Rectangle 679">
                    <a:extLst>
                      <a:ext uri="{FF2B5EF4-FFF2-40B4-BE49-F238E27FC236}">
                        <a16:creationId xmlns:a16="http://schemas.microsoft.com/office/drawing/2014/main" id="{184BAD2E-F3C5-4421-BC8D-09D9739FD79C}"/>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1" name="Rectangle 680">
                    <a:extLst>
                      <a:ext uri="{FF2B5EF4-FFF2-40B4-BE49-F238E27FC236}">
                        <a16:creationId xmlns:a16="http://schemas.microsoft.com/office/drawing/2014/main" id="{3B727F8D-DD0B-46EA-A133-6472CB4CBB5F}"/>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2" name="Rectangle 681">
                    <a:extLst>
                      <a:ext uri="{FF2B5EF4-FFF2-40B4-BE49-F238E27FC236}">
                        <a16:creationId xmlns:a16="http://schemas.microsoft.com/office/drawing/2014/main" id="{914A7C77-2FFA-4280-B854-5550CFDAA8C2}"/>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3" name="Rectangle 682">
                    <a:extLst>
                      <a:ext uri="{FF2B5EF4-FFF2-40B4-BE49-F238E27FC236}">
                        <a16:creationId xmlns:a16="http://schemas.microsoft.com/office/drawing/2014/main" id="{4B3C5686-A565-4EC1-9667-EA23760476F5}"/>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4" name="Rectangle 683">
                    <a:extLst>
                      <a:ext uri="{FF2B5EF4-FFF2-40B4-BE49-F238E27FC236}">
                        <a16:creationId xmlns:a16="http://schemas.microsoft.com/office/drawing/2014/main" id="{02380731-9F66-4B5E-8E47-1EAA45C2584F}"/>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5" name="Rectangle 684">
                    <a:extLst>
                      <a:ext uri="{FF2B5EF4-FFF2-40B4-BE49-F238E27FC236}">
                        <a16:creationId xmlns:a16="http://schemas.microsoft.com/office/drawing/2014/main" id="{A895BB0F-39BB-43F3-9755-DB704EE81412}"/>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9" name="Group 648">
                  <a:extLst>
                    <a:ext uri="{FF2B5EF4-FFF2-40B4-BE49-F238E27FC236}">
                      <a16:creationId xmlns:a16="http://schemas.microsoft.com/office/drawing/2014/main" id="{26810BC3-C0B9-4F37-B9FB-C03EC89D80F2}"/>
                    </a:ext>
                  </a:extLst>
                </p:cNvPr>
                <p:cNvGrpSpPr/>
                <p:nvPr/>
              </p:nvGrpSpPr>
              <p:grpSpPr>
                <a:xfrm>
                  <a:off x="4590858" y="3457777"/>
                  <a:ext cx="450374" cy="376102"/>
                  <a:chOff x="1243368" y="3819488"/>
                  <a:chExt cx="1272043" cy="1062271"/>
                </a:xfrm>
                <a:solidFill>
                  <a:schemeClr val="bg2"/>
                </a:solidFill>
              </p:grpSpPr>
              <p:sp>
                <p:nvSpPr>
                  <p:cNvPr id="650" name="Rectangle 649">
                    <a:extLst>
                      <a:ext uri="{FF2B5EF4-FFF2-40B4-BE49-F238E27FC236}">
                        <a16:creationId xmlns:a16="http://schemas.microsoft.com/office/drawing/2014/main" id="{DB262300-C7BF-4AFB-89D6-C651EC62CDBA}"/>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1" name="Rectangle 650">
                    <a:extLst>
                      <a:ext uri="{FF2B5EF4-FFF2-40B4-BE49-F238E27FC236}">
                        <a16:creationId xmlns:a16="http://schemas.microsoft.com/office/drawing/2014/main" id="{39D1AEEF-AACE-4632-9028-40F02A4B3D60}"/>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2" name="Rectangle 651">
                    <a:extLst>
                      <a:ext uri="{FF2B5EF4-FFF2-40B4-BE49-F238E27FC236}">
                        <a16:creationId xmlns:a16="http://schemas.microsoft.com/office/drawing/2014/main" id="{DD097828-2239-4565-A98D-CBF5C20C367E}"/>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3" name="Rectangle 652">
                    <a:extLst>
                      <a:ext uri="{FF2B5EF4-FFF2-40B4-BE49-F238E27FC236}">
                        <a16:creationId xmlns:a16="http://schemas.microsoft.com/office/drawing/2014/main" id="{ECCDB8BB-7EBB-4D7E-8250-751FB27AD15E}"/>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4" name="Rectangle 653">
                    <a:extLst>
                      <a:ext uri="{FF2B5EF4-FFF2-40B4-BE49-F238E27FC236}">
                        <a16:creationId xmlns:a16="http://schemas.microsoft.com/office/drawing/2014/main" id="{05F2DE6D-5277-4184-BD77-2BD157019B54}"/>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5" name="Rectangle 654">
                    <a:extLst>
                      <a:ext uri="{FF2B5EF4-FFF2-40B4-BE49-F238E27FC236}">
                        <a16:creationId xmlns:a16="http://schemas.microsoft.com/office/drawing/2014/main" id="{A77A3506-F504-4E4C-84AE-CA6A79B7986A}"/>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6" name="Rectangle 655">
                    <a:extLst>
                      <a:ext uri="{FF2B5EF4-FFF2-40B4-BE49-F238E27FC236}">
                        <a16:creationId xmlns:a16="http://schemas.microsoft.com/office/drawing/2014/main" id="{01AFBD00-8751-47BA-AD27-6F531E5FB93F}"/>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7" name="Rectangle 656">
                    <a:extLst>
                      <a:ext uri="{FF2B5EF4-FFF2-40B4-BE49-F238E27FC236}">
                        <a16:creationId xmlns:a16="http://schemas.microsoft.com/office/drawing/2014/main" id="{AFFC9DAB-7FB5-419B-81FA-1F485AE0350A}"/>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8" name="Rectangle 657">
                    <a:extLst>
                      <a:ext uri="{FF2B5EF4-FFF2-40B4-BE49-F238E27FC236}">
                        <a16:creationId xmlns:a16="http://schemas.microsoft.com/office/drawing/2014/main" id="{9878765C-5872-4871-97DD-F488D9B57743}"/>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9" name="Rectangle 658">
                    <a:extLst>
                      <a:ext uri="{FF2B5EF4-FFF2-40B4-BE49-F238E27FC236}">
                        <a16:creationId xmlns:a16="http://schemas.microsoft.com/office/drawing/2014/main" id="{DAD12402-5304-48B3-AA41-6C3F8F45FB10}"/>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a:extLst>
                      <a:ext uri="{FF2B5EF4-FFF2-40B4-BE49-F238E27FC236}">
                        <a16:creationId xmlns:a16="http://schemas.microsoft.com/office/drawing/2014/main" id="{B1E24805-EDC9-4F8D-9BAC-086CDC136551}"/>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1" name="Rectangle 660">
                    <a:extLst>
                      <a:ext uri="{FF2B5EF4-FFF2-40B4-BE49-F238E27FC236}">
                        <a16:creationId xmlns:a16="http://schemas.microsoft.com/office/drawing/2014/main" id="{48D85C94-0C3F-460F-AC4D-CF719C3CEFD2}"/>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2" name="Rectangle 661">
                    <a:extLst>
                      <a:ext uri="{FF2B5EF4-FFF2-40B4-BE49-F238E27FC236}">
                        <a16:creationId xmlns:a16="http://schemas.microsoft.com/office/drawing/2014/main" id="{ACE8A4C2-029F-4F75-813D-35F9EBF75B3B}"/>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3" name="Rectangle 662">
                    <a:extLst>
                      <a:ext uri="{FF2B5EF4-FFF2-40B4-BE49-F238E27FC236}">
                        <a16:creationId xmlns:a16="http://schemas.microsoft.com/office/drawing/2014/main" id="{AB4E714A-933D-4BDD-89FD-F997716424D8}"/>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4" name="Rectangle 663">
                    <a:extLst>
                      <a:ext uri="{FF2B5EF4-FFF2-40B4-BE49-F238E27FC236}">
                        <a16:creationId xmlns:a16="http://schemas.microsoft.com/office/drawing/2014/main" id="{BA32D6EE-3651-47FA-AB9C-70B3782767BF}"/>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5" name="Rectangle 664">
                    <a:extLst>
                      <a:ext uri="{FF2B5EF4-FFF2-40B4-BE49-F238E27FC236}">
                        <a16:creationId xmlns:a16="http://schemas.microsoft.com/office/drawing/2014/main" id="{D5C6977B-4208-4355-AF17-BBE942B1B173}"/>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6" name="Rectangle 665">
                    <a:extLst>
                      <a:ext uri="{FF2B5EF4-FFF2-40B4-BE49-F238E27FC236}">
                        <a16:creationId xmlns:a16="http://schemas.microsoft.com/office/drawing/2014/main" id="{5291099D-F8F1-4DD6-8783-63A5F01666F3}"/>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666">
                    <a:extLst>
                      <a:ext uri="{FF2B5EF4-FFF2-40B4-BE49-F238E27FC236}">
                        <a16:creationId xmlns:a16="http://schemas.microsoft.com/office/drawing/2014/main" id="{5B899D2F-C773-4578-843F-6915157E2F44}"/>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86" name="Group 685">
                <a:extLst>
                  <a:ext uri="{FF2B5EF4-FFF2-40B4-BE49-F238E27FC236}">
                    <a16:creationId xmlns:a16="http://schemas.microsoft.com/office/drawing/2014/main" id="{C950EA4D-A424-42B7-A0EF-10390057FDF4}"/>
                  </a:ext>
                </a:extLst>
              </p:cNvPr>
              <p:cNvGrpSpPr/>
              <p:nvPr/>
            </p:nvGrpSpPr>
            <p:grpSpPr>
              <a:xfrm>
                <a:off x="8503007" y="3607187"/>
                <a:ext cx="431577" cy="306766"/>
                <a:chOff x="4590858" y="3457777"/>
                <a:chExt cx="641011" cy="455632"/>
              </a:xfrm>
            </p:grpSpPr>
            <p:grpSp>
              <p:nvGrpSpPr>
                <p:cNvPr id="687" name="Group 686">
                  <a:extLst>
                    <a:ext uri="{FF2B5EF4-FFF2-40B4-BE49-F238E27FC236}">
                      <a16:creationId xmlns:a16="http://schemas.microsoft.com/office/drawing/2014/main" id="{F5972AF3-D731-43C5-AC2B-49A26C7DA69B}"/>
                    </a:ext>
                  </a:extLst>
                </p:cNvPr>
                <p:cNvGrpSpPr/>
                <p:nvPr/>
              </p:nvGrpSpPr>
              <p:grpSpPr>
                <a:xfrm>
                  <a:off x="4781495" y="3537307"/>
                  <a:ext cx="450374" cy="376102"/>
                  <a:chOff x="1243368" y="3819488"/>
                  <a:chExt cx="1272043" cy="1062271"/>
                </a:xfrm>
                <a:solidFill>
                  <a:schemeClr val="bg2"/>
                </a:solidFill>
              </p:grpSpPr>
              <p:sp>
                <p:nvSpPr>
                  <p:cNvPr id="707" name="Rectangle 706">
                    <a:extLst>
                      <a:ext uri="{FF2B5EF4-FFF2-40B4-BE49-F238E27FC236}">
                        <a16:creationId xmlns:a16="http://schemas.microsoft.com/office/drawing/2014/main" id="{68F31162-18AD-4058-8F9A-1E6BAC6D7748}"/>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8" name="Rectangle 707">
                    <a:extLst>
                      <a:ext uri="{FF2B5EF4-FFF2-40B4-BE49-F238E27FC236}">
                        <a16:creationId xmlns:a16="http://schemas.microsoft.com/office/drawing/2014/main" id="{595840F7-3DD3-4E11-ACAE-400035CE1A2F}"/>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9" name="Rectangle 708">
                    <a:extLst>
                      <a:ext uri="{FF2B5EF4-FFF2-40B4-BE49-F238E27FC236}">
                        <a16:creationId xmlns:a16="http://schemas.microsoft.com/office/drawing/2014/main" id="{497E8B58-AF0E-46DC-9EC3-79CA92FB1B79}"/>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0" name="Rectangle 709">
                    <a:extLst>
                      <a:ext uri="{FF2B5EF4-FFF2-40B4-BE49-F238E27FC236}">
                        <a16:creationId xmlns:a16="http://schemas.microsoft.com/office/drawing/2014/main" id="{4E76A21B-A03F-4291-A306-FBD9D9FEECD4}"/>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1" name="Rectangle 710">
                    <a:extLst>
                      <a:ext uri="{FF2B5EF4-FFF2-40B4-BE49-F238E27FC236}">
                        <a16:creationId xmlns:a16="http://schemas.microsoft.com/office/drawing/2014/main" id="{24B6DAA4-9019-40FF-9479-CB9790B191FE}"/>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2" name="Rectangle 711">
                    <a:extLst>
                      <a:ext uri="{FF2B5EF4-FFF2-40B4-BE49-F238E27FC236}">
                        <a16:creationId xmlns:a16="http://schemas.microsoft.com/office/drawing/2014/main" id="{4CBDA336-1140-4EAF-AB88-997C59682F1F}"/>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3" name="Rectangle 712">
                    <a:extLst>
                      <a:ext uri="{FF2B5EF4-FFF2-40B4-BE49-F238E27FC236}">
                        <a16:creationId xmlns:a16="http://schemas.microsoft.com/office/drawing/2014/main" id="{091805B8-F9BC-43AF-ABF3-C719866A01B6}"/>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4" name="Rectangle 713">
                    <a:extLst>
                      <a:ext uri="{FF2B5EF4-FFF2-40B4-BE49-F238E27FC236}">
                        <a16:creationId xmlns:a16="http://schemas.microsoft.com/office/drawing/2014/main" id="{EBFB5F8A-EA33-4A94-B46E-A31DD05C859D}"/>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5" name="Rectangle 714">
                    <a:extLst>
                      <a:ext uri="{FF2B5EF4-FFF2-40B4-BE49-F238E27FC236}">
                        <a16:creationId xmlns:a16="http://schemas.microsoft.com/office/drawing/2014/main" id="{EB0C59E0-90ED-4538-A5E6-21E3F5EB2DC9}"/>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a:extLst>
                      <a:ext uri="{FF2B5EF4-FFF2-40B4-BE49-F238E27FC236}">
                        <a16:creationId xmlns:a16="http://schemas.microsoft.com/office/drawing/2014/main" id="{FBF0AD38-870A-47BA-A1B1-9E264B055FAC}"/>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a:extLst>
                      <a:ext uri="{FF2B5EF4-FFF2-40B4-BE49-F238E27FC236}">
                        <a16:creationId xmlns:a16="http://schemas.microsoft.com/office/drawing/2014/main" id="{AA5166DC-831A-488B-8997-F7D8381A9E6D}"/>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a:extLst>
                      <a:ext uri="{FF2B5EF4-FFF2-40B4-BE49-F238E27FC236}">
                        <a16:creationId xmlns:a16="http://schemas.microsoft.com/office/drawing/2014/main" id="{6E172990-E093-48C4-BD51-BF0B2F28F01B}"/>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a:extLst>
                      <a:ext uri="{FF2B5EF4-FFF2-40B4-BE49-F238E27FC236}">
                        <a16:creationId xmlns:a16="http://schemas.microsoft.com/office/drawing/2014/main" id="{6B1C0370-50AC-475A-B55D-C41B12311D26}"/>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a:extLst>
                      <a:ext uri="{FF2B5EF4-FFF2-40B4-BE49-F238E27FC236}">
                        <a16:creationId xmlns:a16="http://schemas.microsoft.com/office/drawing/2014/main" id="{ECB88BDB-ED22-4E64-8DBD-61A91386D05D}"/>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1" name="Rectangle 720">
                    <a:extLst>
                      <a:ext uri="{FF2B5EF4-FFF2-40B4-BE49-F238E27FC236}">
                        <a16:creationId xmlns:a16="http://schemas.microsoft.com/office/drawing/2014/main" id="{86E3349B-D3A7-40FC-9D9F-5112AF24FC3C}"/>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2" name="Rectangle 721">
                    <a:extLst>
                      <a:ext uri="{FF2B5EF4-FFF2-40B4-BE49-F238E27FC236}">
                        <a16:creationId xmlns:a16="http://schemas.microsoft.com/office/drawing/2014/main" id="{6B350CE7-2D2C-4713-A6F5-C4E32023AF24}"/>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a:extLst>
                      <a:ext uri="{FF2B5EF4-FFF2-40B4-BE49-F238E27FC236}">
                        <a16:creationId xmlns:a16="http://schemas.microsoft.com/office/drawing/2014/main" id="{FBBF4B72-F70E-4B2C-BEC9-8B5BD1D084C0}"/>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4" name="Rectangle 723">
                    <a:extLst>
                      <a:ext uri="{FF2B5EF4-FFF2-40B4-BE49-F238E27FC236}">
                        <a16:creationId xmlns:a16="http://schemas.microsoft.com/office/drawing/2014/main" id="{6933600A-DA15-4CB8-AE23-C02285A3E918}"/>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8" name="Group 687">
                  <a:extLst>
                    <a:ext uri="{FF2B5EF4-FFF2-40B4-BE49-F238E27FC236}">
                      <a16:creationId xmlns:a16="http://schemas.microsoft.com/office/drawing/2014/main" id="{AD996766-8546-484B-88E4-2917F81D28B8}"/>
                    </a:ext>
                  </a:extLst>
                </p:cNvPr>
                <p:cNvGrpSpPr/>
                <p:nvPr/>
              </p:nvGrpSpPr>
              <p:grpSpPr>
                <a:xfrm>
                  <a:off x="4590858" y="3457777"/>
                  <a:ext cx="450374" cy="376102"/>
                  <a:chOff x="1243368" y="3819488"/>
                  <a:chExt cx="1272043" cy="1062271"/>
                </a:xfrm>
                <a:solidFill>
                  <a:schemeClr val="bg2"/>
                </a:solidFill>
              </p:grpSpPr>
              <p:sp>
                <p:nvSpPr>
                  <p:cNvPr id="689" name="Rectangle 688">
                    <a:extLst>
                      <a:ext uri="{FF2B5EF4-FFF2-40B4-BE49-F238E27FC236}">
                        <a16:creationId xmlns:a16="http://schemas.microsoft.com/office/drawing/2014/main" id="{1BA70840-F39A-4C6C-80C3-434C4D76A6B7}"/>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0" name="Rectangle 689">
                    <a:extLst>
                      <a:ext uri="{FF2B5EF4-FFF2-40B4-BE49-F238E27FC236}">
                        <a16:creationId xmlns:a16="http://schemas.microsoft.com/office/drawing/2014/main" id="{D29B3E61-B900-4F2C-9F11-6D8031B296F3}"/>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1" name="Rectangle 690">
                    <a:extLst>
                      <a:ext uri="{FF2B5EF4-FFF2-40B4-BE49-F238E27FC236}">
                        <a16:creationId xmlns:a16="http://schemas.microsoft.com/office/drawing/2014/main" id="{6EE58D0A-9ABC-4542-8422-F7ECD56FD87D}"/>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2" name="Rectangle 691">
                    <a:extLst>
                      <a:ext uri="{FF2B5EF4-FFF2-40B4-BE49-F238E27FC236}">
                        <a16:creationId xmlns:a16="http://schemas.microsoft.com/office/drawing/2014/main" id="{22761E77-6CAA-46C0-8662-DAC99CA4833C}"/>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3" name="Rectangle 692">
                    <a:extLst>
                      <a:ext uri="{FF2B5EF4-FFF2-40B4-BE49-F238E27FC236}">
                        <a16:creationId xmlns:a16="http://schemas.microsoft.com/office/drawing/2014/main" id="{2F769476-6D48-441F-97D3-AE755FB8B3D5}"/>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4" name="Rectangle 693">
                    <a:extLst>
                      <a:ext uri="{FF2B5EF4-FFF2-40B4-BE49-F238E27FC236}">
                        <a16:creationId xmlns:a16="http://schemas.microsoft.com/office/drawing/2014/main" id="{2D84A88E-3951-42C3-AF24-738716A3048E}"/>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5" name="Rectangle 694">
                    <a:extLst>
                      <a:ext uri="{FF2B5EF4-FFF2-40B4-BE49-F238E27FC236}">
                        <a16:creationId xmlns:a16="http://schemas.microsoft.com/office/drawing/2014/main" id="{10B914F7-C338-4AC7-8044-90C7A7134A9B}"/>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6" name="Rectangle 695">
                    <a:extLst>
                      <a:ext uri="{FF2B5EF4-FFF2-40B4-BE49-F238E27FC236}">
                        <a16:creationId xmlns:a16="http://schemas.microsoft.com/office/drawing/2014/main" id="{311089C9-9987-4283-938F-068913DA353D}"/>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7" name="Rectangle 696">
                    <a:extLst>
                      <a:ext uri="{FF2B5EF4-FFF2-40B4-BE49-F238E27FC236}">
                        <a16:creationId xmlns:a16="http://schemas.microsoft.com/office/drawing/2014/main" id="{CC4BDCED-872C-4B88-987B-E7E86E59E4F0}"/>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8" name="Rectangle 697">
                    <a:extLst>
                      <a:ext uri="{FF2B5EF4-FFF2-40B4-BE49-F238E27FC236}">
                        <a16:creationId xmlns:a16="http://schemas.microsoft.com/office/drawing/2014/main" id="{7CD3D9EF-D72A-41F5-AD42-D442BE55A5E3}"/>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9" name="Rectangle 698">
                    <a:extLst>
                      <a:ext uri="{FF2B5EF4-FFF2-40B4-BE49-F238E27FC236}">
                        <a16:creationId xmlns:a16="http://schemas.microsoft.com/office/drawing/2014/main" id="{817B4AD9-F7CB-4F5D-9FBB-63AF7E1F4EA6}"/>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0" name="Rectangle 699">
                    <a:extLst>
                      <a:ext uri="{FF2B5EF4-FFF2-40B4-BE49-F238E27FC236}">
                        <a16:creationId xmlns:a16="http://schemas.microsoft.com/office/drawing/2014/main" id="{E74EF659-54DF-40DF-A144-76B5B6DFD4F3}"/>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1" name="Rectangle 700">
                    <a:extLst>
                      <a:ext uri="{FF2B5EF4-FFF2-40B4-BE49-F238E27FC236}">
                        <a16:creationId xmlns:a16="http://schemas.microsoft.com/office/drawing/2014/main" id="{912B584C-4946-45B5-9682-F001525BB8C7}"/>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2" name="Rectangle 701">
                    <a:extLst>
                      <a:ext uri="{FF2B5EF4-FFF2-40B4-BE49-F238E27FC236}">
                        <a16:creationId xmlns:a16="http://schemas.microsoft.com/office/drawing/2014/main" id="{6012B5EA-A964-4318-94DF-44E3FF5FA1C3}"/>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3" name="Rectangle 702">
                    <a:extLst>
                      <a:ext uri="{FF2B5EF4-FFF2-40B4-BE49-F238E27FC236}">
                        <a16:creationId xmlns:a16="http://schemas.microsoft.com/office/drawing/2014/main" id="{CDC8EE7F-AD73-47CE-A66E-FCC841D47622}"/>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4" name="Rectangle 703">
                    <a:extLst>
                      <a:ext uri="{FF2B5EF4-FFF2-40B4-BE49-F238E27FC236}">
                        <a16:creationId xmlns:a16="http://schemas.microsoft.com/office/drawing/2014/main" id="{CFF70F3E-5F5D-4B7B-A8FC-13A0C6AEB54B}"/>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5" name="Rectangle 704">
                    <a:extLst>
                      <a:ext uri="{FF2B5EF4-FFF2-40B4-BE49-F238E27FC236}">
                        <a16:creationId xmlns:a16="http://schemas.microsoft.com/office/drawing/2014/main" id="{2670630A-7D10-4213-83D1-D42C689F13C3}"/>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6" name="Rectangle 705">
                    <a:extLst>
                      <a:ext uri="{FF2B5EF4-FFF2-40B4-BE49-F238E27FC236}">
                        <a16:creationId xmlns:a16="http://schemas.microsoft.com/office/drawing/2014/main" id="{18F64F58-74E9-4891-9A29-B16BAE641A26}"/>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25" name="Group 724">
                <a:extLst>
                  <a:ext uri="{FF2B5EF4-FFF2-40B4-BE49-F238E27FC236}">
                    <a16:creationId xmlns:a16="http://schemas.microsoft.com/office/drawing/2014/main" id="{F48E3520-AA0F-4DDF-B453-1BE630D0FE57}"/>
                  </a:ext>
                </a:extLst>
              </p:cNvPr>
              <p:cNvGrpSpPr/>
              <p:nvPr/>
            </p:nvGrpSpPr>
            <p:grpSpPr>
              <a:xfrm>
                <a:off x="9048171" y="4192290"/>
                <a:ext cx="431577" cy="306766"/>
                <a:chOff x="4590858" y="3457777"/>
                <a:chExt cx="641011" cy="455632"/>
              </a:xfrm>
            </p:grpSpPr>
            <p:grpSp>
              <p:nvGrpSpPr>
                <p:cNvPr id="726" name="Group 725">
                  <a:extLst>
                    <a:ext uri="{FF2B5EF4-FFF2-40B4-BE49-F238E27FC236}">
                      <a16:creationId xmlns:a16="http://schemas.microsoft.com/office/drawing/2014/main" id="{9F029B79-924B-4EA0-80CC-34F85743B0F7}"/>
                    </a:ext>
                  </a:extLst>
                </p:cNvPr>
                <p:cNvGrpSpPr/>
                <p:nvPr/>
              </p:nvGrpSpPr>
              <p:grpSpPr>
                <a:xfrm>
                  <a:off x="4781495" y="3537307"/>
                  <a:ext cx="450374" cy="376102"/>
                  <a:chOff x="1243368" y="3819488"/>
                  <a:chExt cx="1272043" cy="1062271"/>
                </a:xfrm>
                <a:solidFill>
                  <a:schemeClr val="bg2"/>
                </a:solidFill>
              </p:grpSpPr>
              <p:sp>
                <p:nvSpPr>
                  <p:cNvPr id="746" name="Rectangle 745">
                    <a:extLst>
                      <a:ext uri="{FF2B5EF4-FFF2-40B4-BE49-F238E27FC236}">
                        <a16:creationId xmlns:a16="http://schemas.microsoft.com/office/drawing/2014/main" id="{8475BDCD-2631-4D0E-85D9-C5BDDAE3DD94}"/>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a:extLst>
                      <a:ext uri="{FF2B5EF4-FFF2-40B4-BE49-F238E27FC236}">
                        <a16:creationId xmlns:a16="http://schemas.microsoft.com/office/drawing/2014/main" id="{19382986-BABE-4E89-A1CB-AB67C23FB614}"/>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8" name="Rectangle 747">
                    <a:extLst>
                      <a:ext uri="{FF2B5EF4-FFF2-40B4-BE49-F238E27FC236}">
                        <a16:creationId xmlns:a16="http://schemas.microsoft.com/office/drawing/2014/main" id="{432DD328-E1DC-4C2F-8596-62BCF996D589}"/>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9" name="Rectangle 748">
                    <a:extLst>
                      <a:ext uri="{FF2B5EF4-FFF2-40B4-BE49-F238E27FC236}">
                        <a16:creationId xmlns:a16="http://schemas.microsoft.com/office/drawing/2014/main" id="{AE0D1E91-9535-4B69-97F2-0A47B182D4B4}"/>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0" name="Rectangle 749">
                    <a:extLst>
                      <a:ext uri="{FF2B5EF4-FFF2-40B4-BE49-F238E27FC236}">
                        <a16:creationId xmlns:a16="http://schemas.microsoft.com/office/drawing/2014/main" id="{6442F9A8-A992-4890-9034-EAA80AC91B83}"/>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1" name="Rectangle 750">
                    <a:extLst>
                      <a:ext uri="{FF2B5EF4-FFF2-40B4-BE49-F238E27FC236}">
                        <a16:creationId xmlns:a16="http://schemas.microsoft.com/office/drawing/2014/main" id="{E16EB866-E311-4B21-9A41-AF580C373789}"/>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2" name="Rectangle 751">
                    <a:extLst>
                      <a:ext uri="{FF2B5EF4-FFF2-40B4-BE49-F238E27FC236}">
                        <a16:creationId xmlns:a16="http://schemas.microsoft.com/office/drawing/2014/main" id="{5FDDDB7F-6224-4839-90C4-AB7B020616DA}"/>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3" name="Rectangle 752">
                    <a:extLst>
                      <a:ext uri="{FF2B5EF4-FFF2-40B4-BE49-F238E27FC236}">
                        <a16:creationId xmlns:a16="http://schemas.microsoft.com/office/drawing/2014/main" id="{36CDEB56-5C85-4CD3-A143-553438E7BD33}"/>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a:extLst>
                      <a:ext uri="{FF2B5EF4-FFF2-40B4-BE49-F238E27FC236}">
                        <a16:creationId xmlns:a16="http://schemas.microsoft.com/office/drawing/2014/main" id="{87BE723D-C749-4322-87BB-14BD6EAED369}"/>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5" name="Rectangle 754">
                    <a:extLst>
                      <a:ext uri="{FF2B5EF4-FFF2-40B4-BE49-F238E27FC236}">
                        <a16:creationId xmlns:a16="http://schemas.microsoft.com/office/drawing/2014/main" id="{0341C0FE-DF96-464E-AE26-F8F74C4318EA}"/>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6" name="Rectangle 755">
                    <a:extLst>
                      <a:ext uri="{FF2B5EF4-FFF2-40B4-BE49-F238E27FC236}">
                        <a16:creationId xmlns:a16="http://schemas.microsoft.com/office/drawing/2014/main" id="{784DA694-726E-4CE5-B34B-0FC0484E7439}"/>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7" name="Rectangle 756">
                    <a:extLst>
                      <a:ext uri="{FF2B5EF4-FFF2-40B4-BE49-F238E27FC236}">
                        <a16:creationId xmlns:a16="http://schemas.microsoft.com/office/drawing/2014/main" id="{A923899D-E275-4AA1-AC53-2CD663CE7EB8}"/>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a:extLst>
                      <a:ext uri="{FF2B5EF4-FFF2-40B4-BE49-F238E27FC236}">
                        <a16:creationId xmlns:a16="http://schemas.microsoft.com/office/drawing/2014/main" id="{540F83ED-63CE-42DE-8FF8-BD90005D0D13}"/>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9" name="Rectangle 758">
                    <a:extLst>
                      <a:ext uri="{FF2B5EF4-FFF2-40B4-BE49-F238E27FC236}">
                        <a16:creationId xmlns:a16="http://schemas.microsoft.com/office/drawing/2014/main" id="{E7BCA1AB-AB92-4F8B-ABBE-BA82C9D23B9A}"/>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a:extLst>
                      <a:ext uri="{FF2B5EF4-FFF2-40B4-BE49-F238E27FC236}">
                        <a16:creationId xmlns:a16="http://schemas.microsoft.com/office/drawing/2014/main" id="{54C1F63E-26F6-4B00-AF1D-FC6B493EA3BA}"/>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a:extLst>
                      <a:ext uri="{FF2B5EF4-FFF2-40B4-BE49-F238E27FC236}">
                        <a16:creationId xmlns:a16="http://schemas.microsoft.com/office/drawing/2014/main" id="{CBE21A90-9767-4A2B-8058-46458704E918}"/>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2" name="Rectangle 761">
                    <a:extLst>
                      <a:ext uri="{FF2B5EF4-FFF2-40B4-BE49-F238E27FC236}">
                        <a16:creationId xmlns:a16="http://schemas.microsoft.com/office/drawing/2014/main" id="{35E8CEB1-AFD9-4842-97A3-ED1834061E9F}"/>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3" name="Rectangle 762">
                    <a:extLst>
                      <a:ext uri="{FF2B5EF4-FFF2-40B4-BE49-F238E27FC236}">
                        <a16:creationId xmlns:a16="http://schemas.microsoft.com/office/drawing/2014/main" id="{1E9C5124-0B0D-4003-A7FC-767CEBD0EF19}"/>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7" name="Group 726">
                  <a:extLst>
                    <a:ext uri="{FF2B5EF4-FFF2-40B4-BE49-F238E27FC236}">
                      <a16:creationId xmlns:a16="http://schemas.microsoft.com/office/drawing/2014/main" id="{687AC9EF-1552-473D-9D56-9072A09AA584}"/>
                    </a:ext>
                  </a:extLst>
                </p:cNvPr>
                <p:cNvGrpSpPr/>
                <p:nvPr/>
              </p:nvGrpSpPr>
              <p:grpSpPr>
                <a:xfrm>
                  <a:off x="4590858" y="3457777"/>
                  <a:ext cx="450374" cy="376102"/>
                  <a:chOff x="1243368" y="3819488"/>
                  <a:chExt cx="1272043" cy="1062271"/>
                </a:xfrm>
                <a:solidFill>
                  <a:schemeClr val="bg2"/>
                </a:solidFill>
              </p:grpSpPr>
              <p:sp>
                <p:nvSpPr>
                  <p:cNvPr id="728" name="Rectangle 727">
                    <a:extLst>
                      <a:ext uri="{FF2B5EF4-FFF2-40B4-BE49-F238E27FC236}">
                        <a16:creationId xmlns:a16="http://schemas.microsoft.com/office/drawing/2014/main" id="{FD7C526B-2ADB-4AAF-A3BF-7525639C2667}"/>
                      </a:ext>
                    </a:extLst>
                  </p:cNvPr>
                  <p:cNvSpPr/>
                  <p:nvPr/>
                </p:nvSpPr>
                <p:spPr bwMode="auto">
                  <a:xfrm>
                    <a:off x="1243368" y="3819488"/>
                    <a:ext cx="1272043" cy="1062271"/>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9" name="Rectangle 728">
                    <a:extLst>
                      <a:ext uri="{FF2B5EF4-FFF2-40B4-BE49-F238E27FC236}">
                        <a16:creationId xmlns:a16="http://schemas.microsoft.com/office/drawing/2014/main" id="{3B522F52-2B60-490C-9A4D-62946BE97A9B}"/>
                      </a:ext>
                    </a:extLst>
                  </p:cNvPr>
                  <p:cNvSpPr/>
                  <p:nvPr/>
                </p:nvSpPr>
                <p:spPr bwMode="auto">
                  <a:xfrm>
                    <a:off x="1243368" y="3819489"/>
                    <a:ext cx="1272043" cy="170438"/>
                  </a:xfrm>
                  <a:prstGeom prst="rect">
                    <a:avLst/>
                  </a:prstGeom>
                  <a:grp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0" name="Rectangle 729">
                    <a:extLst>
                      <a:ext uri="{FF2B5EF4-FFF2-40B4-BE49-F238E27FC236}">
                        <a16:creationId xmlns:a16="http://schemas.microsoft.com/office/drawing/2014/main" id="{3066E322-6320-466E-ADFA-220A35306390}"/>
                      </a:ext>
                    </a:extLst>
                  </p:cNvPr>
                  <p:cNvSpPr/>
                  <p:nvPr/>
                </p:nvSpPr>
                <p:spPr bwMode="auto">
                  <a:xfrm>
                    <a:off x="1620442"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1" name="Rectangle 730">
                    <a:extLst>
                      <a:ext uri="{FF2B5EF4-FFF2-40B4-BE49-F238E27FC236}">
                        <a16:creationId xmlns:a16="http://schemas.microsoft.com/office/drawing/2014/main" id="{3F3B9A8E-987D-4D52-B28D-FD9DE508CF56}"/>
                      </a:ext>
                    </a:extLst>
                  </p:cNvPr>
                  <p:cNvSpPr/>
                  <p:nvPr/>
                </p:nvSpPr>
                <p:spPr bwMode="auto">
                  <a:xfrm>
                    <a:off x="1328609"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2" name="Rectangle 731">
                    <a:extLst>
                      <a:ext uri="{FF2B5EF4-FFF2-40B4-BE49-F238E27FC236}">
                        <a16:creationId xmlns:a16="http://schemas.microsoft.com/office/drawing/2014/main" id="{1FA7B962-C66E-4747-8330-8132FB07A4AA}"/>
                      </a:ext>
                    </a:extLst>
                  </p:cNvPr>
                  <p:cNvSpPr/>
                  <p:nvPr/>
                </p:nvSpPr>
                <p:spPr bwMode="auto">
                  <a:xfrm>
                    <a:off x="1912275"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3" name="Rectangle 732">
                    <a:extLst>
                      <a:ext uri="{FF2B5EF4-FFF2-40B4-BE49-F238E27FC236}">
                        <a16:creationId xmlns:a16="http://schemas.microsoft.com/office/drawing/2014/main" id="{9A3DDD14-68BA-4E8B-B80E-F4A69B2251C8}"/>
                      </a:ext>
                    </a:extLst>
                  </p:cNvPr>
                  <p:cNvSpPr/>
                  <p:nvPr/>
                </p:nvSpPr>
                <p:spPr bwMode="auto">
                  <a:xfrm>
                    <a:off x="2204108" y="4079079"/>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4" name="Rectangle 733">
                    <a:extLst>
                      <a:ext uri="{FF2B5EF4-FFF2-40B4-BE49-F238E27FC236}">
                        <a16:creationId xmlns:a16="http://schemas.microsoft.com/office/drawing/2014/main" id="{2264E17D-795F-48AA-8043-6FCEFBC95AF2}"/>
                      </a:ext>
                    </a:extLst>
                  </p:cNvPr>
                  <p:cNvSpPr/>
                  <p:nvPr/>
                </p:nvSpPr>
                <p:spPr bwMode="auto">
                  <a:xfrm>
                    <a:off x="1620442"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5" name="Rectangle 734">
                    <a:extLst>
                      <a:ext uri="{FF2B5EF4-FFF2-40B4-BE49-F238E27FC236}">
                        <a16:creationId xmlns:a16="http://schemas.microsoft.com/office/drawing/2014/main" id="{B002AB7B-1ECC-4715-BA64-4C03DE5D9519}"/>
                      </a:ext>
                    </a:extLst>
                  </p:cNvPr>
                  <p:cNvSpPr/>
                  <p:nvPr/>
                </p:nvSpPr>
                <p:spPr bwMode="auto">
                  <a:xfrm>
                    <a:off x="1328609"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6" name="Rectangle 735">
                    <a:extLst>
                      <a:ext uri="{FF2B5EF4-FFF2-40B4-BE49-F238E27FC236}">
                        <a16:creationId xmlns:a16="http://schemas.microsoft.com/office/drawing/2014/main" id="{AC12E4DE-77B6-4291-8342-7E91BB667AE1}"/>
                      </a:ext>
                    </a:extLst>
                  </p:cNvPr>
                  <p:cNvSpPr/>
                  <p:nvPr/>
                </p:nvSpPr>
                <p:spPr bwMode="auto">
                  <a:xfrm>
                    <a:off x="1912275"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7" name="Rectangle 736">
                    <a:extLst>
                      <a:ext uri="{FF2B5EF4-FFF2-40B4-BE49-F238E27FC236}">
                        <a16:creationId xmlns:a16="http://schemas.microsoft.com/office/drawing/2014/main" id="{63A6E3F3-5364-44E1-BD9F-606D187109F6}"/>
                      </a:ext>
                    </a:extLst>
                  </p:cNvPr>
                  <p:cNvSpPr/>
                  <p:nvPr/>
                </p:nvSpPr>
                <p:spPr bwMode="auto">
                  <a:xfrm>
                    <a:off x="2204108" y="4266273"/>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8" name="Rectangle 737">
                    <a:extLst>
                      <a:ext uri="{FF2B5EF4-FFF2-40B4-BE49-F238E27FC236}">
                        <a16:creationId xmlns:a16="http://schemas.microsoft.com/office/drawing/2014/main" id="{187833B3-2A60-489B-A1AC-D1EE3FDC1319}"/>
                      </a:ext>
                    </a:extLst>
                  </p:cNvPr>
                  <p:cNvSpPr/>
                  <p:nvPr/>
                </p:nvSpPr>
                <p:spPr bwMode="auto">
                  <a:xfrm>
                    <a:off x="1620442"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9" name="Rectangle 738">
                    <a:extLst>
                      <a:ext uri="{FF2B5EF4-FFF2-40B4-BE49-F238E27FC236}">
                        <a16:creationId xmlns:a16="http://schemas.microsoft.com/office/drawing/2014/main" id="{73725B41-A89B-48F9-84D9-626811681603}"/>
                      </a:ext>
                    </a:extLst>
                  </p:cNvPr>
                  <p:cNvSpPr/>
                  <p:nvPr/>
                </p:nvSpPr>
                <p:spPr bwMode="auto">
                  <a:xfrm>
                    <a:off x="1328609"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0" name="Rectangle 739">
                    <a:extLst>
                      <a:ext uri="{FF2B5EF4-FFF2-40B4-BE49-F238E27FC236}">
                        <a16:creationId xmlns:a16="http://schemas.microsoft.com/office/drawing/2014/main" id="{86FB92C6-AD2A-464D-9778-873A59569A8B}"/>
                      </a:ext>
                    </a:extLst>
                  </p:cNvPr>
                  <p:cNvSpPr/>
                  <p:nvPr/>
                </p:nvSpPr>
                <p:spPr bwMode="auto">
                  <a:xfrm>
                    <a:off x="1912275" y="4453467"/>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1" name="Rectangle 740">
                    <a:extLst>
                      <a:ext uri="{FF2B5EF4-FFF2-40B4-BE49-F238E27FC236}">
                        <a16:creationId xmlns:a16="http://schemas.microsoft.com/office/drawing/2014/main" id="{C9AC5E20-1648-419B-844F-2844A622DA08}"/>
                      </a:ext>
                    </a:extLst>
                  </p:cNvPr>
                  <p:cNvSpPr/>
                  <p:nvPr/>
                </p:nvSpPr>
                <p:spPr bwMode="auto">
                  <a:xfrm>
                    <a:off x="2204108" y="4453467"/>
                    <a:ext cx="226061" cy="136968"/>
                  </a:xfrm>
                  <a:prstGeom prst="rect">
                    <a:avLst/>
                  </a:prstGeom>
                  <a:grpFill/>
                  <a:ln w="1270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2" name="Rectangle 741">
                    <a:extLst>
                      <a:ext uri="{FF2B5EF4-FFF2-40B4-BE49-F238E27FC236}">
                        <a16:creationId xmlns:a16="http://schemas.microsoft.com/office/drawing/2014/main" id="{1ACA382F-FDAC-455B-8126-05FDD159CFB2}"/>
                      </a:ext>
                    </a:extLst>
                  </p:cNvPr>
                  <p:cNvSpPr/>
                  <p:nvPr/>
                </p:nvSpPr>
                <p:spPr bwMode="auto">
                  <a:xfrm>
                    <a:off x="1620442"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3" name="Rectangle 742">
                    <a:extLst>
                      <a:ext uri="{FF2B5EF4-FFF2-40B4-BE49-F238E27FC236}">
                        <a16:creationId xmlns:a16="http://schemas.microsoft.com/office/drawing/2014/main" id="{49332D51-FD88-4691-A6B1-573A159E2693}"/>
                      </a:ext>
                    </a:extLst>
                  </p:cNvPr>
                  <p:cNvSpPr/>
                  <p:nvPr/>
                </p:nvSpPr>
                <p:spPr bwMode="auto">
                  <a:xfrm>
                    <a:off x="1328609"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a:extLst>
                      <a:ext uri="{FF2B5EF4-FFF2-40B4-BE49-F238E27FC236}">
                        <a16:creationId xmlns:a16="http://schemas.microsoft.com/office/drawing/2014/main" id="{7A1EFB15-F3A0-4F78-A191-0C57AA9568E6}"/>
                      </a:ext>
                    </a:extLst>
                  </p:cNvPr>
                  <p:cNvSpPr/>
                  <p:nvPr/>
                </p:nvSpPr>
                <p:spPr bwMode="auto">
                  <a:xfrm>
                    <a:off x="1912275"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5" name="Rectangle 744">
                    <a:extLst>
                      <a:ext uri="{FF2B5EF4-FFF2-40B4-BE49-F238E27FC236}">
                        <a16:creationId xmlns:a16="http://schemas.microsoft.com/office/drawing/2014/main" id="{3128E6D3-EEE4-4949-995F-5779697E55B7}"/>
                      </a:ext>
                    </a:extLst>
                  </p:cNvPr>
                  <p:cNvSpPr/>
                  <p:nvPr/>
                </p:nvSpPr>
                <p:spPr bwMode="auto">
                  <a:xfrm>
                    <a:off x="2204108" y="4640660"/>
                    <a:ext cx="226061" cy="136968"/>
                  </a:xfrm>
                  <a:prstGeom prst="rect">
                    <a:avLst/>
                  </a:prstGeom>
                  <a:grpFill/>
                  <a:ln w="1270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9" name="Group 28">
            <a:extLst>
              <a:ext uri="{FF2B5EF4-FFF2-40B4-BE49-F238E27FC236}">
                <a16:creationId xmlns:a16="http://schemas.microsoft.com/office/drawing/2014/main" id="{A6264C44-8B89-4DC3-9344-461D87C3BC4C}"/>
              </a:ext>
            </a:extLst>
          </p:cNvPr>
          <p:cNvGrpSpPr/>
          <p:nvPr/>
        </p:nvGrpSpPr>
        <p:grpSpPr>
          <a:xfrm>
            <a:off x="382682" y="2090718"/>
            <a:ext cx="3081855" cy="4257506"/>
            <a:chOff x="382682" y="2090718"/>
            <a:chExt cx="3081855" cy="4257506"/>
          </a:xfrm>
        </p:grpSpPr>
        <p:sp>
          <p:nvSpPr>
            <p:cNvPr id="98" name="Rectangle 97">
              <a:extLst>
                <a:ext uri="{FF2B5EF4-FFF2-40B4-BE49-F238E27FC236}">
                  <a16:creationId xmlns:a16="http://schemas.microsoft.com/office/drawing/2014/main" id="{0CE2597A-D83D-4912-BF89-DD5F7D13CB68}"/>
                </a:ext>
              </a:extLst>
            </p:cNvPr>
            <p:cNvSpPr/>
            <p:nvPr/>
          </p:nvSpPr>
          <p:spPr bwMode="auto">
            <a:xfrm>
              <a:off x="434415" y="5359235"/>
              <a:ext cx="3030122" cy="98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82880" numCol="1" spcCol="0" rtlCol="0" fromWordArt="0" anchor="t" anchorCtr="0" forceAA="0" compatLnSpc="1">
              <a:prstTxWarp prst="textNoShape">
                <a:avLst/>
              </a:prstTxWarp>
              <a:spAutoFit/>
            </a:bodyPr>
            <a:lstStyle/>
            <a:p>
              <a:pPr lvl="0" defTabSz="932472" fontAlgn="base">
                <a:lnSpc>
                  <a:spcPct val="90000"/>
                </a:lnSpc>
                <a:spcBef>
                  <a:spcPts val="600"/>
                </a:spcBef>
                <a:spcAft>
                  <a:spcPct val="0"/>
                </a:spcAft>
                <a:defRPr/>
              </a:pPr>
              <a:r>
                <a:rPr lang="en-US" sz="1600">
                  <a:solidFill>
                    <a:schemeClr val="tx2"/>
                  </a:solidFill>
                  <a:latin typeface="+mj-lt"/>
                </a:rPr>
                <a:t>Locally redundant storage</a:t>
              </a:r>
            </a:p>
            <a:p>
              <a:pPr lvl="0" defTabSz="932472" fontAlgn="base">
                <a:lnSpc>
                  <a:spcPct val="90000"/>
                </a:lnSpc>
                <a:spcBef>
                  <a:spcPts val="768"/>
                </a:spcBef>
                <a:spcAft>
                  <a:spcPct val="0"/>
                </a:spcAft>
                <a:defRPr/>
              </a:pPr>
              <a:r>
                <a:rPr lang="en-US" sz="1400"/>
                <a:t>The simplest, low-cost replication strategy that Azure Storage offers.</a:t>
              </a:r>
            </a:p>
          </p:txBody>
        </p:sp>
        <p:grpSp>
          <p:nvGrpSpPr>
            <p:cNvPr id="306" name="Group 305">
              <a:extLst>
                <a:ext uri="{FF2B5EF4-FFF2-40B4-BE49-F238E27FC236}">
                  <a16:creationId xmlns:a16="http://schemas.microsoft.com/office/drawing/2014/main" id="{B5AF097C-225F-4A19-BA40-FB19C2D2BCF3}"/>
                </a:ext>
              </a:extLst>
            </p:cNvPr>
            <p:cNvGrpSpPr/>
            <p:nvPr/>
          </p:nvGrpSpPr>
          <p:grpSpPr>
            <a:xfrm>
              <a:off x="382682" y="2090718"/>
              <a:ext cx="2817870" cy="544812"/>
              <a:chOff x="522514" y="1920087"/>
              <a:chExt cx="2041390" cy="534330"/>
            </a:xfrm>
          </p:grpSpPr>
          <p:sp>
            <p:nvSpPr>
              <p:cNvPr id="307" name="Rectangle 362">
                <a:extLst>
                  <a:ext uri="{FF2B5EF4-FFF2-40B4-BE49-F238E27FC236}">
                    <a16:creationId xmlns:a16="http://schemas.microsoft.com/office/drawing/2014/main" id="{A638644B-AE0C-40C3-A0CF-229F1B9A221D}"/>
                  </a:ext>
                </a:extLst>
              </p:cNvPr>
              <p:cNvSpPr>
                <a:spLocks noChangeArrowheads="1"/>
              </p:cNvSpPr>
              <p:nvPr/>
            </p:nvSpPr>
            <p:spPr bwMode="auto">
              <a:xfrm>
                <a:off x="522514" y="1920087"/>
                <a:ext cx="481805"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solidFill>
                      <a:schemeClr val="tx2"/>
                    </a:solidFill>
                    <a:latin typeface="Segoe UI Semibold" panose="020B0702040204020203" pitchFamily="34" charset="0"/>
                    <a:cs typeface="Segoe UI Semibold" panose="020B0702040204020203" pitchFamily="34" charset="0"/>
                  </a:rPr>
                  <a:t>LRS</a:t>
                </a:r>
              </a:p>
            </p:txBody>
          </p:sp>
          <p:sp>
            <p:nvSpPr>
              <p:cNvPr id="308" name="Rectangle 365">
                <a:extLst>
                  <a:ext uri="{FF2B5EF4-FFF2-40B4-BE49-F238E27FC236}">
                    <a16:creationId xmlns:a16="http://schemas.microsoft.com/office/drawing/2014/main" id="{D3BDE837-ACB2-4B90-B7C7-2A7D8C9F1D23}"/>
                  </a:ext>
                </a:extLst>
              </p:cNvPr>
              <p:cNvSpPr>
                <a:spLocks noChangeArrowheads="1"/>
              </p:cNvSpPr>
              <p:nvPr/>
            </p:nvSpPr>
            <p:spPr bwMode="auto">
              <a:xfrm>
                <a:off x="522514" y="2168396"/>
                <a:ext cx="2041390" cy="28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3234" tIns="46616" rIns="93234" bIns="46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50938" eaLnBrk="1" hangingPunct="1">
                  <a:lnSpc>
                    <a:spcPct val="90000"/>
                  </a:lnSpc>
                  <a:spcBef>
                    <a:spcPts val="612"/>
                  </a:spcBef>
                </a:pPr>
                <a:r>
                  <a:rPr lang="en-US" altLang="en-US" sz="1426">
                    <a:latin typeface="Segoe UI" panose="020B0502040204020203" pitchFamily="34" charset="0"/>
                    <a:cs typeface="Segoe UI" panose="020B0502040204020203" pitchFamily="34" charset="0"/>
                  </a:rPr>
                  <a:t>99.999999999% (11 9s) </a:t>
                </a:r>
              </a:p>
            </p:txBody>
          </p:sp>
        </p:grpSp>
        <p:sp>
          <p:nvSpPr>
            <p:cNvPr id="309" name="Freeform: Shape 62">
              <a:extLst>
                <a:ext uri="{FF2B5EF4-FFF2-40B4-BE49-F238E27FC236}">
                  <a16:creationId xmlns:a16="http://schemas.microsoft.com/office/drawing/2014/main" id="{DD71A45F-315B-4E6C-B232-A96062C95D95}"/>
                </a:ext>
              </a:extLst>
            </p:cNvPr>
            <p:cNvSpPr/>
            <p:nvPr/>
          </p:nvSpPr>
          <p:spPr bwMode="auto">
            <a:xfrm>
              <a:off x="484498" y="2755851"/>
              <a:ext cx="29800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50938">
                <a:lnSpc>
                  <a:spcPct val="90000"/>
                </a:lnSpc>
                <a:spcBef>
                  <a:spcPts val="612"/>
                </a:spcBef>
                <a:defRPr/>
              </a:pPr>
              <a:endParaRPr lang="en-US" kern="0">
                <a:gradFill>
                  <a:gsLst>
                    <a:gs pos="0">
                      <a:srgbClr val="1A1A1A"/>
                    </a:gs>
                    <a:gs pos="100000">
                      <a:srgbClr val="1A1A1A"/>
                    </a:gs>
                  </a:gsLst>
                  <a:lin ang="5400000" scaled="0"/>
                </a:gradFill>
                <a:latin typeface="Segoe UI Semilight"/>
              </a:endParaRPr>
            </a:p>
          </p:txBody>
        </p:sp>
      </p:grpSp>
    </p:spTree>
    <p:extLst>
      <p:ext uri="{BB962C8B-B14F-4D97-AF65-F5344CB8AC3E}">
        <p14:creationId xmlns:p14="http://schemas.microsoft.com/office/powerpoint/2010/main" val="17224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02451 3.84476E-6 L -8.42481E-7 3.84476E-6 " pathEditMode="relative" rAng="0" ptsTypes="AA">
                                      <p:cBhvr>
                                        <p:cTn id="9" dur="500" fill="hold"/>
                                        <p:tgtEl>
                                          <p:spTgt spid="29"/>
                                        </p:tgtEl>
                                        <p:attrNameLst>
                                          <p:attrName>ppt_x</p:attrName>
                                          <p:attrName>ppt_y</p:attrName>
                                        </p:attrNameLst>
                                      </p:cBhvr>
                                      <p:rCtr x="1225" y="0"/>
                                    </p:animMotion>
                                  </p:childTnLst>
                                </p:cTn>
                              </p:par>
                              <p:par>
                                <p:cTn id="10" presetID="2" presetClass="entr" presetSubtype="2" decel="10000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nodeType="withEffect">
                                  <p:stCondLst>
                                    <p:cond delay="0"/>
                                  </p:stCondLst>
                                  <p:childTnLst>
                                    <p:animMotion origin="layout" path="M -0.02451 3.84476E-6 L -8.42481E-7 3.84476E-6 " pathEditMode="relative" rAng="0" ptsTypes="AA">
                                      <p:cBhvr>
                                        <p:cTn id="19" dur="500" fill="hold"/>
                                        <p:tgtEl>
                                          <p:spTgt spid="37"/>
                                        </p:tgtEl>
                                        <p:attrNameLst>
                                          <p:attrName>ppt_x</p:attrName>
                                          <p:attrName>ppt_y</p:attrName>
                                        </p:attrNameLst>
                                      </p:cBhvr>
                                      <p:rCtr x="1225" y="0"/>
                                    </p:animMotion>
                                  </p:childTnLst>
                                </p:cTn>
                              </p:par>
                              <p:par>
                                <p:cTn id="20" presetID="2" presetClass="entr" presetSubtype="2" decel="10000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1+#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2" presetClass="path" presetSubtype="0" decel="100000" fill="hold" nodeType="withEffect">
                                  <p:stCondLst>
                                    <p:cond delay="0"/>
                                  </p:stCondLst>
                                  <p:childTnLst>
                                    <p:animMotion origin="layout" path="M -0.02451 3.84476E-6 L -8.42481E-7 3.84476E-6 " pathEditMode="relative" rAng="0" ptsTypes="AA">
                                      <p:cBhvr>
                                        <p:cTn id="29" dur="500" fill="hold"/>
                                        <p:tgtEl>
                                          <p:spTgt spid="38"/>
                                        </p:tgtEl>
                                        <p:attrNameLst>
                                          <p:attrName>ppt_x</p:attrName>
                                          <p:attrName>ppt_y</p:attrName>
                                        </p:attrNameLst>
                                      </p:cBhvr>
                                      <p:rCtr x="1225" y="0"/>
                                    </p:animMotion>
                                  </p:childTnLst>
                                </p:cTn>
                              </p:par>
                              <p:par>
                                <p:cTn id="30" presetID="2" presetClass="entr" presetSubtype="2" decel="10000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1DCCEB-8FC0-4B41-AD9D-CCBAC47BFAD4}"/>
              </a:ext>
            </a:extLst>
          </p:cNvPr>
          <p:cNvSpPr>
            <a:spLocks noGrp="1"/>
          </p:cNvSpPr>
          <p:nvPr>
            <p:ph type="title"/>
          </p:nvPr>
        </p:nvSpPr>
        <p:spPr/>
        <p:txBody>
          <a:bodyPr/>
          <a:lstStyle/>
          <a:p>
            <a:r>
              <a:rPr lang="en-US"/>
              <a:t>Azure compute resiliency solutions</a:t>
            </a:r>
          </a:p>
        </p:txBody>
      </p:sp>
      <p:sp>
        <p:nvSpPr>
          <p:cNvPr id="7" name="Text Placeholder 6">
            <a:extLst>
              <a:ext uri="{FF2B5EF4-FFF2-40B4-BE49-F238E27FC236}">
                <a16:creationId xmlns:a16="http://schemas.microsoft.com/office/drawing/2014/main" id="{8FA67DE6-9DDD-43F5-BC73-950302772E09}"/>
              </a:ext>
            </a:extLst>
          </p:cNvPr>
          <p:cNvSpPr>
            <a:spLocks noGrp="1"/>
          </p:cNvSpPr>
          <p:nvPr>
            <p:ph type="body" sz="quarter" idx="10"/>
          </p:nvPr>
        </p:nvSpPr>
        <p:spPr/>
        <p:txBody>
          <a:bodyPr/>
          <a:lstStyle/>
          <a:p>
            <a:r>
              <a:rPr lang="en-US"/>
              <a:t>Apply autoscaling to virtual machines for high availability</a:t>
            </a:r>
          </a:p>
        </p:txBody>
      </p:sp>
      <p:grpSp>
        <p:nvGrpSpPr>
          <p:cNvPr id="16" name="Group 15">
            <a:extLst>
              <a:ext uri="{FF2B5EF4-FFF2-40B4-BE49-F238E27FC236}">
                <a16:creationId xmlns:a16="http://schemas.microsoft.com/office/drawing/2014/main" id="{FCA76C1B-33C4-4116-A7E1-8A2B4D8218A4}"/>
              </a:ext>
            </a:extLst>
          </p:cNvPr>
          <p:cNvGrpSpPr/>
          <p:nvPr/>
        </p:nvGrpSpPr>
        <p:grpSpPr>
          <a:xfrm>
            <a:off x="434975" y="1546639"/>
            <a:ext cx="11563350" cy="361803"/>
            <a:chOff x="1406579" y="4915420"/>
            <a:chExt cx="11563350" cy="361803"/>
          </a:xfrm>
        </p:grpSpPr>
        <p:sp>
          <p:nvSpPr>
            <p:cNvPr id="17" name="Rectangle 16">
              <a:extLst>
                <a:ext uri="{FF2B5EF4-FFF2-40B4-BE49-F238E27FC236}">
                  <a16:creationId xmlns:a16="http://schemas.microsoft.com/office/drawing/2014/main" id="{2BBADC5B-9C74-458D-AE7A-129CD9518538}"/>
                </a:ext>
              </a:extLst>
            </p:cNvPr>
            <p:cNvSpPr/>
            <p:nvPr/>
          </p:nvSpPr>
          <p:spPr bwMode="auto">
            <a:xfrm>
              <a:off x="1406579" y="4915420"/>
              <a:ext cx="11563350" cy="361803"/>
            </a:xfrm>
            <a:prstGeom prst="rect">
              <a:avLst/>
            </a:prstGeom>
            <a:solidFill>
              <a:schemeClr val="bg2">
                <a:alpha val="8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Virtual Machine / OS </a:t>
              </a:r>
              <a:r>
                <a:rPr lang="en-US" sz="1400">
                  <a:solidFill>
                    <a:schemeClr val="tx1"/>
                  </a:solidFill>
                  <a:cs typeface="Segoe UI" pitchFamily="34" charset="0"/>
                </a:rPr>
                <a:t>							</a:t>
              </a:r>
            </a:p>
          </p:txBody>
        </p:sp>
        <p:sp>
          <p:nvSpPr>
            <p:cNvPr id="18" name="Rectangle 17">
              <a:extLst>
                <a:ext uri="{FF2B5EF4-FFF2-40B4-BE49-F238E27FC236}">
                  <a16:creationId xmlns:a16="http://schemas.microsoft.com/office/drawing/2014/main" id="{EBF7B7C4-4F02-46F9-B19B-E692B6A8A1F6}"/>
                </a:ext>
              </a:extLst>
            </p:cNvPr>
            <p:cNvSpPr/>
            <p:nvPr/>
          </p:nvSpPr>
          <p:spPr>
            <a:xfrm>
              <a:off x="10970387" y="4945169"/>
              <a:ext cx="1824538" cy="307777"/>
            </a:xfrm>
            <a:prstGeom prst="rect">
              <a:avLst/>
            </a:prstGeom>
          </p:spPr>
          <p:txBody>
            <a:bodyPr wrap="none" lIns="91440" rIns="91440">
              <a:spAutoFit/>
            </a:bodyPr>
            <a:lstStyle/>
            <a:p>
              <a:pPr algn="r"/>
              <a:r>
                <a:rPr lang="en-US" sz="1400">
                  <a:cs typeface="Segoe UI" pitchFamily="34" charset="0"/>
                </a:rPr>
                <a:t>VM Scale set (VMSS)</a:t>
              </a:r>
            </a:p>
          </p:txBody>
        </p:sp>
      </p:grpSp>
      <p:sp>
        <p:nvSpPr>
          <p:cNvPr id="19" name="Rectangle 18">
            <a:extLst>
              <a:ext uri="{FF2B5EF4-FFF2-40B4-BE49-F238E27FC236}">
                <a16:creationId xmlns:a16="http://schemas.microsoft.com/office/drawing/2014/main" id="{33D805AB-1B3F-43D9-9BF1-898DFE34E579}"/>
              </a:ext>
            </a:extLst>
          </p:cNvPr>
          <p:cNvSpPr/>
          <p:nvPr/>
        </p:nvSpPr>
        <p:spPr>
          <a:xfrm>
            <a:off x="433746" y="2802121"/>
            <a:ext cx="5504830" cy="2834622"/>
          </a:xfrm>
          <a:prstGeom prst="rect">
            <a:avLst/>
          </a:prstGeom>
        </p:spPr>
        <p:txBody>
          <a:bodyPr wrap="square" lIns="0">
            <a:spAutoFit/>
          </a:bodyPr>
          <a:lstStyle/>
          <a:p>
            <a:pPr>
              <a:lnSpc>
                <a:spcPct val="90000"/>
              </a:lnSpc>
              <a:spcBef>
                <a:spcPts val="1800"/>
              </a:spcBef>
            </a:pPr>
            <a:r>
              <a:rPr lang="en-US" sz="1600">
                <a:solidFill>
                  <a:schemeClr val="tx2"/>
                </a:solidFill>
                <a:latin typeface="+mj-lt"/>
              </a:rPr>
              <a:t>Reliably deploy and update at a large scale</a:t>
            </a:r>
            <a:br>
              <a:rPr lang="en-US" sz="1600">
                <a:solidFill>
                  <a:schemeClr val="tx2"/>
                </a:solidFill>
                <a:latin typeface="+mj-lt"/>
              </a:rPr>
            </a:br>
            <a:r>
              <a:rPr lang="en-US" sz="1400"/>
              <a:t>Deploy hundreds of identical virtual machines in minutes.</a:t>
            </a:r>
          </a:p>
          <a:p>
            <a:pPr>
              <a:lnSpc>
                <a:spcPct val="90000"/>
              </a:lnSpc>
              <a:spcBef>
                <a:spcPts val="1800"/>
              </a:spcBef>
            </a:pPr>
            <a:r>
              <a:rPr lang="en-US" sz="1600">
                <a:solidFill>
                  <a:schemeClr val="tx2"/>
                </a:solidFill>
                <a:latin typeface="+mj-lt"/>
              </a:rPr>
              <a:t>Scale automatically</a:t>
            </a:r>
            <a:br>
              <a:rPr lang="en-US" sz="1600">
                <a:solidFill>
                  <a:schemeClr val="tx2"/>
                </a:solidFill>
                <a:latin typeface="+mj-lt"/>
              </a:rPr>
            </a:br>
            <a:r>
              <a:rPr lang="en-US" sz="1400"/>
              <a:t>Use only the compute resources your application needs at any time.</a:t>
            </a:r>
          </a:p>
          <a:p>
            <a:pPr>
              <a:lnSpc>
                <a:spcPct val="90000"/>
              </a:lnSpc>
              <a:spcBef>
                <a:spcPts val="1800"/>
              </a:spcBef>
            </a:pPr>
            <a:r>
              <a:rPr lang="en-US" sz="1600">
                <a:solidFill>
                  <a:schemeClr val="tx2"/>
                </a:solidFill>
                <a:latin typeface="+mj-lt"/>
              </a:rPr>
              <a:t>Simplify networking</a:t>
            </a:r>
            <a:br>
              <a:rPr lang="en-US" sz="1600">
                <a:solidFill>
                  <a:schemeClr val="tx2"/>
                </a:solidFill>
                <a:latin typeface="+mj-lt"/>
              </a:rPr>
            </a:br>
            <a:r>
              <a:rPr lang="en-US" sz="1400"/>
              <a:t>Easily spread your workloads across the virtual machines in your Virtual Machine Scale Set.</a:t>
            </a:r>
          </a:p>
          <a:p>
            <a:pPr>
              <a:lnSpc>
                <a:spcPct val="90000"/>
              </a:lnSpc>
              <a:spcBef>
                <a:spcPts val="1800"/>
              </a:spcBef>
            </a:pPr>
            <a:r>
              <a:rPr lang="en-US" sz="1600">
                <a:solidFill>
                  <a:schemeClr val="tx2"/>
                </a:solidFill>
                <a:latin typeface="+mj-lt"/>
              </a:rPr>
              <a:t>Support hyperscale workloads</a:t>
            </a:r>
            <a:br>
              <a:rPr lang="en-US" sz="1600">
                <a:solidFill>
                  <a:schemeClr val="tx2"/>
                </a:solidFill>
                <a:latin typeface="+mj-lt"/>
              </a:rPr>
            </a:br>
            <a:r>
              <a:rPr lang="en-US" sz="1400"/>
              <a:t>Elastic to support your scale-out workloads—including stateless web front ends, container orchestration, and microservices clusters. </a:t>
            </a:r>
          </a:p>
        </p:txBody>
      </p:sp>
      <p:grpSp>
        <p:nvGrpSpPr>
          <p:cNvPr id="21" name="Group 20">
            <a:extLst>
              <a:ext uri="{FF2B5EF4-FFF2-40B4-BE49-F238E27FC236}">
                <a16:creationId xmlns:a16="http://schemas.microsoft.com/office/drawing/2014/main" id="{0FA9AAEA-7CAF-462A-BD5D-DB06C10775B4}"/>
              </a:ext>
            </a:extLst>
          </p:cNvPr>
          <p:cNvGrpSpPr/>
          <p:nvPr/>
        </p:nvGrpSpPr>
        <p:grpSpPr>
          <a:xfrm>
            <a:off x="7005450" y="2147179"/>
            <a:ext cx="4613525" cy="2052422"/>
            <a:chOff x="7005450" y="2147179"/>
            <a:chExt cx="4613525" cy="2052422"/>
          </a:xfrm>
        </p:grpSpPr>
        <p:grpSp>
          <p:nvGrpSpPr>
            <p:cNvPr id="13" name="Group 12">
              <a:extLst>
                <a:ext uri="{FF2B5EF4-FFF2-40B4-BE49-F238E27FC236}">
                  <a16:creationId xmlns:a16="http://schemas.microsoft.com/office/drawing/2014/main" id="{09FEADC0-6A79-427B-BDE4-FEACF48DD82B}"/>
                </a:ext>
              </a:extLst>
            </p:cNvPr>
            <p:cNvGrpSpPr/>
            <p:nvPr/>
          </p:nvGrpSpPr>
          <p:grpSpPr>
            <a:xfrm>
              <a:off x="7231583" y="2959162"/>
              <a:ext cx="4161257" cy="1148560"/>
              <a:chOff x="7236489" y="3264833"/>
              <a:chExt cx="4161257" cy="1148560"/>
            </a:xfrm>
          </p:grpSpPr>
          <p:grpSp>
            <p:nvGrpSpPr>
              <p:cNvPr id="11" name="Group 10">
                <a:extLst>
                  <a:ext uri="{FF2B5EF4-FFF2-40B4-BE49-F238E27FC236}">
                    <a16:creationId xmlns:a16="http://schemas.microsoft.com/office/drawing/2014/main" id="{7DC7D50D-A6DE-43AF-A149-22514695C6E0}"/>
                  </a:ext>
                </a:extLst>
              </p:cNvPr>
              <p:cNvGrpSpPr/>
              <p:nvPr/>
            </p:nvGrpSpPr>
            <p:grpSpPr>
              <a:xfrm>
                <a:off x="7236489" y="3264833"/>
                <a:ext cx="1275508" cy="1148560"/>
                <a:chOff x="7816892" y="3759757"/>
                <a:chExt cx="1275508" cy="1148560"/>
              </a:xfrm>
            </p:grpSpPr>
            <p:sp>
              <p:nvSpPr>
                <p:cNvPr id="28" name="Rectangle 27">
                  <a:extLst>
                    <a:ext uri="{FF2B5EF4-FFF2-40B4-BE49-F238E27FC236}">
                      <a16:creationId xmlns:a16="http://schemas.microsoft.com/office/drawing/2014/main" id="{B2D50E02-81C9-418A-9FB1-532FBBC9BEEF}"/>
                    </a:ext>
                  </a:extLst>
                </p:cNvPr>
                <p:cNvSpPr/>
                <p:nvPr/>
              </p:nvSpPr>
              <p:spPr bwMode="auto">
                <a:xfrm>
                  <a:off x="7816892" y="3759757"/>
                  <a:ext cx="1275508" cy="1066777"/>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82" name="TextBox 81">
                  <a:extLst>
                    <a:ext uri="{FF2B5EF4-FFF2-40B4-BE49-F238E27FC236}">
                      <a16:creationId xmlns:a16="http://schemas.microsoft.com/office/drawing/2014/main" id="{6ECBCDA6-ACC0-429A-8B29-AAB76E2E9A5F}"/>
                    </a:ext>
                  </a:extLst>
                </p:cNvPr>
                <p:cNvSpPr txBox="1"/>
                <p:nvPr/>
              </p:nvSpPr>
              <p:spPr>
                <a:xfrm>
                  <a:off x="8002514" y="4518633"/>
                  <a:ext cx="974374" cy="166199"/>
                </a:xfrm>
                <a:prstGeom prst="rect">
                  <a:avLst/>
                </a:prstGeom>
                <a:noFill/>
              </p:spPr>
              <p:txBody>
                <a:bodyPr wrap="square" lIns="0" tIns="0" rIns="0" bIns="0" rtlCol="0">
                  <a:spAutoFit/>
                </a:bodyPr>
                <a:lstStyle/>
                <a:p>
                  <a:pPr algn="ctr" defTabSz="932742">
                    <a:lnSpc>
                      <a:spcPct val="90000"/>
                    </a:lnSpc>
                    <a:spcAft>
                      <a:spcPts val="600"/>
                    </a:spcAft>
                  </a:pPr>
                  <a:r>
                    <a:rPr lang="en-US" sz="1200"/>
                    <a:t>VM scale set</a:t>
                  </a:r>
                  <a:endParaRPr lang="en-US" sz="2400"/>
                </a:p>
              </p:txBody>
            </p:sp>
            <p:sp>
              <p:nvSpPr>
                <p:cNvPr id="33" name="Rectangle 32">
                  <a:extLst>
                    <a:ext uri="{FF2B5EF4-FFF2-40B4-BE49-F238E27FC236}">
                      <a16:creationId xmlns:a16="http://schemas.microsoft.com/office/drawing/2014/main" id="{C9FC3312-BA4B-4A15-8463-668BD336A8E4}"/>
                    </a:ext>
                  </a:extLst>
                </p:cNvPr>
                <p:cNvSpPr/>
                <p:nvPr/>
              </p:nvSpPr>
              <p:spPr bwMode="auto">
                <a:xfrm>
                  <a:off x="8157466" y="4742118"/>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1</a:t>
                  </a:r>
                </a:p>
              </p:txBody>
            </p:sp>
            <p:grpSp>
              <p:nvGrpSpPr>
                <p:cNvPr id="10" name="Group 9">
                  <a:extLst>
                    <a:ext uri="{FF2B5EF4-FFF2-40B4-BE49-F238E27FC236}">
                      <a16:creationId xmlns:a16="http://schemas.microsoft.com/office/drawing/2014/main" id="{BB25BDDE-FC87-4B78-8969-9D2AE7E6BF3B}"/>
                    </a:ext>
                  </a:extLst>
                </p:cNvPr>
                <p:cNvGrpSpPr/>
                <p:nvPr/>
              </p:nvGrpSpPr>
              <p:grpSpPr>
                <a:xfrm>
                  <a:off x="8094672" y="3902050"/>
                  <a:ext cx="790058" cy="536581"/>
                  <a:chOff x="8071744" y="3902050"/>
                  <a:chExt cx="790058" cy="536581"/>
                </a:xfrm>
              </p:grpSpPr>
              <p:grpSp>
                <p:nvGrpSpPr>
                  <p:cNvPr id="81" name="Group 80">
                    <a:extLst>
                      <a:ext uri="{FF2B5EF4-FFF2-40B4-BE49-F238E27FC236}">
                        <a16:creationId xmlns:a16="http://schemas.microsoft.com/office/drawing/2014/main" id="{E2A2A0F8-B8CE-4A28-B64A-D9AB3F72D7AE}"/>
                      </a:ext>
                    </a:extLst>
                  </p:cNvPr>
                  <p:cNvGrpSpPr/>
                  <p:nvPr/>
                </p:nvGrpSpPr>
                <p:grpSpPr>
                  <a:xfrm>
                    <a:off x="8071744" y="3902050"/>
                    <a:ext cx="466424" cy="357463"/>
                    <a:chOff x="11267579" y="4088131"/>
                    <a:chExt cx="501588" cy="384412"/>
                  </a:xfrm>
                  <a:solidFill>
                    <a:schemeClr val="bg2"/>
                  </a:solidFill>
                </p:grpSpPr>
                <p:sp>
                  <p:nvSpPr>
                    <p:cNvPr id="83" name="monitor" title="Icon of a monitor">
                      <a:extLst>
                        <a:ext uri="{FF2B5EF4-FFF2-40B4-BE49-F238E27FC236}">
                          <a16:creationId xmlns:a16="http://schemas.microsoft.com/office/drawing/2014/main" id="{94680190-AB2C-4FE6-AE6F-556D96EC7459}"/>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4" name="Group 83">
                      <a:extLst>
                        <a:ext uri="{FF2B5EF4-FFF2-40B4-BE49-F238E27FC236}">
                          <a16:creationId xmlns:a16="http://schemas.microsoft.com/office/drawing/2014/main" id="{58E37DE9-41A4-43E5-BD01-4ABFD785B906}"/>
                        </a:ext>
                      </a:extLst>
                    </p:cNvPr>
                    <p:cNvGrpSpPr/>
                    <p:nvPr/>
                  </p:nvGrpSpPr>
                  <p:grpSpPr>
                    <a:xfrm>
                      <a:off x="11421842" y="4130108"/>
                      <a:ext cx="193062" cy="220912"/>
                      <a:chOff x="9659263" y="3260038"/>
                      <a:chExt cx="1090875" cy="1248235"/>
                    </a:xfrm>
                    <a:grpFill/>
                  </p:grpSpPr>
                  <p:sp>
                    <p:nvSpPr>
                      <p:cNvPr id="85" name="Freeform 5">
                        <a:extLst>
                          <a:ext uri="{FF2B5EF4-FFF2-40B4-BE49-F238E27FC236}">
                            <a16:creationId xmlns:a16="http://schemas.microsoft.com/office/drawing/2014/main" id="{DD8A9086-078D-49F1-B977-0573FDBB53CC}"/>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86" name="Freeform 6">
                        <a:extLst>
                          <a:ext uri="{FF2B5EF4-FFF2-40B4-BE49-F238E27FC236}">
                            <a16:creationId xmlns:a16="http://schemas.microsoft.com/office/drawing/2014/main" id="{768798C3-7A4A-43C7-AF61-33FC113DBDED}"/>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87" name="Freeform 7">
                        <a:extLst>
                          <a:ext uri="{FF2B5EF4-FFF2-40B4-BE49-F238E27FC236}">
                            <a16:creationId xmlns:a16="http://schemas.microsoft.com/office/drawing/2014/main" id="{6AE90DC2-A968-485D-9790-EE9FBE8E2E70}"/>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94" name="Group 93">
                    <a:extLst>
                      <a:ext uri="{FF2B5EF4-FFF2-40B4-BE49-F238E27FC236}">
                        <a16:creationId xmlns:a16="http://schemas.microsoft.com/office/drawing/2014/main" id="{90B34517-E9C8-46BC-BDB2-995F044049FA}"/>
                      </a:ext>
                    </a:extLst>
                  </p:cNvPr>
                  <p:cNvGrpSpPr/>
                  <p:nvPr/>
                </p:nvGrpSpPr>
                <p:grpSpPr>
                  <a:xfrm>
                    <a:off x="8233561" y="3991609"/>
                    <a:ext cx="466424" cy="357463"/>
                    <a:chOff x="11267579" y="4088131"/>
                    <a:chExt cx="501588" cy="384412"/>
                  </a:xfrm>
                  <a:solidFill>
                    <a:schemeClr val="bg2"/>
                  </a:solidFill>
                </p:grpSpPr>
                <p:sp>
                  <p:nvSpPr>
                    <p:cNvPr id="95" name="monitor" title="Icon of a monitor">
                      <a:extLst>
                        <a:ext uri="{FF2B5EF4-FFF2-40B4-BE49-F238E27FC236}">
                          <a16:creationId xmlns:a16="http://schemas.microsoft.com/office/drawing/2014/main" id="{EF437CCC-D29B-41EF-93FF-4977C86003F0}"/>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6" name="Group 95">
                      <a:extLst>
                        <a:ext uri="{FF2B5EF4-FFF2-40B4-BE49-F238E27FC236}">
                          <a16:creationId xmlns:a16="http://schemas.microsoft.com/office/drawing/2014/main" id="{52E76714-DF20-4578-A896-39FEB3735484}"/>
                        </a:ext>
                      </a:extLst>
                    </p:cNvPr>
                    <p:cNvGrpSpPr/>
                    <p:nvPr/>
                  </p:nvGrpSpPr>
                  <p:grpSpPr>
                    <a:xfrm>
                      <a:off x="11421842" y="4130108"/>
                      <a:ext cx="193062" cy="220912"/>
                      <a:chOff x="9659263" y="3260038"/>
                      <a:chExt cx="1090875" cy="1248235"/>
                    </a:xfrm>
                    <a:grpFill/>
                  </p:grpSpPr>
                  <p:sp>
                    <p:nvSpPr>
                      <p:cNvPr id="97" name="Freeform 5">
                        <a:extLst>
                          <a:ext uri="{FF2B5EF4-FFF2-40B4-BE49-F238E27FC236}">
                            <a16:creationId xmlns:a16="http://schemas.microsoft.com/office/drawing/2014/main" id="{9784FEDD-0EE3-406F-85BC-0C709CCEE0E1}"/>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98" name="Freeform 6">
                        <a:extLst>
                          <a:ext uri="{FF2B5EF4-FFF2-40B4-BE49-F238E27FC236}">
                            <a16:creationId xmlns:a16="http://schemas.microsoft.com/office/drawing/2014/main" id="{5F1A7447-AA7C-4833-AF27-E809C882597A}"/>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99" name="Freeform 7">
                        <a:extLst>
                          <a:ext uri="{FF2B5EF4-FFF2-40B4-BE49-F238E27FC236}">
                            <a16:creationId xmlns:a16="http://schemas.microsoft.com/office/drawing/2014/main" id="{5949FA81-870D-4153-A471-9CE9D64CB004}"/>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00" name="Group 99">
                    <a:extLst>
                      <a:ext uri="{FF2B5EF4-FFF2-40B4-BE49-F238E27FC236}">
                        <a16:creationId xmlns:a16="http://schemas.microsoft.com/office/drawing/2014/main" id="{8F314B9A-D1AD-4BDC-AAE9-A85151641DAB}"/>
                      </a:ext>
                    </a:extLst>
                  </p:cNvPr>
                  <p:cNvGrpSpPr/>
                  <p:nvPr/>
                </p:nvGrpSpPr>
                <p:grpSpPr>
                  <a:xfrm>
                    <a:off x="8395378" y="4081168"/>
                    <a:ext cx="466424" cy="357463"/>
                    <a:chOff x="11267579" y="4088131"/>
                    <a:chExt cx="501588" cy="384412"/>
                  </a:xfrm>
                  <a:solidFill>
                    <a:schemeClr val="bg2"/>
                  </a:solidFill>
                </p:grpSpPr>
                <p:sp>
                  <p:nvSpPr>
                    <p:cNvPr id="101" name="monitor" title="Icon of a monitor">
                      <a:extLst>
                        <a:ext uri="{FF2B5EF4-FFF2-40B4-BE49-F238E27FC236}">
                          <a16:creationId xmlns:a16="http://schemas.microsoft.com/office/drawing/2014/main" id="{FE90BF59-C1F7-4549-A8DD-B6BA658B4BC9}"/>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802664E4-8859-4052-82F0-345F6599AEA3}"/>
                        </a:ext>
                      </a:extLst>
                    </p:cNvPr>
                    <p:cNvGrpSpPr/>
                    <p:nvPr/>
                  </p:nvGrpSpPr>
                  <p:grpSpPr>
                    <a:xfrm>
                      <a:off x="11421842" y="4130108"/>
                      <a:ext cx="193062" cy="220912"/>
                      <a:chOff x="9659263" y="3260038"/>
                      <a:chExt cx="1090875" cy="1248235"/>
                    </a:xfrm>
                    <a:grpFill/>
                  </p:grpSpPr>
                  <p:sp>
                    <p:nvSpPr>
                      <p:cNvPr id="103" name="Freeform 5">
                        <a:extLst>
                          <a:ext uri="{FF2B5EF4-FFF2-40B4-BE49-F238E27FC236}">
                            <a16:creationId xmlns:a16="http://schemas.microsoft.com/office/drawing/2014/main" id="{F1E0B5BF-8FE3-48EE-8221-47C90D4D2025}"/>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04" name="Freeform 6">
                        <a:extLst>
                          <a:ext uri="{FF2B5EF4-FFF2-40B4-BE49-F238E27FC236}">
                            <a16:creationId xmlns:a16="http://schemas.microsoft.com/office/drawing/2014/main" id="{8E781943-4CA0-444D-8065-AA46A7B77FD0}"/>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05" name="Freeform 7">
                        <a:extLst>
                          <a:ext uri="{FF2B5EF4-FFF2-40B4-BE49-F238E27FC236}">
                            <a16:creationId xmlns:a16="http://schemas.microsoft.com/office/drawing/2014/main" id="{4B5CEFBB-38F4-45ED-85F5-2AF1A73432EB}"/>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grpSp>
          <p:grpSp>
            <p:nvGrpSpPr>
              <p:cNvPr id="153" name="Group 152">
                <a:extLst>
                  <a:ext uri="{FF2B5EF4-FFF2-40B4-BE49-F238E27FC236}">
                    <a16:creationId xmlns:a16="http://schemas.microsoft.com/office/drawing/2014/main" id="{57849146-EAF7-4A92-8C01-F303BC928F25}"/>
                  </a:ext>
                </a:extLst>
              </p:cNvPr>
              <p:cNvGrpSpPr/>
              <p:nvPr/>
            </p:nvGrpSpPr>
            <p:grpSpPr>
              <a:xfrm>
                <a:off x="8679364" y="3264833"/>
                <a:ext cx="1275508" cy="1148560"/>
                <a:chOff x="7816892" y="3759757"/>
                <a:chExt cx="1275508" cy="1148560"/>
              </a:xfrm>
            </p:grpSpPr>
            <p:sp>
              <p:nvSpPr>
                <p:cNvPr id="154" name="Rectangle 153">
                  <a:extLst>
                    <a:ext uri="{FF2B5EF4-FFF2-40B4-BE49-F238E27FC236}">
                      <a16:creationId xmlns:a16="http://schemas.microsoft.com/office/drawing/2014/main" id="{8F1E4D11-384B-4F5F-8814-2E1251B460EB}"/>
                    </a:ext>
                  </a:extLst>
                </p:cNvPr>
                <p:cNvSpPr/>
                <p:nvPr/>
              </p:nvSpPr>
              <p:spPr bwMode="auto">
                <a:xfrm>
                  <a:off x="7816892" y="3759757"/>
                  <a:ext cx="1275508" cy="1066777"/>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55" name="TextBox 154">
                  <a:extLst>
                    <a:ext uri="{FF2B5EF4-FFF2-40B4-BE49-F238E27FC236}">
                      <a16:creationId xmlns:a16="http://schemas.microsoft.com/office/drawing/2014/main" id="{88E4C01C-8A6A-4101-9C63-E1766B0F8AB6}"/>
                    </a:ext>
                  </a:extLst>
                </p:cNvPr>
                <p:cNvSpPr txBox="1"/>
                <p:nvPr/>
              </p:nvSpPr>
              <p:spPr>
                <a:xfrm>
                  <a:off x="8002514" y="4518633"/>
                  <a:ext cx="974374" cy="166199"/>
                </a:xfrm>
                <a:prstGeom prst="rect">
                  <a:avLst/>
                </a:prstGeom>
                <a:noFill/>
              </p:spPr>
              <p:txBody>
                <a:bodyPr wrap="square" lIns="0" tIns="0" rIns="0" bIns="0" rtlCol="0">
                  <a:spAutoFit/>
                </a:bodyPr>
                <a:lstStyle/>
                <a:p>
                  <a:pPr algn="ctr" defTabSz="932742">
                    <a:lnSpc>
                      <a:spcPct val="90000"/>
                    </a:lnSpc>
                    <a:spcAft>
                      <a:spcPts val="600"/>
                    </a:spcAft>
                  </a:pPr>
                  <a:r>
                    <a:rPr lang="en-US" sz="1200"/>
                    <a:t>VM scale set</a:t>
                  </a:r>
                  <a:endParaRPr lang="en-US" sz="2400"/>
                </a:p>
              </p:txBody>
            </p:sp>
            <p:sp>
              <p:nvSpPr>
                <p:cNvPr id="156" name="Rectangle 155">
                  <a:extLst>
                    <a:ext uri="{FF2B5EF4-FFF2-40B4-BE49-F238E27FC236}">
                      <a16:creationId xmlns:a16="http://schemas.microsoft.com/office/drawing/2014/main" id="{848859CD-174E-4017-9AF8-4E3D11DDAC49}"/>
                    </a:ext>
                  </a:extLst>
                </p:cNvPr>
                <p:cNvSpPr/>
                <p:nvPr/>
              </p:nvSpPr>
              <p:spPr bwMode="auto">
                <a:xfrm>
                  <a:off x="8157466" y="4742118"/>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2</a:t>
                  </a:r>
                </a:p>
              </p:txBody>
            </p:sp>
            <p:grpSp>
              <p:nvGrpSpPr>
                <p:cNvPr id="157" name="Group 156">
                  <a:extLst>
                    <a:ext uri="{FF2B5EF4-FFF2-40B4-BE49-F238E27FC236}">
                      <a16:creationId xmlns:a16="http://schemas.microsoft.com/office/drawing/2014/main" id="{6DB162A2-7913-4173-A492-E1B78DF29DBC}"/>
                    </a:ext>
                  </a:extLst>
                </p:cNvPr>
                <p:cNvGrpSpPr/>
                <p:nvPr/>
              </p:nvGrpSpPr>
              <p:grpSpPr>
                <a:xfrm>
                  <a:off x="8094672" y="3902050"/>
                  <a:ext cx="790058" cy="536581"/>
                  <a:chOff x="8071744" y="3902050"/>
                  <a:chExt cx="790058" cy="536581"/>
                </a:xfrm>
              </p:grpSpPr>
              <p:grpSp>
                <p:nvGrpSpPr>
                  <p:cNvPr id="158" name="Group 157">
                    <a:extLst>
                      <a:ext uri="{FF2B5EF4-FFF2-40B4-BE49-F238E27FC236}">
                        <a16:creationId xmlns:a16="http://schemas.microsoft.com/office/drawing/2014/main" id="{961EBDE2-BDDA-4ED1-8BB6-B41F21C43721}"/>
                      </a:ext>
                    </a:extLst>
                  </p:cNvPr>
                  <p:cNvGrpSpPr/>
                  <p:nvPr/>
                </p:nvGrpSpPr>
                <p:grpSpPr>
                  <a:xfrm>
                    <a:off x="8071744" y="3902050"/>
                    <a:ext cx="466424" cy="357463"/>
                    <a:chOff x="11267579" y="4088131"/>
                    <a:chExt cx="501588" cy="384412"/>
                  </a:xfrm>
                  <a:solidFill>
                    <a:schemeClr val="bg2"/>
                  </a:solidFill>
                </p:grpSpPr>
                <p:sp>
                  <p:nvSpPr>
                    <p:cNvPr id="171" name="monitor" title="Icon of a monitor">
                      <a:extLst>
                        <a:ext uri="{FF2B5EF4-FFF2-40B4-BE49-F238E27FC236}">
                          <a16:creationId xmlns:a16="http://schemas.microsoft.com/office/drawing/2014/main" id="{C3529472-1CDA-4AD7-B9C6-F36AEB53B211}"/>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2" name="Group 171">
                      <a:extLst>
                        <a:ext uri="{FF2B5EF4-FFF2-40B4-BE49-F238E27FC236}">
                          <a16:creationId xmlns:a16="http://schemas.microsoft.com/office/drawing/2014/main" id="{E2706A3B-D24A-4CFC-8E7B-0296F4B46205}"/>
                        </a:ext>
                      </a:extLst>
                    </p:cNvPr>
                    <p:cNvGrpSpPr/>
                    <p:nvPr/>
                  </p:nvGrpSpPr>
                  <p:grpSpPr>
                    <a:xfrm>
                      <a:off x="11421842" y="4130108"/>
                      <a:ext cx="193062" cy="220912"/>
                      <a:chOff x="9659263" y="3260038"/>
                      <a:chExt cx="1090875" cy="1248235"/>
                    </a:xfrm>
                    <a:grpFill/>
                  </p:grpSpPr>
                  <p:sp>
                    <p:nvSpPr>
                      <p:cNvPr id="173" name="Freeform 5">
                        <a:extLst>
                          <a:ext uri="{FF2B5EF4-FFF2-40B4-BE49-F238E27FC236}">
                            <a16:creationId xmlns:a16="http://schemas.microsoft.com/office/drawing/2014/main" id="{4F13F753-8890-488B-9C82-B2906BB225D5}"/>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74" name="Freeform 6">
                        <a:extLst>
                          <a:ext uri="{FF2B5EF4-FFF2-40B4-BE49-F238E27FC236}">
                            <a16:creationId xmlns:a16="http://schemas.microsoft.com/office/drawing/2014/main" id="{BAD3FF1C-5BFB-4BFF-AEFC-6CB31EF403CB}"/>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75" name="Freeform 7">
                        <a:extLst>
                          <a:ext uri="{FF2B5EF4-FFF2-40B4-BE49-F238E27FC236}">
                            <a16:creationId xmlns:a16="http://schemas.microsoft.com/office/drawing/2014/main" id="{EFB5D01B-29A2-4E07-80E1-E7AB603F0E57}"/>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59" name="Group 158">
                    <a:extLst>
                      <a:ext uri="{FF2B5EF4-FFF2-40B4-BE49-F238E27FC236}">
                        <a16:creationId xmlns:a16="http://schemas.microsoft.com/office/drawing/2014/main" id="{510C86EA-FA95-4582-91AA-0FAEEC733F35}"/>
                      </a:ext>
                    </a:extLst>
                  </p:cNvPr>
                  <p:cNvGrpSpPr/>
                  <p:nvPr/>
                </p:nvGrpSpPr>
                <p:grpSpPr>
                  <a:xfrm>
                    <a:off x="8233561" y="3991609"/>
                    <a:ext cx="466424" cy="357463"/>
                    <a:chOff x="11267579" y="4088131"/>
                    <a:chExt cx="501588" cy="384412"/>
                  </a:xfrm>
                  <a:solidFill>
                    <a:schemeClr val="bg2"/>
                  </a:solidFill>
                </p:grpSpPr>
                <p:sp>
                  <p:nvSpPr>
                    <p:cNvPr id="166" name="monitor" title="Icon of a monitor">
                      <a:extLst>
                        <a:ext uri="{FF2B5EF4-FFF2-40B4-BE49-F238E27FC236}">
                          <a16:creationId xmlns:a16="http://schemas.microsoft.com/office/drawing/2014/main" id="{CD825F65-ABC8-4587-B9F7-ECBCBBF5E683}"/>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7" name="Group 166">
                      <a:extLst>
                        <a:ext uri="{FF2B5EF4-FFF2-40B4-BE49-F238E27FC236}">
                          <a16:creationId xmlns:a16="http://schemas.microsoft.com/office/drawing/2014/main" id="{A00357E7-98EC-4F64-B431-AA9A42474472}"/>
                        </a:ext>
                      </a:extLst>
                    </p:cNvPr>
                    <p:cNvGrpSpPr/>
                    <p:nvPr/>
                  </p:nvGrpSpPr>
                  <p:grpSpPr>
                    <a:xfrm>
                      <a:off x="11421842" y="4130108"/>
                      <a:ext cx="193062" cy="220912"/>
                      <a:chOff x="9659263" y="3260038"/>
                      <a:chExt cx="1090875" cy="1248235"/>
                    </a:xfrm>
                    <a:grpFill/>
                  </p:grpSpPr>
                  <p:sp>
                    <p:nvSpPr>
                      <p:cNvPr id="168" name="Freeform 5">
                        <a:extLst>
                          <a:ext uri="{FF2B5EF4-FFF2-40B4-BE49-F238E27FC236}">
                            <a16:creationId xmlns:a16="http://schemas.microsoft.com/office/drawing/2014/main" id="{C4C4A546-D59D-4C0B-B81E-26FDC2422CD7}"/>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69" name="Freeform 6">
                        <a:extLst>
                          <a:ext uri="{FF2B5EF4-FFF2-40B4-BE49-F238E27FC236}">
                            <a16:creationId xmlns:a16="http://schemas.microsoft.com/office/drawing/2014/main" id="{348465DE-B066-419B-A596-9B54B2F987AC}"/>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70" name="Freeform 7">
                        <a:extLst>
                          <a:ext uri="{FF2B5EF4-FFF2-40B4-BE49-F238E27FC236}">
                            <a16:creationId xmlns:a16="http://schemas.microsoft.com/office/drawing/2014/main" id="{D516CD77-62B5-4E96-B090-98C6EFECA1BE}"/>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60" name="Group 159">
                    <a:extLst>
                      <a:ext uri="{FF2B5EF4-FFF2-40B4-BE49-F238E27FC236}">
                        <a16:creationId xmlns:a16="http://schemas.microsoft.com/office/drawing/2014/main" id="{D00D22F6-8797-437C-97C4-88F091D9008B}"/>
                      </a:ext>
                    </a:extLst>
                  </p:cNvPr>
                  <p:cNvGrpSpPr/>
                  <p:nvPr/>
                </p:nvGrpSpPr>
                <p:grpSpPr>
                  <a:xfrm>
                    <a:off x="8395378" y="4081168"/>
                    <a:ext cx="466424" cy="357463"/>
                    <a:chOff x="11267579" y="4088131"/>
                    <a:chExt cx="501588" cy="384412"/>
                  </a:xfrm>
                  <a:solidFill>
                    <a:schemeClr val="bg2"/>
                  </a:solidFill>
                </p:grpSpPr>
                <p:sp>
                  <p:nvSpPr>
                    <p:cNvPr id="161" name="monitor" title="Icon of a monitor">
                      <a:extLst>
                        <a:ext uri="{FF2B5EF4-FFF2-40B4-BE49-F238E27FC236}">
                          <a16:creationId xmlns:a16="http://schemas.microsoft.com/office/drawing/2014/main" id="{2DFF516D-2985-45F9-A1BF-F4226A979307}"/>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2" name="Group 161">
                      <a:extLst>
                        <a:ext uri="{FF2B5EF4-FFF2-40B4-BE49-F238E27FC236}">
                          <a16:creationId xmlns:a16="http://schemas.microsoft.com/office/drawing/2014/main" id="{D06B9EBA-1380-46FF-A037-1D241A309FDD}"/>
                        </a:ext>
                      </a:extLst>
                    </p:cNvPr>
                    <p:cNvGrpSpPr/>
                    <p:nvPr/>
                  </p:nvGrpSpPr>
                  <p:grpSpPr>
                    <a:xfrm>
                      <a:off x="11421842" y="4130108"/>
                      <a:ext cx="193062" cy="220912"/>
                      <a:chOff x="9659263" y="3260038"/>
                      <a:chExt cx="1090875" cy="1248235"/>
                    </a:xfrm>
                    <a:grpFill/>
                  </p:grpSpPr>
                  <p:sp>
                    <p:nvSpPr>
                      <p:cNvPr id="163" name="Freeform 5">
                        <a:extLst>
                          <a:ext uri="{FF2B5EF4-FFF2-40B4-BE49-F238E27FC236}">
                            <a16:creationId xmlns:a16="http://schemas.microsoft.com/office/drawing/2014/main" id="{66D2336B-98B2-4DD4-96E4-BE6EE061146D}"/>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64" name="Freeform 6">
                        <a:extLst>
                          <a:ext uri="{FF2B5EF4-FFF2-40B4-BE49-F238E27FC236}">
                            <a16:creationId xmlns:a16="http://schemas.microsoft.com/office/drawing/2014/main" id="{B4ABA392-9384-42DB-BE49-417A1E6D40BF}"/>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65" name="Freeform 7">
                        <a:extLst>
                          <a:ext uri="{FF2B5EF4-FFF2-40B4-BE49-F238E27FC236}">
                            <a16:creationId xmlns:a16="http://schemas.microsoft.com/office/drawing/2014/main" id="{BEEC912D-9AA3-4D11-8FC3-7EB0BBCC0077}"/>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grpSp>
          <p:grpSp>
            <p:nvGrpSpPr>
              <p:cNvPr id="176" name="Group 175">
                <a:extLst>
                  <a:ext uri="{FF2B5EF4-FFF2-40B4-BE49-F238E27FC236}">
                    <a16:creationId xmlns:a16="http://schemas.microsoft.com/office/drawing/2014/main" id="{49F0ECEB-C1A2-4AEE-8A89-394AD1171F0D}"/>
                  </a:ext>
                </a:extLst>
              </p:cNvPr>
              <p:cNvGrpSpPr/>
              <p:nvPr/>
            </p:nvGrpSpPr>
            <p:grpSpPr>
              <a:xfrm>
                <a:off x="10122238" y="3264833"/>
                <a:ext cx="1275508" cy="1148560"/>
                <a:chOff x="7816892" y="3759757"/>
                <a:chExt cx="1275508" cy="1148560"/>
              </a:xfrm>
            </p:grpSpPr>
            <p:sp>
              <p:nvSpPr>
                <p:cNvPr id="177" name="Rectangle 176">
                  <a:extLst>
                    <a:ext uri="{FF2B5EF4-FFF2-40B4-BE49-F238E27FC236}">
                      <a16:creationId xmlns:a16="http://schemas.microsoft.com/office/drawing/2014/main" id="{55302382-5FDF-4DB7-8670-9D38CB0512D6}"/>
                    </a:ext>
                  </a:extLst>
                </p:cNvPr>
                <p:cNvSpPr/>
                <p:nvPr/>
              </p:nvSpPr>
              <p:spPr bwMode="auto">
                <a:xfrm>
                  <a:off x="7816892" y="3759757"/>
                  <a:ext cx="1275508" cy="1066777"/>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8" name="TextBox 177">
                  <a:extLst>
                    <a:ext uri="{FF2B5EF4-FFF2-40B4-BE49-F238E27FC236}">
                      <a16:creationId xmlns:a16="http://schemas.microsoft.com/office/drawing/2014/main" id="{D95551F8-98E6-4474-AD5D-47F630CDA648}"/>
                    </a:ext>
                  </a:extLst>
                </p:cNvPr>
                <p:cNvSpPr txBox="1"/>
                <p:nvPr/>
              </p:nvSpPr>
              <p:spPr>
                <a:xfrm>
                  <a:off x="8002514" y="4518633"/>
                  <a:ext cx="974374" cy="166199"/>
                </a:xfrm>
                <a:prstGeom prst="rect">
                  <a:avLst/>
                </a:prstGeom>
                <a:noFill/>
              </p:spPr>
              <p:txBody>
                <a:bodyPr wrap="square" lIns="0" tIns="0" rIns="0" bIns="0" rtlCol="0">
                  <a:spAutoFit/>
                </a:bodyPr>
                <a:lstStyle/>
                <a:p>
                  <a:pPr algn="ctr" defTabSz="932742">
                    <a:lnSpc>
                      <a:spcPct val="90000"/>
                    </a:lnSpc>
                    <a:spcAft>
                      <a:spcPts val="600"/>
                    </a:spcAft>
                  </a:pPr>
                  <a:r>
                    <a:rPr lang="en-US" sz="1200"/>
                    <a:t>VM scale set</a:t>
                  </a:r>
                  <a:endParaRPr lang="en-US" sz="2400"/>
                </a:p>
              </p:txBody>
            </p:sp>
            <p:sp>
              <p:nvSpPr>
                <p:cNvPr id="179" name="Rectangle 178">
                  <a:extLst>
                    <a:ext uri="{FF2B5EF4-FFF2-40B4-BE49-F238E27FC236}">
                      <a16:creationId xmlns:a16="http://schemas.microsoft.com/office/drawing/2014/main" id="{88BAD230-3486-497F-83A8-D1EBBD9CD8D4}"/>
                    </a:ext>
                  </a:extLst>
                </p:cNvPr>
                <p:cNvSpPr/>
                <p:nvPr/>
              </p:nvSpPr>
              <p:spPr bwMode="auto">
                <a:xfrm>
                  <a:off x="8157466" y="4742118"/>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3</a:t>
                  </a:r>
                </a:p>
              </p:txBody>
            </p:sp>
            <p:grpSp>
              <p:nvGrpSpPr>
                <p:cNvPr id="180" name="Group 179">
                  <a:extLst>
                    <a:ext uri="{FF2B5EF4-FFF2-40B4-BE49-F238E27FC236}">
                      <a16:creationId xmlns:a16="http://schemas.microsoft.com/office/drawing/2014/main" id="{8BB8F433-C68F-48B2-A412-B1171DE6145A}"/>
                    </a:ext>
                  </a:extLst>
                </p:cNvPr>
                <p:cNvGrpSpPr/>
                <p:nvPr/>
              </p:nvGrpSpPr>
              <p:grpSpPr>
                <a:xfrm>
                  <a:off x="8094672" y="3902050"/>
                  <a:ext cx="790058" cy="536581"/>
                  <a:chOff x="8071744" y="3902050"/>
                  <a:chExt cx="790058" cy="536581"/>
                </a:xfrm>
              </p:grpSpPr>
              <p:grpSp>
                <p:nvGrpSpPr>
                  <p:cNvPr id="181" name="Group 180">
                    <a:extLst>
                      <a:ext uri="{FF2B5EF4-FFF2-40B4-BE49-F238E27FC236}">
                        <a16:creationId xmlns:a16="http://schemas.microsoft.com/office/drawing/2014/main" id="{11DD217A-6330-4AFF-816D-1E158930B3C3}"/>
                      </a:ext>
                    </a:extLst>
                  </p:cNvPr>
                  <p:cNvGrpSpPr/>
                  <p:nvPr/>
                </p:nvGrpSpPr>
                <p:grpSpPr>
                  <a:xfrm>
                    <a:off x="8071744" y="3902050"/>
                    <a:ext cx="466424" cy="357463"/>
                    <a:chOff x="11267579" y="4088131"/>
                    <a:chExt cx="501588" cy="384412"/>
                  </a:xfrm>
                  <a:solidFill>
                    <a:schemeClr val="bg2"/>
                  </a:solidFill>
                </p:grpSpPr>
                <p:sp>
                  <p:nvSpPr>
                    <p:cNvPr id="194" name="monitor" title="Icon of a monitor">
                      <a:extLst>
                        <a:ext uri="{FF2B5EF4-FFF2-40B4-BE49-F238E27FC236}">
                          <a16:creationId xmlns:a16="http://schemas.microsoft.com/office/drawing/2014/main" id="{F1C30236-AB37-4E6A-8DFD-8A658DDFB473}"/>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95" name="Group 194">
                      <a:extLst>
                        <a:ext uri="{FF2B5EF4-FFF2-40B4-BE49-F238E27FC236}">
                          <a16:creationId xmlns:a16="http://schemas.microsoft.com/office/drawing/2014/main" id="{E09A96C3-2F93-4090-A6EC-09751D289284}"/>
                        </a:ext>
                      </a:extLst>
                    </p:cNvPr>
                    <p:cNvGrpSpPr/>
                    <p:nvPr/>
                  </p:nvGrpSpPr>
                  <p:grpSpPr>
                    <a:xfrm>
                      <a:off x="11421842" y="4130108"/>
                      <a:ext cx="193062" cy="220912"/>
                      <a:chOff x="9659263" y="3260038"/>
                      <a:chExt cx="1090875" cy="1248235"/>
                    </a:xfrm>
                    <a:grpFill/>
                  </p:grpSpPr>
                  <p:sp>
                    <p:nvSpPr>
                      <p:cNvPr id="196" name="Freeform 5">
                        <a:extLst>
                          <a:ext uri="{FF2B5EF4-FFF2-40B4-BE49-F238E27FC236}">
                            <a16:creationId xmlns:a16="http://schemas.microsoft.com/office/drawing/2014/main" id="{46C1E6A4-29BA-4540-8AF6-236311F6B281}"/>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97" name="Freeform 6">
                        <a:extLst>
                          <a:ext uri="{FF2B5EF4-FFF2-40B4-BE49-F238E27FC236}">
                            <a16:creationId xmlns:a16="http://schemas.microsoft.com/office/drawing/2014/main" id="{98D8DEA5-194C-4ECD-8F14-A41100A8A441}"/>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98" name="Freeform 7">
                        <a:extLst>
                          <a:ext uri="{FF2B5EF4-FFF2-40B4-BE49-F238E27FC236}">
                            <a16:creationId xmlns:a16="http://schemas.microsoft.com/office/drawing/2014/main" id="{432FEC67-F827-4BDE-9393-520E39A5431E}"/>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82" name="Group 181">
                    <a:extLst>
                      <a:ext uri="{FF2B5EF4-FFF2-40B4-BE49-F238E27FC236}">
                        <a16:creationId xmlns:a16="http://schemas.microsoft.com/office/drawing/2014/main" id="{0AD4C82F-7469-41CF-8028-0F3820027284}"/>
                      </a:ext>
                    </a:extLst>
                  </p:cNvPr>
                  <p:cNvGrpSpPr/>
                  <p:nvPr/>
                </p:nvGrpSpPr>
                <p:grpSpPr>
                  <a:xfrm>
                    <a:off x="8233561" y="3991609"/>
                    <a:ext cx="466424" cy="357463"/>
                    <a:chOff x="11267579" y="4088131"/>
                    <a:chExt cx="501588" cy="384412"/>
                  </a:xfrm>
                  <a:solidFill>
                    <a:schemeClr val="bg2"/>
                  </a:solidFill>
                </p:grpSpPr>
                <p:sp>
                  <p:nvSpPr>
                    <p:cNvPr id="189" name="monitor" title="Icon of a monitor">
                      <a:extLst>
                        <a:ext uri="{FF2B5EF4-FFF2-40B4-BE49-F238E27FC236}">
                          <a16:creationId xmlns:a16="http://schemas.microsoft.com/office/drawing/2014/main" id="{53889F50-FDD6-43C7-B5F5-859264499942}"/>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90" name="Group 189">
                      <a:extLst>
                        <a:ext uri="{FF2B5EF4-FFF2-40B4-BE49-F238E27FC236}">
                          <a16:creationId xmlns:a16="http://schemas.microsoft.com/office/drawing/2014/main" id="{EC81B944-E4D5-4FEF-ABF5-F7184429AADD}"/>
                        </a:ext>
                      </a:extLst>
                    </p:cNvPr>
                    <p:cNvGrpSpPr/>
                    <p:nvPr/>
                  </p:nvGrpSpPr>
                  <p:grpSpPr>
                    <a:xfrm>
                      <a:off x="11421842" y="4130108"/>
                      <a:ext cx="193062" cy="220912"/>
                      <a:chOff x="9659263" y="3260038"/>
                      <a:chExt cx="1090875" cy="1248235"/>
                    </a:xfrm>
                    <a:grpFill/>
                  </p:grpSpPr>
                  <p:sp>
                    <p:nvSpPr>
                      <p:cNvPr id="191" name="Freeform 5">
                        <a:extLst>
                          <a:ext uri="{FF2B5EF4-FFF2-40B4-BE49-F238E27FC236}">
                            <a16:creationId xmlns:a16="http://schemas.microsoft.com/office/drawing/2014/main" id="{B7BEC912-6C2C-4115-ACA6-1DD03B797D15}"/>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92" name="Freeform 6">
                        <a:extLst>
                          <a:ext uri="{FF2B5EF4-FFF2-40B4-BE49-F238E27FC236}">
                            <a16:creationId xmlns:a16="http://schemas.microsoft.com/office/drawing/2014/main" id="{57A01A08-FE5F-473E-B3E6-FE0FA2ED87C4}"/>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93" name="Freeform 7">
                        <a:extLst>
                          <a:ext uri="{FF2B5EF4-FFF2-40B4-BE49-F238E27FC236}">
                            <a16:creationId xmlns:a16="http://schemas.microsoft.com/office/drawing/2014/main" id="{560CB412-B6F0-4EED-ACB9-DADEC262BF81}"/>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83" name="Group 182">
                    <a:extLst>
                      <a:ext uri="{FF2B5EF4-FFF2-40B4-BE49-F238E27FC236}">
                        <a16:creationId xmlns:a16="http://schemas.microsoft.com/office/drawing/2014/main" id="{E9B769AA-0CC9-4E14-9A4B-1DDA90FA7377}"/>
                      </a:ext>
                    </a:extLst>
                  </p:cNvPr>
                  <p:cNvGrpSpPr/>
                  <p:nvPr/>
                </p:nvGrpSpPr>
                <p:grpSpPr>
                  <a:xfrm>
                    <a:off x="8395378" y="4081168"/>
                    <a:ext cx="466424" cy="357463"/>
                    <a:chOff x="11267579" y="4088131"/>
                    <a:chExt cx="501588" cy="384412"/>
                  </a:xfrm>
                  <a:solidFill>
                    <a:schemeClr val="bg2"/>
                  </a:solidFill>
                </p:grpSpPr>
                <p:sp>
                  <p:nvSpPr>
                    <p:cNvPr id="184" name="monitor" title="Icon of a monitor">
                      <a:extLst>
                        <a:ext uri="{FF2B5EF4-FFF2-40B4-BE49-F238E27FC236}">
                          <a16:creationId xmlns:a16="http://schemas.microsoft.com/office/drawing/2014/main" id="{2622A6EE-1948-4D33-817F-4D7F839DF7A9}"/>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85" name="Group 184">
                      <a:extLst>
                        <a:ext uri="{FF2B5EF4-FFF2-40B4-BE49-F238E27FC236}">
                          <a16:creationId xmlns:a16="http://schemas.microsoft.com/office/drawing/2014/main" id="{6F655C19-3DF3-488F-84B0-E88E6D8EBFF8}"/>
                        </a:ext>
                      </a:extLst>
                    </p:cNvPr>
                    <p:cNvGrpSpPr/>
                    <p:nvPr/>
                  </p:nvGrpSpPr>
                  <p:grpSpPr>
                    <a:xfrm>
                      <a:off x="11421842" y="4130108"/>
                      <a:ext cx="193062" cy="220912"/>
                      <a:chOff x="9659263" y="3260038"/>
                      <a:chExt cx="1090875" cy="1248235"/>
                    </a:xfrm>
                    <a:grpFill/>
                  </p:grpSpPr>
                  <p:sp>
                    <p:nvSpPr>
                      <p:cNvPr id="186" name="Freeform 5">
                        <a:extLst>
                          <a:ext uri="{FF2B5EF4-FFF2-40B4-BE49-F238E27FC236}">
                            <a16:creationId xmlns:a16="http://schemas.microsoft.com/office/drawing/2014/main" id="{AACCFEF5-EA17-437B-8F67-2F7CE246B2ED}"/>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87" name="Freeform 6">
                        <a:extLst>
                          <a:ext uri="{FF2B5EF4-FFF2-40B4-BE49-F238E27FC236}">
                            <a16:creationId xmlns:a16="http://schemas.microsoft.com/office/drawing/2014/main" id="{828C566A-09FF-4B3B-828A-6419939C56B6}"/>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88" name="Freeform 7">
                        <a:extLst>
                          <a:ext uri="{FF2B5EF4-FFF2-40B4-BE49-F238E27FC236}">
                            <a16:creationId xmlns:a16="http://schemas.microsoft.com/office/drawing/2014/main" id="{3CE2259E-14A9-47AB-BF2A-26D884A2FADA}"/>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grpSp>
        </p:grpSp>
        <p:grpSp>
          <p:nvGrpSpPr>
            <p:cNvPr id="12" name="Group 11">
              <a:extLst>
                <a:ext uri="{FF2B5EF4-FFF2-40B4-BE49-F238E27FC236}">
                  <a16:creationId xmlns:a16="http://schemas.microsoft.com/office/drawing/2014/main" id="{E10950BB-CBE2-4854-91D9-422E26DA78EA}"/>
                </a:ext>
              </a:extLst>
            </p:cNvPr>
            <p:cNvGrpSpPr/>
            <p:nvPr/>
          </p:nvGrpSpPr>
          <p:grpSpPr>
            <a:xfrm>
              <a:off x="7005450" y="2720470"/>
              <a:ext cx="4613525" cy="1479131"/>
              <a:chOff x="7519657" y="3362109"/>
              <a:chExt cx="1320556" cy="1060968"/>
            </a:xfrm>
          </p:grpSpPr>
          <p:sp>
            <p:nvSpPr>
              <p:cNvPr id="199" name="Rectangle 198">
                <a:extLst>
                  <a:ext uri="{FF2B5EF4-FFF2-40B4-BE49-F238E27FC236}">
                    <a16:creationId xmlns:a16="http://schemas.microsoft.com/office/drawing/2014/main" id="{89BFD559-D718-44DF-B85B-1F018D61C080}"/>
                  </a:ext>
                </a:extLst>
              </p:cNvPr>
              <p:cNvSpPr/>
              <p:nvPr/>
            </p:nvSpPr>
            <p:spPr bwMode="auto">
              <a:xfrm>
                <a:off x="7519657" y="3417233"/>
                <a:ext cx="1320556" cy="1005844"/>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00" name="Rectangle 199">
                <a:extLst>
                  <a:ext uri="{FF2B5EF4-FFF2-40B4-BE49-F238E27FC236}">
                    <a16:creationId xmlns:a16="http://schemas.microsoft.com/office/drawing/2014/main" id="{A67CF214-3C9D-42E0-9DA3-3CC74FAB1AFD}"/>
                  </a:ext>
                </a:extLst>
              </p:cNvPr>
              <p:cNvSpPr/>
              <p:nvPr/>
            </p:nvSpPr>
            <p:spPr bwMode="auto">
              <a:xfrm>
                <a:off x="8691736" y="3362109"/>
                <a:ext cx="114612" cy="1149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err="1">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VNet</a:t>
                </a:r>
                <a:endPar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cxnSp>
          <p:nvCxnSpPr>
            <p:cNvPr id="204" name="Connector: Elbow 203">
              <a:extLst>
                <a:ext uri="{FF2B5EF4-FFF2-40B4-BE49-F238E27FC236}">
                  <a16:creationId xmlns:a16="http://schemas.microsoft.com/office/drawing/2014/main" id="{70E09C05-83A5-4209-92F0-1393D2F8DB67}"/>
                </a:ext>
              </a:extLst>
            </p:cNvPr>
            <p:cNvCxnSpPr>
              <a:cxnSpLocks/>
              <a:stCxn id="62" idx="2"/>
              <a:endCxn id="28" idx="0"/>
            </p:cNvCxnSpPr>
            <p:nvPr/>
          </p:nvCxnSpPr>
          <p:spPr>
            <a:xfrm rot="10800000" flipV="1">
              <a:off x="7869337" y="2417308"/>
              <a:ext cx="1172744" cy="541854"/>
            </a:xfrm>
            <a:prstGeom prst="bentConnector2">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DE1FA22D-390D-402E-AE9A-5DCE1B5A8E99}"/>
                </a:ext>
              </a:extLst>
            </p:cNvPr>
            <p:cNvCxnSpPr>
              <a:cxnSpLocks/>
              <a:stCxn id="62" idx="6"/>
              <a:endCxn id="177" idx="0"/>
            </p:cNvCxnSpPr>
            <p:nvPr/>
          </p:nvCxnSpPr>
          <p:spPr>
            <a:xfrm>
              <a:off x="9582341" y="2417308"/>
              <a:ext cx="1172745" cy="541854"/>
            </a:xfrm>
            <a:prstGeom prst="bentConnector2">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24" name="Straight Arrow Connector 5123">
              <a:extLst>
                <a:ext uri="{FF2B5EF4-FFF2-40B4-BE49-F238E27FC236}">
                  <a16:creationId xmlns:a16="http://schemas.microsoft.com/office/drawing/2014/main" id="{A619BA60-5E00-4441-A9D4-9D0CD8D6CDD3}"/>
                </a:ext>
              </a:extLst>
            </p:cNvPr>
            <p:cNvCxnSpPr>
              <a:cxnSpLocks/>
            </p:cNvCxnSpPr>
            <p:nvPr/>
          </p:nvCxnSpPr>
          <p:spPr>
            <a:xfrm>
              <a:off x="9312210" y="2665607"/>
              <a:ext cx="0" cy="293554"/>
            </a:xfrm>
            <a:prstGeom prst="straightConnector1">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60391B9-12A5-44E9-817D-1C492E38793A}"/>
                </a:ext>
              </a:extLst>
            </p:cNvPr>
            <p:cNvGrpSpPr/>
            <p:nvPr/>
          </p:nvGrpSpPr>
          <p:grpSpPr>
            <a:xfrm>
              <a:off x="9042081" y="2147179"/>
              <a:ext cx="1991662" cy="540258"/>
              <a:chOff x="9042081" y="2512256"/>
              <a:chExt cx="1991662" cy="540258"/>
            </a:xfrm>
          </p:grpSpPr>
          <p:sp>
            <p:nvSpPr>
              <p:cNvPr id="34" name="Rectangle 33">
                <a:extLst>
                  <a:ext uri="{FF2B5EF4-FFF2-40B4-BE49-F238E27FC236}">
                    <a16:creationId xmlns:a16="http://schemas.microsoft.com/office/drawing/2014/main" id="{00D12F9F-2EAD-4545-9366-A1ADB93455C4}"/>
                  </a:ext>
                </a:extLst>
              </p:cNvPr>
              <p:cNvSpPr/>
              <p:nvPr/>
            </p:nvSpPr>
            <p:spPr bwMode="auto">
              <a:xfrm>
                <a:off x="9598847" y="2577640"/>
                <a:ext cx="1434896"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i="1" kern="0">
                    <a:cs typeface="Segoe UI Semibold" panose="020B0702040204020203" pitchFamily="34" charset="0"/>
                  </a:rPr>
                  <a:t>Load balancer standard</a:t>
                </a:r>
              </a:p>
            </p:txBody>
          </p:sp>
          <p:grpSp>
            <p:nvGrpSpPr>
              <p:cNvPr id="49" name="Group 48">
                <a:extLst>
                  <a:ext uri="{FF2B5EF4-FFF2-40B4-BE49-F238E27FC236}">
                    <a16:creationId xmlns:a16="http://schemas.microsoft.com/office/drawing/2014/main" id="{E6252A2E-BE8A-40CD-92B5-14030089E520}"/>
                  </a:ext>
                </a:extLst>
              </p:cNvPr>
              <p:cNvGrpSpPr/>
              <p:nvPr/>
            </p:nvGrpSpPr>
            <p:grpSpPr>
              <a:xfrm>
                <a:off x="9042081" y="2512256"/>
                <a:ext cx="540260" cy="540258"/>
                <a:chOff x="9149751" y="3125571"/>
                <a:chExt cx="580990" cy="580988"/>
              </a:xfrm>
              <a:solidFill>
                <a:schemeClr val="bg2"/>
              </a:solidFill>
            </p:grpSpPr>
            <p:sp>
              <p:nvSpPr>
                <p:cNvPr id="62" name="Oval 61">
                  <a:extLst>
                    <a:ext uri="{FF2B5EF4-FFF2-40B4-BE49-F238E27FC236}">
                      <a16:creationId xmlns:a16="http://schemas.microsoft.com/office/drawing/2014/main" id="{2E7C3F9C-4AA4-4557-B039-AF062EE6AF2A}"/>
                    </a:ext>
                  </a:extLst>
                </p:cNvPr>
                <p:cNvSpPr/>
                <p:nvPr/>
              </p:nvSpPr>
              <p:spPr bwMode="auto">
                <a:xfrm>
                  <a:off x="9149751" y="3125571"/>
                  <a:ext cx="580990" cy="580988"/>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517E167B-999A-47AA-B35E-D8624D97A04D}"/>
                    </a:ext>
                  </a:extLst>
                </p:cNvPr>
                <p:cNvGrpSpPr/>
                <p:nvPr/>
              </p:nvGrpSpPr>
              <p:grpSpPr>
                <a:xfrm>
                  <a:off x="9301039" y="3238304"/>
                  <a:ext cx="278414" cy="390380"/>
                  <a:chOff x="11753074" y="3691890"/>
                  <a:chExt cx="278414" cy="390380"/>
                </a:xfrm>
                <a:grpFill/>
              </p:grpSpPr>
              <p:cxnSp>
                <p:nvCxnSpPr>
                  <p:cNvPr id="64" name="Straight Arrow Connector 63">
                    <a:extLst>
                      <a:ext uri="{FF2B5EF4-FFF2-40B4-BE49-F238E27FC236}">
                        <a16:creationId xmlns:a16="http://schemas.microsoft.com/office/drawing/2014/main" id="{2E9B0BA2-9C4B-4282-B904-3FC37ED1149F}"/>
                      </a:ext>
                    </a:extLst>
                  </p:cNvPr>
                  <p:cNvCxnSpPr>
                    <a:cxnSpLocks/>
                  </p:cNvCxnSpPr>
                  <p:nvPr/>
                </p:nvCxnSpPr>
                <p:spPr>
                  <a:xfrm>
                    <a:off x="11892280" y="3691890"/>
                    <a:ext cx="0" cy="390380"/>
                  </a:xfrm>
                  <a:prstGeom prst="straightConnector1">
                    <a:avLst/>
                  </a:prstGeom>
                  <a:grpFill/>
                  <a:ln w="19050">
                    <a:solidFill>
                      <a:schemeClr val="tx2"/>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E0B398F-5B55-4151-9B03-1BC31C10C9EE}"/>
                      </a:ext>
                    </a:extLst>
                  </p:cNvPr>
                  <p:cNvCxnSpPr>
                    <a:cxnSpLocks/>
                  </p:cNvCxnSpPr>
                  <p:nvPr/>
                </p:nvCxnSpPr>
                <p:spPr>
                  <a:xfrm>
                    <a:off x="11892280"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0B1631D-129F-4611-BED0-5679BE9BDA03}"/>
                      </a:ext>
                    </a:extLst>
                  </p:cNvPr>
                  <p:cNvCxnSpPr>
                    <a:cxnSpLocks/>
                  </p:cNvCxnSpPr>
                  <p:nvPr/>
                </p:nvCxnSpPr>
                <p:spPr>
                  <a:xfrm flipH="1">
                    <a:off x="11753074"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grpSp>
      <p:grpSp>
        <p:nvGrpSpPr>
          <p:cNvPr id="20" name="Group 19">
            <a:extLst>
              <a:ext uri="{FF2B5EF4-FFF2-40B4-BE49-F238E27FC236}">
                <a16:creationId xmlns:a16="http://schemas.microsoft.com/office/drawing/2014/main" id="{460288A8-07F8-4E6B-AFE2-604671304749}"/>
              </a:ext>
            </a:extLst>
          </p:cNvPr>
          <p:cNvGrpSpPr/>
          <p:nvPr/>
        </p:nvGrpSpPr>
        <p:grpSpPr>
          <a:xfrm>
            <a:off x="7005450" y="4458721"/>
            <a:ext cx="4613525" cy="2052422"/>
            <a:chOff x="7005450" y="4274100"/>
            <a:chExt cx="4613525" cy="2052422"/>
          </a:xfrm>
        </p:grpSpPr>
        <p:sp>
          <p:nvSpPr>
            <p:cNvPr id="202" name="Rectangle 201">
              <a:extLst>
                <a:ext uri="{FF2B5EF4-FFF2-40B4-BE49-F238E27FC236}">
                  <a16:creationId xmlns:a16="http://schemas.microsoft.com/office/drawing/2014/main" id="{CF43533B-0277-4503-A7D1-5C0EDD7BFFE3}"/>
                </a:ext>
              </a:extLst>
            </p:cNvPr>
            <p:cNvSpPr/>
            <p:nvPr/>
          </p:nvSpPr>
          <p:spPr bwMode="auto">
            <a:xfrm>
              <a:off x="7231583" y="5086083"/>
              <a:ext cx="1275508" cy="1066777"/>
            </a:xfrm>
            <a:prstGeom prst="rect">
              <a:avLst/>
            </a:prstGeom>
            <a:solidFill>
              <a:schemeClr val="bg2"/>
            </a:solidFill>
            <a:ln w="19050" cap="flat" cmpd="sng" algn="ctr">
              <a:no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206" name="Group 205">
              <a:extLst>
                <a:ext uri="{FF2B5EF4-FFF2-40B4-BE49-F238E27FC236}">
                  <a16:creationId xmlns:a16="http://schemas.microsoft.com/office/drawing/2014/main" id="{0BB861D0-BE43-4991-B492-DE7CE577B197}"/>
                </a:ext>
              </a:extLst>
            </p:cNvPr>
            <p:cNvGrpSpPr/>
            <p:nvPr/>
          </p:nvGrpSpPr>
          <p:grpSpPr>
            <a:xfrm>
              <a:off x="7509363" y="5228376"/>
              <a:ext cx="790058" cy="536581"/>
              <a:chOff x="8071744" y="3902050"/>
              <a:chExt cx="790058" cy="536581"/>
            </a:xfrm>
          </p:grpSpPr>
          <p:grpSp>
            <p:nvGrpSpPr>
              <p:cNvPr id="208" name="Group 207">
                <a:extLst>
                  <a:ext uri="{FF2B5EF4-FFF2-40B4-BE49-F238E27FC236}">
                    <a16:creationId xmlns:a16="http://schemas.microsoft.com/office/drawing/2014/main" id="{D13C8855-79DF-4FBC-A268-423EA9847E8E}"/>
                  </a:ext>
                </a:extLst>
              </p:cNvPr>
              <p:cNvGrpSpPr/>
              <p:nvPr/>
            </p:nvGrpSpPr>
            <p:grpSpPr>
              <a:xfrm>
                <a:off x="8071744" y="3902050"/>
                <a:ext cx="466424" cy="357463"/>
                <a:chOff x="11267579" y="4088131"/>
                <a:chExt cx="501588" cy="384412"/>
              </a:xfrm>
              <a:solidFill>
                <a:schemeClr val="bg2"/>
              </a:solidFill>
            </p:grpSpPr>
            <p:sp>
              <p:nvSpPr>
                <p:cNvPr id="221" name="monitor" title="Icon of a monitor">
                  <a:extLst>
                    <a:ext uri="{FF2B5EF4-FFF2-40B4-BE49-F238E27FC236}">
                      <a16:creationId xmlns:a16="http://schemas.microsoft.com/office/drawing/2014/main" id="{864065B8-9753-4E28-8D84-5C9C7D9A0CD4}"/>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22" name="Group 221">
                  <a:extLst>
                    <a:ext uri="{FF2B5EF4-FFF2-40B4-BE49-F238E27FC236}">
                      <a16:creationId xmlns:a16="http://schemas.microsoft.com/office/drawing/2014/main" id="{D1C071BD-43D8-4AC1-BD5C-3CE0422ADBF6}"/>
                    </a:ext>
                  </a:extLst>
                </p:cNvPr>
                <p:cNvGrpSpPr/>
                <p:nvPr/>
              </p:nvGrpSpPr>
              <p:grpSpPr>
                <a:xfrm>
                  <a:off x="11421842" y="4130108"/>
                  <a:ext cx="193062" cy="220912"/>
                  <a:chOff x="9659263" y="3260038"/>
                  <a:chExt cx="1090875" cy="1248235"/>
                </a:xfrm>
                <a:grpFill/>
              </p:grpSpPr>
              <p:sp>
                <p:nvSpPr>
                  <p:cNvPr id="223" name="Freeform 5">
                    <a:extLst>
                      <a:ext uri="{FF2B5EF4-FFF2-40B4-BE49-F238E27FC236}">
                        <a16:creationId xmlns:a16="http://schemas.microsoft.com/office/drawing/2014/main" id="{9B34D108-7DFA-48DE-B59C-B0A4FFDEE1B6}"/>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24" name="Freeform 6">
                    <a:extLst>
                      <a:ext uri="{FF2B5EF4-FFF2-40B4-BE49-F238E27FC236}">
                        <a16:creationId xmlns:a16="http://schemas.microsoft.com/office/drawing/2014/main" id="{872D3502-375D-41D0-8624-357F53181C95}"/>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25" name="Freeform 7">
                    <a:extLst>
                      <a:ext uri="{FF2B5EF4-FFF2-40B4-BE49-F238E27FC236}">
                        <a16:creationId xmlns:a16="http://schemas.microsoft.com/office/drawing/2014/main" id="{EDA2B67E-4784-44F6-9D94-3E4ABD73FC1F}"/>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209" name="Group 208">
                <a:extLst>
                  <a:ext uri="{FF2B5EF4-FFF2-40B4-BE49-F238E27FC236}">
                    <a16:creationId xmlns:a16="http://schemas.microsoft.com/office/drawing/2014/main" id="{548CF817-5DB2-4DEB-841F-0EF4A3427A9A}"/>
                  </a:ext>
                </a:extLst>
              </p:cNvPr>
              <p:cNvGrpSpPr/>
              <p:nvPr/>
            </p:nvGrpSpPr>
            <p:grpSpPr>
              <a:xfrm>
                <a:off x="8233561" y="3991609"/>
                <a:ext cx="466424" cy="357463"/>
                <a:chOff x="11267579" y="4088131"/>
                <a:chExt cx="501588" cy="384412"/>
              </a:xfrm>
              <a:solidFill>
                <a:schemeClr val="bg2"/>
              </a:solidFill>
            </p:grpSpPr>
            <p:sp>
              <p:nvSpPr>
                <p:cNvPr id="216" name="monitor" title="Icon of a monitor">
                  <a:extLst>
                    <a:ext uri="{FF2B5EF4-FFF2-40B4-BE49-F238E27FC236}">
                      <a16:creationId xmlns:a16="http://schemas.microsoft.com/office/drawing/2014/main" id="{35AA21F1-9CA6-45C1-906B-76946207FBCE}"/>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7" name="Group 216">
                  <a:extLst>
                    <a:ext uri="{FF2B5EF4-FFF2-40B4-BE49-F238E27FC236}">
                      <a16:creationId xmlns:a16="http://schemas.microsoft.com/office/drawing/2014/main" id="{14D59EB2-75F1-481E-A54D-0D60F7DD3429}"/>
                    </a:ext>
                  </a:extLst>
                </p:cNvPr>
                <p:cNvGrpSpPr/>
                <p:nvPr/>
              </p:nvGrpSpPr>
              <p:grpSpPr>
                <a:xfrm>
                  <a:off x="11421842" y="4130108"/>
                  <a:ext cx="193062" cy="220912"/>
                  <a:chOff x="9659263" y="3260038"/>
                  <a:chExt cx="1090875" cy="1248235"/>
                </a:xfrm>
                <a:grpFill/>
              </p:grpSpPr>
              <p:sp>
                <p:nvSpPr>
                  <p:cNvPr id="218" name="Freeform 5">
                    <a:extLst>
                      <a:ext uri="{FF2B5EF4-FFF2-40B4-BE49-F238E27FC236}">
                        <a16:creationId xmlns:a16="http://schemas.microsoft.com/office/drawing/2014/main" id="{5DEC2660-0352-4CAA-90DF-9B827C6B0CBF}"/>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19" name="Freeform 6">
                    <a:extLst>
                      <a:ext uri="{FF2B5EF4-FFF2-40B4-BE49-F238E27FC236}">
                        <a16:creationId xmlns:a16="http://schemas.microsoft.com/office/drawing/2014/main" id="{BBEB74A5-82A8-4A59-BEEF-4AC3B6790863}"/>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20" name="Freeform 7">
                    <a:extLst>
                      <a:ext uri="{FF2B5EF4-FFF2-40B4-BE49-F238E27FC236}">
                        <a16:creationId xmlns:a16="http://schemas.microsoft.com/office/drawing/2014/main" id="{86463AE1-34D1-484E-A19B-0F705358169F}"/>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210" name="Group 209">
                <a:extLst>
                  <a:ext uri="{FF2B5EF4-FFF2-40B4-BE49-F238E27FC236}">
                    <a16:creationId xmlns:a16="http://schemas.microsoft.com/office/drawing/2014/main" id="{3BFB01EB-8A30-4DE7-9D9B-9AFA8A5956FE}"/>
                  </a:ext>
                </a:extLst>
              </p:cNvPr>
              <p:cNvGrpSpPr/>
              <p:nvPr/>
            </p:nvGrpSpPr>
            <p:grpSpPr>
              <a:xfrm>
                <a:off x="8395378" y="4081168"/>
                <a:ext cx="466424" cy="357463"/>
                <a:chOff x="11267579" y="4088131"/>
                <a:chExt cx="501588" cy="384412"/>
              </a:xfrm>
              <a:solidFill>
                <a:schemeClr val="bg2"/>
              </a:solidFill>
            </p:grpSpPr>
            <p:sp>
              <p:nvSpPr>
                <p:cNvPr id="211" name="monitor" title="Icon of a monitor">
                  <a:extLst>
                    <a:ext uri="{FF2B5EF4-FFF2-40B4-BE49-F238E27FC236}">
                      <a16:creationId xmlns:a16="http://schemas.microsoft.com/office/drawing/2014/main" id="{CF0CD751-53FC-4417-A7FE-D2BAC3143794}"/>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12" name="Group 211">
                  <a:extLst>
                    <a:ext uri="{FF2B5EF4-FFF2-40B4-BE49-F238E27FC236}">
                      <a16:creationId xmlns:a16="http://schemas.microsoft.com/office/drawing/2014/main" id="{8302EFC9-7FF7-469A-AFC9-B722B0ED29B3}"/>
                    </a:ext>
                  </a:extLst>
                </p:cNvPr>
                <p:cNvGrpSpPr/>
                <p:nvPr/>
              </p:nvGrpSpPr>
              <p:grpSpPr>
                <a:xfrm>
                  <a:off x="11421842" y="4130108"/>
                  <a:ext cx="193062" cy="220912"/>
                  <a:chOff x="9659263" y="3260038"/>
                  <a:chExt cx="1090875" cy="1248235"/>
                </a:xfrm>
                <a:grpFill/>
              </p:grpSpPr>
              <p:sp>
                <p:nvSpPr>
                  <p:cNvPr id="213" name="Freeform 5">
                    <a:extLst>
                      <a:ext uri="{FF2B5EF4-FFF2-40B4-BE49-F238E27FC236}">
                        <a16:creationId xmlns:a16="http://schemas.microsoft.com/office/drawing/2014/main" id="{ABB315CF-7EA9-45A3-93CA-8882654C1176}"/>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14" name="Freeform 6">
                    <a:extLst>
                      <a:ext uri="{FF2B5EF4-FFF2-40B4-BE49-F238E27FC236}">
                        <a16:creationId xmlns:a16="http://schemas.microsoft.com/office/drawing/2014/main" id="{246B4AE7-C356-40A0-B635-CB35F4CC91F3}"/>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15" name="Freeform 7">
                    <a:extLst>
                      <a:ext uri="{FF2B5EF4-FFF2-40B4-BE49-F238E27FC236}">
                        <a16:creationId xmlns:a16="http://schemas.microsoft.com/office/drawing/2014/main" id="{0274CDFE-9A5B-4AB0-A19F-77D490BF9940}"/>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sp>
          <p:nvSpPr>
            <p:cNvPr id="132" name="Rectangle 131">
              <a:extLst>
                <a:ext uri="{FF2B5EF4-FFF2-40B4-BE49-F238E27FC236}">
                  <a16:creationId xmlns:a16="http://schemas.microsoft.com/office/drawing/2014/main" id="{0F61D091-3507-4A2E-97F3-D87C6A550335}"/>
                </a:ext>
              </a:extLst>
            </p:cNvPr>
            <p:cNvSpPr/>
            <p:nvPr/>
          </p:nvSpPr>
          <p:spPr bwMode="auto">
            <a:xfrm>
              <a:off x="8674458" y="5086083"/>
              <a:ext cx="1275508" cy="1066777"/>
            </a:xfrm>
            <a:prstGeom prst="rect">
              <a:avLst/>
            </a:prstGeom>
            <a:solidFill>
              <a:schemeClr val="bg2"/>
            </a:solidFill>
            <a:ln w="19050" cap="flat" cmpd="sng" algn="ctr">
              <a:no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135" name="Group 134">
              <a:extLst>
                <a:ext uri="{FF2B5EF4-FFF2-40B4-BE49-F238E27FC236}">
                  <a16:creationId xmlns:a16="http://schemas.microsoft.com/office/drawing/2014/main" id="{DEF8690C-645B-4001-B703-ED056DBB0298}"/>
                </a:ext>
              </a:extLst>
            </p:cNvPr>
            <p:cNvGrpSpPr/>
            <p:nvPr/>
          </p:nvGrpSpPr>
          <p:grpSpPr>
            <a:xfrm>
              <a:off x="8952238" y="5228376"/>
              <a:ext cx="790058" cy="536581"/>
              <a:chOff x="8071744" y="3902050"/>
              <a:chExt cx="790058" cy="536581"/>
            </a:xfrm>
          </p:grpSpPr>
          <p:grpSp>
            <p:nvGrpSpPr>
              <p:cNvPr id="136" name="Group 135">
                <a:extLst>
                  <a:ext uri="{FF2B5EF4-FFF2-40B4-BE49-F238E27FC236}">
                    <a16:creationId xmlns:a16="http://schemas.microsoft.com/office/drawing/2014/main" id="{9A064547-229E-4436-923E-6920D65A4295}"/>
                  </a:ext>
                </a:extLst>
              </p:cNvPr>
              <p:cNvGrpSpPr/>
              <p:nvPr/>
            </p:nvGrpSpPr>
            <p:grpSpPr>
              <a:xfrm>
                <a:off x="8071744" y="3902050"/>
                <a:ext cx="466424" cy="357463"/>
                <a:chOff x="11267579" y="4088131"/>
                <a:chExt cx="501588" cy="384412"/>
              </a:xfrm>
              <a:solidFill>
                <a:schemeClr val="bg2"/>
              </a:solidFill>
            </p:grpSpPr>
            <p:sp>
              <p:nvSpPr>
                <p:cNvPr id="149" name="monitor" title="Icon of a monitor">
                  <a:extLst>
                    <a:ext uri="{FF2B5EF4-FFF2-40B4-BE49-F238E27FC236}">
                      <a16:creationId xmlns:a16="http://schemas.microsoft.com/office/drawing/2014/main" id="{B0C9D674-D4BC-49F0-A663-6EF48EF1366F}"/>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0" name="Group 149">
                  <a:extLst>
                    <a:ext uri="{FF2B5EF4-FFF2-40B4-BE49-F238E27FC236}">
                      <a16:creationId xmlns:a16="http://schemas.microsoft.com/office/drawing/2014/main" id="{D2C76EC4-B997-4D2E-B0CE-0E06E636ABFC}"/>
                    </a:ext>
                  </a:extLst>
                </p:cNvPr>
                <p:cNvGrpSpPr/>
                <p:nvPr/>
              </p:nvGrpSpPr>
              <p:grpSpPr>
                <a:xfrm>
                  <a:off x="11421842" y="4130108"/>
                  <a:ext cx="193062" cy="220912"/>
                  <a:chOff x="9659263" y="3260038"/>
                  <a:chExt cx="1090875" cy="1248235"/>
                </a:xfrm>
                <a:grpFill/>
              </p:grpSpPr>
              <p:sp>
                <p:nvSpPr>
                  <p:cNvPr id="151" name="Freeform 5">
                    <a:extLst>
                      <a:ext uri="{FF2B5EF4-FFF2-40B4-BE49-F238E27FC236}">
                        <a16:creationId xmlns:a16="http://schemas.microsoft.com/office/drawing/2014/main" id="{30348800-557E-495F-80E1-EB1D43E0465C}"/>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52" name="Freeform 6">
                    <a:extLst>
                      <a:ext uri="{FF2B5EF4-FFF2-40B4-BE49-F238E27FC236}">
                        <a16:creationId xmlns:a16="http://schemas.microsoft.com/office/drawing/2014/main" id="{EE36F483-BF7B-445C-BD0E-482FA29B04F9}"/>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01" name="Freeform 7">
                    <a:extLst>
                      <a:ext uri="{FF2B5EF4-FFF2-40B4-BE49-F238E27FC236}">
                        <a16:creationId xmlns:a16="http://schemas.microsoft.com/office/drawing/2014/main" id="{535B66F7-D76B-4937-ADE6-DF8DCDC09125}"/>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37" name="Group 136">
                <a:extLst>
                  <a:ext uri="{FF2B5EF4-FFF2-40B4-BE49-F238E27FC236}">
                    <a16:creationId xmlns:a16="http://schemas.microsoft.com/office/drawing/2014/main" id="{27FF9E37-7DAE-4648-8651-F8AB12D0C276}"/>
                  </a:ext>
                </a:extLst>
              </p:cNvPr>
              <p:cNvGrpSpPr/>
              <p:nvPr/>
            </p:nvGrpSpPr>
            <p:grpSpPr>
              <a:xfrm>
                <a:off x="8233561" y="3991609"/>
                <a:ext cx="466424" cy="357463"/>
                <a:chOff x="11267579" y="4088131"/>
                <a:chExt cx="501588" cy="384412"/>
              </a:xfrm>
              <a:solidFill>
                <a:schemeClr val="bg2"/>
              </a:solidFill>
            </p:grpSpPr>
            <p:sp>
              <p:nvSpPr>
                <p:cNvPr id="144" name="monitor" title="Icon of a monitor">
                  <a:extLst>
                    <a:ext uri="{FF2B5EF4-FFF2-40B4-BE49-F238E27FC236}">
                      <a16:creationId xmlns:a16="http://schemas.microsoft.com/office/drawing/2014/main" id="{751EE02E-57F9-4B8E-BCE7-913C640A3864}"/>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5" name="Group 144">
                  <a:extLst>
                    <a:ext uri="{FF2B5EF4-FFF2-40B4-BE49-F238E27FC236}">
                      <a16:creationId xmlns:a16="http://schemas.microsoft.com/office/drawing/2014/main" id="{3052157E-3CDC-4DFB-AE66-A40244A49623}"/>
                    </a:ext>
                  </a:extLst>
                </p:cNvPr>
                <p:cNvGrpSpPr/>
                <p:nvPr/>
              </p:nvGrpSpPr>
              <p:grpSpPr>
                <a:xfrm>
                  <a:off x="11421842" y="4130108"/>
                  <a:ext cx="193062" cy="220912"/>
                  <a:chOff x="9659263" y="3260038"/>
                  <a:chExt cx="1090875" cy="1248235"/>
                </a:xfrm>
                <a:grpFill/>
              </p:grpSpPr>
              <p:sp>
                <p:nvSpPr>
                  <p:cNvPr id="146" name="Freeform 5">
                    <a:extLst>
                      <a:ext uri="{FF2B5EF4-FFF2-40B4-BE49-F238E27FC236}">
                        <a16:creationId xmlns:a16="http://schemas.microsoft.com/office/drawing/2014/main" id="{50F550D2-520E-4663-9CC9-BAC34809A1FE}"/>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47" name="Freeform 6">
                    <a:extLst>
                      <a:ext uri="{FF2B5EF4-FFF2-40B4-BE49-F238E27FC236}">
                        <a16:creationId xmlns:a16="http://schemas.microsoft.com/office/drawing/2014/main" id="{FCC50C96-9BA1-40D5-8B2B-7D9F9885D4DC}"/>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48" name="Freeform 7">
                    <a:extLst>
                      <a:ext uri="{FF2B5EF4-FFF2-40B4-BE49-F238E27FC236}">
                        <a16:creationId xmlns:a16="http://schemas.microsoft.com/office/drawing/2014/main" id="{76CF9546-8BBC-45CE-A275-F7F54B163493}"/>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38" name="Group 137">
                <a:extLst>
                  <a:ext uri="{FF2B5EF4-FFF2-40B4-BE49-F238E27FC236}">
                    <a16:creationId xmlns:a16="http://schemas.microsoft.com/office/drawing/2014/main" id="{7D9FD3FF-8C2E-4966-80AD-E236A2891422}"/>
                  </a:ext>
                </a:extLst>
              </p:cNvPr>
              <p:cNvGrpSpPr/>
              <p:nvPr/>
            </p:nvGrpSpPr>
            <p:grpSpPr>
              <a:xfrm>
                <a:off x="8395378" y="4081168"/>
                <a:ext cx="466424" cy="357463"/>
                <a:chOff x="11267579" y="4088131"/>
                <a:chExt cx="501588" cy="384412"/>
              </a:xfrm>
              <a:solidFill>
                <a:schemeClr val="bg2"/>
              </a:solidFill>
            </p:grpSpPr>
            <p:sp>
              <p:nvSpPr>
                <p:cNvPr id="139" name="monitor" title="Icon of a monitor">
                  <a:extLst>
                    <a:ext uri="{FF2B5EF4-FFF2-40B4-BE49-F238E27FC236}">
                      <a16:creationId xmlns:a16="http://schemas.microsoft.com/office/drawing/2014/main" id="{02F8A6C1-0421-4F99-AD46-A7FA7B56EDC6}"/>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48FA4EAC-8C5E-46F0-8C02-AF4AD6ADD6A0}"/>
                    </a:ext>
                  </a:extLst>
                </p:cNvPr>
                <p:cNvGrpSpPr/>
                <p:nvPr/>
              </p:nvGrpSpPr>
              <p:grpSpPr>
                <a:xfrm>
                  <a:off x="11421842" y="4130108"/>
                  <a:ext cx="193062" cy="220912"/>
                  <a:chOff x="9659263" y="3260038"/>
                  <a:chExt cx="1090875" cy="1248235"/>
                </a:xfrm>
                <a:grpFill/>
              </p:grpSpPr>
              <p:sp>
                <p:nvSpPr>
                  <p:cNvPr id="141" name="Freeform 5">
                    <a:extLst>
                      <a:ext uri="{FF2B5EF4-FFF2-40B4-BE49-F238E27FC236}">
                        <a16:creationId xmlns:a16="http://schemas.microsoft.com/office/drawing/2014/main" id="{D581F55F-7F51-466C-A920-766E06B04CE4}"/>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42" name="Freeform 6">
                    <a:extLst>
                      <a:ext uri="{FF2B5EF4-FFF2-40B4-BE49-F238E27FC236}">
                        <a16:creationId xmlns:a16="http://schemas.microsoft.com/office/drawing/2014/main" id="{09C033AA-6D5F-481B-92EB-CBFADA09A460}"/>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43" name="Freeform 7">
                    <a:extLst>
                      <a:ext uri="{FF2B5EF4-FFF2-40B4-BE49-F238E27FC236}">
                        <a16:creationId xmlns:a16="http://schemas.microsoft.com/office/drawing/2014/main" id="{A96C960C-3187-4B54-A7FE-2B0CE22CEA04}"/>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sp>
          <p:nvSpPr>
            <p:cNvPr id="110" name="Rectangle 109">
              <a:extLst>
                <a:ext uri="{FF2B5EF4-FFF2-40B4-BE49-F238E27FC236}">
                  <a16:creationId xmlns:a16="http://schemas.microsoft.com/office/drawing/2014/main" id="{797239B3-A2BF-47FF-8ED2-596E00F018EE}"/>
                </a:ext>
              </a:extLst>
            </p:cNvPr>
            <p:cNvSpPr/>
            <p:nvPr/>
          </p:nvSpPr>
          <p:spPr bwMode="auto">
            <a:xfrm>
              <a:off x="10117332" y="5086083"/>
              <a:ext cx="1275508" cy="1066777"/>
            </a:xfrm>
            <a:prstGeom prst="rect">
              <a:avLst/>
            </a:prstGeom>
            <a:solidFill>
              <a:schemeClr val="bg2"/>
            </a:solidFill>
            <a:ln w="19050" cap="flat" cmpd="sng" algn="ctr">
              <a:no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113" name="Group 112">
              <a:extLst>
                <a:ext uri="{FF2B5EF4-FFF2-40B4-BE49-F238E27FC236}">
                  <a16:creationId xmlns:a16="http://schemas.microsoft.com/office/drawing/2014/main" id="{AD13B763-D9A4-459E-AB7C-E1AE99551295}"/>
                </a:ext>
              </a:extLst>
            </p:cNvPr>
            <p:cNvGrpSpPr/>
            <p:nvPr/>
          </p:nvGrpSpPr>
          <p:grpSpPr>
            <a:xfrm>
              <a:off x="10395112" y="5228376"/>
              <a:ext cx="790058" cy="536581"/>
              <a:chOff x="8071744" y="3902050"/>
              <a:chExt cx="790058" cy="536581"/>
            </a:xfrm>
          </p:grpSpPr>
          <p:grpSp>
            <p:nvGrpSpPr>
              <p:cNvPr id="114" name="Group 113">
                <a:extLst>
                  <a:ext uri="{FF2B5EF4-FFF2-40B4-BE49-F238E27FC236}">
                    <a16:creationId xmlns:a16="http://schemas.microsoft.com/office/drawing/2014/main" id="{E496355E-D788-474B-855E-BD4B285F4946}"/>
                  </a:ext>
                </a:extLst>
              </p:cNvPr>
              <p:cNvGrpSpPr/>
              <p:nvPr/>
            </p:nvGrpSpPr>
            <p:grpSpPr>
              <a:xfrm>
                <a:off x="8071744" y="3902050"/>
                <a:ext cx="466424" cy="357463"/>
                <a:chOff x="11267579" y="4088131"/>
                <a:chExt cx="501588" cy="384412"/>
              </a:xfrm>
              <a:solidFill>
                <a:schemeClr val="bg2"/>
              </a:solidFill>
            </p:grpSpPr>
            <p:sp>
              <p:nvSpPr>
                <p:cNvPr id="127" name="monitor" title="Icon of a monitor">
                  <a:extLst>
                    <a:ext uri="{FF2B5EF4-FFF2-40B4-BE49-F238E27FC236}">
                      <a16:creationId xmlns:a16="http://schemas.microsoft.com/office/drawing/2014/main" id="{8CFF58B1-037F-47BD-A70E-8ACE73262A3D}"/>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28" name="Group 127">
                  <a:extLst>
                    <a:ext uri="{FF2B5EF4-FFF2-40B4-BE49-F238E27FC236}">
                      <a16:creationId xmlns:a16="http://schemas.microsoft.com/office/drawing/2014/main" id="{1DE9F0F4-B9F0-4BD0-A6B4-A04FF61FBAA0}"/>
                    </a:ext>
                  </a:extLst>
                </p:cNvPr>
                <p:cNvGrpSpPr/>
                <p:nvPr/>
              </p:nvGrpSpPr>
              <p:grpSpPr>
                <a:xfrm>
                  <a:off x="11421842" y="4130108"/>
                  <a:ext cx="193062" cy="220912"/>
                  <a:chOff x="9659263" y="3260038"/>
                  <a:chExt cx="1090875" cy="1248235"/>
                </a:xfrm>
                <a:grpFill/>
              </p:grpSpPr>
              <p:sp>
                <p:nvSpPr>
                  <p:cNvPr id="129" name="Freeform 5">
                    <a:extLst>
                      <a:ext uri="{FF2B5EF4-FFF2-40B4-BE49-F238E27FC236}">
                        <a16:creationId xmlns:a16="http://schemas.microsoft.com/office/drawing/2014/main" id="{6D2568E3-4785-4818-83D3-AE80CA2E105D}"/>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30" name="Freeform 6">
                    <a:extLst>
                      <a:ext uri="{FF2B5EF4-FFF2-40B4-BE49-F238E27FC236}">
                        <a16:creationId xmlns:a16="http://schemas.microsoft.com/office/drawing/2014/main" id="{BC97BF27-669C-4E89-A6EE-6631D627C459}"/>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31" name="Freeform 7">
                    <a:extLst>
                      <a:ext uri="{FF2B5EF4-FFF2-40B4-BE49-F238E27FC236}">
                        <a16:creationId xmlns:a16="http://schemas.microsoft.com/office/drawing/2014/main" id="{8DE2EE2E-7E18-463D-93AC-5DD7800E6679}"/>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15" name="Group 114">
                <a:extLst>
                  <a:ext uri="{FF2B5EF4-FFF2-40B4-BE49-F238E27FC236}">
                    <a16:creationId xmlns:a16="http://schemas.microsoft.com/office/drawing/2014/main" id="{6304D8D6-09B8-40F2-9E3B-35872D644DBD}"/>
                  </a:ext>
                </a:extLst>
              </p:cNvPr>
              <p:cNvGrpSpPr/>
              <p:nvPr/>
            </p:nvGrpSpPr>
            <p:grpSpPr>
              <a:xfrm>
                <a:off x="8233561" y="3991609"/>
                <a:ext cx="466424" cy="357463"/>
                <a:chOff x="11267579" y="4088131"/>
                <a:chExt cx="501588" cy="384412"/>
              </a:xfrm>
              <a:solidFill>
                <a:schemeClr val="bg2"/>
              </a:solidFill>
            </p:grpSpPr>
            <p:sp>
              <p:nvSpPr>
                <p:cNvPr id="122" name="monitor" title="Icon of a monitor">
                  <a:extLst>
                    <a:ext uri="{FF2B5EF4-FFF2-40B4-BE49-F238E27FC236}">
                      <a16:creationId xmlns:a16="http://schemas.microsoft.com/office/drawing/2014/main" id="{864D8A4E-EE1D-4C83-9A7E-1688C010DC2F}"/>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23" name="Group 122">
                  <a:extLst>
                    <a:ext uri="{FF2B5EF4-FFF2-40B4-BE49-F238E27FC236}">
                      <a16:creationId xmlns:a16="http://schemas.microsoft.com/office/drawing/2014/main" id="{87CFFA04-B6A7-4F74-AAA9-FA664D375AE1}"/>
                    </a:ext>
                  </a:extLst>
                </p:cNvPr>
                <p:cNvGrpSpPr/>
                <p:nvPr/>
              </p:nvGrpSpPr>
              <p:grpSpPr>
                <a:xfrm>
                  <a:off x="11421842" y="4130108"/>
                  <a:ext cx="193062" cy="220912"/>
                  <a:chOff x="9659263" y="3260038"/>
                  <a:chExt cx="1090875" cy="1248235"/>
                </a:xfrm>
                <a:grpFill/>
              </p:grpSpPr>
              <p:sp>
                <p:nvSpPr>
                  <p:cNvPr id="124" name="Freeform 5">
                    <a:extLst>
                      <a:ext uri="{FF2B5EF4-FFF2-40B4-BE49-F238E27FC236}">
                        <a16:creationId xmlns:a16="http://schemas.microsoft.com/office/drawing/2014/main" id="{8D76E604-50D7-480A-8471-2F5841E38608}"/>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25" name="Freeform 6">
                    <a:extLst>
                      <a:ext uri="{FF2B5EF4-FFF2-40B4-BE49-F238E27FC236}">
                        <a16:creationId xmlns:a16="http://schemas.microsoft.com/office/drawing/2014/main" id="{2107090D-6783-4B4A-9A52-B146FF575B85}"/>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26" name="Freeform 7">
                    <a:extLst>
                      <a:ext uri="{FF2B5EF4-FFF2-40B4-BE49-F238E27FC236}">
                        <a16:creationId xmlns:a16="http://schemas.microsoft.com/office/drawing/2014/main" id="{FC4B0AF5-B62A-4833-992B-0D6701CF2AE1}"/>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nvGrpSpPr>
              <p:cNvPr id="116" name="Group 115">
                <a:extLst>
                  <a:ext uri="{FF2B5EF4-FFF2-40B4-BE49-F238E27FC236}">
                    <a16:creationId xmlns:a16="http://schemas.microsoft.com/office/drawing/2014/main" id="{1C98CCED-D15C-4C7E-8EEF-228541F23A36}"/>
                  </a:ext>
                </a:extLst>
              </p:cNvPr>
              <p:cNvGrpSpPr/>
              <p:nvPr/>
            </p:nvGrpSpPr>
            <p:grpSpPr>
              <a:xfrm>
                <a:off x="8395378" y="4081168"/>
                <a:ext cx="466424" cy="357463"/>
                <a:chOff x="11267579" y="4088131"/>
                <a:chExt cx="501588" cy="384412"/>
              </a:xfrm>
              <a:solidFill>
                <a:schemeClr val="bg2"/>
              </a:solidFill>
            </p:grpSpPr>
            <p:sp>
              <p:nvSpPr>
                <p:cNvPr id="117" name="monitor" title="Icon of a monitor">
                  <a:extLst>
                    <a:ext uri="{FF2B5EF4-FFF2-40B4-BE49-F238E27FC236}">
                      <a16:creationId xmlns:a16="http://schemas.microsoft.com/office/drawing/2014/main" id="{E9938272-6F9B-4462-80F5-4699222B52F3}"/>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18" name="Group 117">
                  <a:extLst>
                    <a:ext uri="{FF2B5EF4-FFF2-40B4-BE49-F238E27FC236}">
                      <a16:creationId xmlns:a16="http://schemas.microsoft.com/office/drawing/2014/main" id="{F6BFF214-5AFD-4CB5-9B56-C91CD0465BCC}"/>
                    </a:ext>
                  </a:extLst>
                </p:cNvPr>
                <p:cNvGrpSpPr/>
                <p:nvPr/>
              </p:nvGrpSpPr>
              <p:grpSpPr>
                <a:xfrm>
                  <a:off x="11421842" y="4130108"/>
                  <a:ext cx="193062" cy="220912"/>
                  <a:chOff x="9659263" y="3260038"/>
                  <a:chExt cx="1090875" cy="1248235"/>
                </a:xfrm>
                <a:grpFill/>
              </p:grpSpPr>
              <p:sp>
                <p:nvSpPr>
                  <p:cNvPr id="119" name="Freeform 5">
                    <a:extLst>
                      <a:ext uri="{FF2B5EF4-FFF2-40B4-BE49-F238E27FC236}">
                        <a16:creationId xmlns:a16="http://schemas.microsoft.com/office/drawing/2014/main" id="{CA48FA30-06AE-4D0D-8046-39A465144638}"/>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20" name="Freeform 6">
                    <a:extLst>
                      <a:ext uri="{FF2B5EF4-FFF2-40B4-BE49-F238E27FC236}">
                        <a16:creationId xmlns:a16="http://schemas.microsoft.com/office/drawing/2014/main" id="{183EF36A-8D7F-4441-8707-785C5ED4C6BF}"/>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21" name="Freeform 7">
                    <a:extLst>
                      <a:ext uri="{FF2B5EF4-FFF2-40B4-BE49-F238E27FC236}">
                        <a16:creationId xmlns:a16="http://schemas.microsoft.com/office/drawing/2014/main" id="{FC5C385E-41BA-45D7-AA3C-DFBB9DFF232E}"/>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grpSp>
        <p:grpSp>
          <p:nvGrpSpPr>
            <p:cNvPr id="226" name="Group 225">
              <a:extLst>
                <a:ext uri="{FF2B5EF4-FFF2-40B4-BE49-F238E27FC236}">
                  <a16:creationId xmlns:a16="http://schemas.microsoft.com/office/drawing/2014/main" id="{EAF88A73-6A9F-4115-BDC2-B63F96C94905}"/>
                </a:ext>
              </a:extLst>
            </p:cNvPr>
            <p:cNvGrpSpPr/>
            <p:nvPr/>
          </p:nvGrpSpPr>
          <p:grpSpPr>
            <a:xfrm>
              <a:off x="7005450" y="4847391"/>
              <a:ext cx="4613525" cy="1479131"/>
              <a:chOff x="7519657" y="3362109"/>
              <a:chExt cx="1320556" cy="1060968"/>
            </a:xfrm>
          </p:grpSpPr>
          <p:sp>
            <p:nvSpPr>
              <p:cNvPr id="227" name="Rectangle 226">
                <a:extLst>
                  <a:ext uri="{FF2B5EF4-FFF2-40B4-BE49-F238E27FC236}">
                    <a16:creationId xmlns:a16="http://schemas.microsoft.com/office/drawing/2014/main" id="{96254825-C9DE-41DF-A6CE-65CBB3A0C350}"/>
                  </a:ext>
                </a:extLst>
              </p:cNvPr>
              <p:cNvSpPr/>
              <p:nvPr/>
            </p:nvSpPr>
            <p:spPr bwMode="auto">
              <a:xfrm>
                <a:off x="7519657" y="3417233"/>
                <a:ext cx="1320556" cy="1005844"/>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28" name="Rectangle 227">
                <a:extLst>
                  <a:ext uri="{FF2B5EF4-FFF2-40B4-BE49-F238E27FC236}">
                    <a16:creationId xmlns:a16="http://schemas.microsoft.com/office/drawing/2014/main" id="{7449D3CC-99A5-4586-8DA6-82C15754A0B5}"/>
                  </a:ext>
                </a:extLst>
              </p:cNvPr>
              <p:cNvSpPr/>
              <p:nvPr/>
            </p:nvSpPr>
            <p:spPr bwMode="auto">
              <a:xfrm>
                <a:off x="8691736" y="3362109"/>
                <a:ext cx="114612" cy="1149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err="1">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VNet</a:t>
                </a:r>
                <a:endPar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cxnSp>
          <p:nvCxnSpPr>
            <p:cNvPr id="229" name="Connector: Elbow 228">
              <a:extLst>
                <a:ext uri="{FF2B5EF4-FFF2-40B4-BE49-F238E27FC236}">
                  <a16:creationId xmlns:a16="http://schemas.microsoft.com/office/drawing/2014/main" id="{929FD339-4B08-46E0-B1FF-68A879E9911C}"/>
                </a:ext>
              </a:extLst>
            </p:cNvPr>
            <p:cNvCxnSpPr>
              <a:cxnSpLocks/>
              <a:stCxn id="235" idx="2"/>
              <a:endCxn id="202" idx="0"/>
            </p:cNvCxnSpPr>
            <p:nvPr/>
          </p:nvCxnSpPr>
          <p:spPr>
            <a:xfrm rot="10800000" flipV="1">
              <a:off x="7869337" y="4544229"/>
              <a:ext cx="1172744" cy="541854"/>
            </a:xfrm>
            <a:prstGeom prst="bentConnector2">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FFDD4BE0-39CA-4106-8ACE-575E2A1C69A1}"/>
                </a:ext>
              </a:extLst>
            </p:cNvPr>
            <p:cNvCxnSpPr>
              <a:cxnSpLocks/>
              <a:stCxn id="235" idx="6"/>
              <a:endCxn id="110" idx="0"/>
            </p:cNvCxnSpPr>
            <p:nvPr/>
          </p:nvCxnSpPr>
          <p:spPr>
            <a:xfrm>
              <a:off x="9582341" y="4544229"/>
              <a:ext cx="1172745" cy="541854"/>
            </a:xfrm>
            <a:prstGeom prst="bentConnector2">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911B14F-8C68-45AC-ACF5-A50CBCF10D15}"/>
                </a:ext>
              </a:extLst>
            </p:cNvPr>
            <p:cNvCxnSpPr>
              <a:cxnSpLocks/>
            </p:cNvCxnSpPr>
            <p:nvPr/>
          </p:nvCxnSpPr>
          <p:spPr>
            <a:xfrm>
              <a:off x="9312210" y="4792528"/>
              <a:ext cx="0" cy="293554"/>
            </a:xfrm>
            <a:prstGeom prst="straightConnector1">
              <a:avLst/>
            </a:prstGeom>
            <a:ln w="190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90F93C73-4831-4957-AC3C-D5B57456D197}"/>
                </a:ext>
              </a:extLst>
            </p:cNvPr>
            <p:cNvGrpSpPr/>
            <p:nvPr/>
          </p:nvGrpSpPr>
          <p:grpSpPr>
            <a:xfrm>
              <a:off x="9042081" y="4274100"/>
              <a:ext cx="1991662" cy="540258"/>
              <a:chOff x="9042081" y="2512256"/>
              <a:chExt cx="1991662" cy="540258"/>
            </a:xfrm>
          </p:grpSpPr>
          <p:sp>
            <p:nvSpPr>
              <p:cNvPr id="233" name="Rectangle 232">
                <a:extLst>
                  <a:ext uri="{FF2B5EF4-FFF2-40B4-BE49-F238E27FC236}">
                    <a16:creationId xmlns:a16="http://schemas.microsoft.com/office/drawing/2014/main" id="{5CEF1E13-DAC3-40B7-B0E9-E54B1E16BB5A}"/>
                  </a:ext>
                </a:extLst>
              </p:cNvPr>
              <p:cNvSpPr/>
              <p:nvPr/>
            </p:nvSpPr>
            <p:spPr bwMode="auto">
              <a:xfrm>
                <a:off x="9598847" y="2577640"/>
                <a:ext cx="1434896" cy="1384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000" i="1" kern="0">
                    <a:cs typeface="Segoe UI Semibold" panose="020B0702040204020203" pitchFamily="34" charset="0"/>
                  </a:rPr>
                  <a:t>Load balancer standard</a:t>
                </a:r>
              </a:p>
            </p:txBody>
          </p:sp>
          <p:grpSp>
            <p:nvGrpSpPr>
              <p:cNvPr id="234" name="Group 233">
                <a:extLst>
                  <a:ext uri="{FF2B5EF4-FFF2-40B4-BE49-F238E27FC236}">
                    <a16:creationId xmlns:a16="http://schemas.microsoft.com/office/drawing/2014/main" id="{7B1DCE82-44E2-41D1-B6C5-BC8D0794E463}"/>
                  </a:ext>
                </a:extLst>
              </p:cNvPr>
              <p:cNvGrpSpPr/>
              <p:nvPr/>
            </p:nvGrpSpPr>
            <p:grpSpPr>
              <a:xfrm>
                <a:off x="9042081" y="2512256"/>
                <a:ext cx="540260" cy="540258"/>
                <a:chOff x="9149751" y="3125571"/>
                <a:chExt cx="580990" cy="580988"/>
              </a:xfrm>
              <a:solidFill>
                <a:schemeClr val="bg2"/>
              </a:solidFill>
            </p:grpSpPr>
            <p:sp>
              <p:nvSpPr>
                <p:cNvPr id="235" name="Oval 234">
                  <a:extLst>
                    <a:ext uri="{FF2B5EF4-FFF2-40B4-BE49-F238E27FC236}">
                      <a16:creationId xmlns:a16="http://schemas.microsoft.com/office/drawing/2014/main" id="{1EF1AFFA-CB85-44EA-9074-9009F2877266}"/>
                    </a:ext>
                  </a:extLst>
                </p:cNvPr>
                <p:cNvSpPr/>
                <p:nvPr/>
              </p:nvSpPr>
              <p:spPr bwMode="auto">
                <a:xfrm>
                  <a:off x="9149751" y="3125571"/>
                  <a:ext cx="580990" cy="580988"/>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36" name="Group 235">
                  <a:extLst>
                    <a:ext uri="{FF2B5EF4-FFF2-40B4-BE49-F238E27FC236}">
                      <a16:creationId xmlns:a16="http://schemas.microsoft.com/office/drawing/2014/main" id="{84BE9D97-1360-45B5-89EC-010C9C2614AA}"/>
                    </a:ext>
                  </a:extLst>
                </p:cNvPr>
                <p:cNvGrpSpPr/>
                <p:nvPr/>
              </p:nvGrpSpPr>
              <p:grpSpPr>
                <a:xfrm>
                  <a:off x="9301039" y="3238304"/>
                  <a:ext cx="278414" cy="390380"/>
                  <a:chOff x="11753074" y="3691890"/>
                  <a:chExt cx="278414" cy="390380"/>
                </a:xfrm>
                <a:grpFill/>
              </p:grpSpPr>
              <p:cxnSp>
                <p:nvCxnSpPr>
                  <p:cNvPr id="237" name="Straight Arrow Connector 236">
                    <a:extLst>
                      <a:ext uri="{FF2B5EF4-FFF2-40B4-BE49-F238E27FC236}">
                        <a16:creationId xmlns:a16="http://schemas.microsoft.com/office/drawing/2014/main" id="{535A6B5B-FCC9-47E3-85D4-6E8A8CA53D77}"/>
                      </a:ext>
                    </a:extLst>
                  </p:cNvPr>
                  <p:cNvCxnSpPr>
                    <a:cxnSpLocks/>
                  </p:cNvCxnSpPr>
                  <p:nvPr/>
                </p:nvCxnSpPr>
                <p:spPr>
                  <a:xfrm>
                    <a:off x="11892280" y="3691890"/>
                    <a:ext cx="0" cy="390380"/>
                  </a:xfrm>
                  <a:prstGeom prst="straightConnector1">
                    <a:avLst/>
                  </a:prstGeom>
                  <a:grpFill/>
                  <a:ln w="19050">
                    <a:solidFill>
                      <a:schemeClr val="tx2"/>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8B506706-B3D5-4E92-BD0D-B9177C9131BD}"/>
                      </a:ext>
                    </a:extLst>
                  </p:cNvPr>
                  <p:cNvCxnSpPr>
                    <a:cxnSpLocks/>
                  </p:cNvCxnSpPr>
                  <p:nvPr/>
                </p:nvCxnSpPr>
                <p:spPr>
                  <a:xfrm>
                    <a:off x="11892280"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F785CF4C-5015-4EA5-BC7D-FDE03E2833A8}"/>
                      </a:ext>
                    </a:extLst>
                  </p:cNvPr>
                  <p:cNvCxnSpPr>
                    <a:cxnSpLocks/>
                  </p:cNvCxnSpPr>
                  <p:nvPr/>
                </p:nvCxnSpPr>
                <p:spPr>
                  <a:xfrm flipH="1">
                    <a:off x="11753074" y="3795433"/>
                    <a:ext cx="139208" cy="139208"/>
                  </a:xfrm>
                  <a:prstGeom prst="straightConnector1">
                    <a:avLst/>
                  </a:prstGeom>
                  <a:grpFill/>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sp>
          <p:nvSpPr>
            <p:cNvPr id="240" name="Rectangle 239">
              <a:extLst>
                <a:ext uri="{FF2B5EF4-FFF2-40B4-BE49-F238E27FC236}">
                  <a16:creationId xmlns:a16="http://schemas.microsoft.com/office/drawing/2014/main" id="{136824EA-F6FA-4D94-8C12-FFBDDCA38BE5}"/>
                </a:ext>
              </a:extLst>
            </p:cNvPr>
            <p:cNvSpPr/>
            <p:nvPr/>
          </p:nvSpPr>
          <p:spPr bwMode="auto">
            <a:xfrm>
              <a:off x="7231582" y="5086083"/>
              <a:ext cx="4161249" cy="1066777"/>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05" name="Rectangle 204">
              <a:extLst>
                <a:ext uri="{FF2B5EF4-FFF2-40B4-BE49-F238E27FC236}">
                  <a16:creationId xmlns:a16="http://schemas.microsoft.com/office/drawing/2014/main" id="{A269A8CC-7442-402B-AB05-D4D1CDB9F33A}"/>
                </a:ext>
              </a:extLst>
            </p:cNvPr>
            <p:cNvSpPr/>
            <p:nvPr/>
          </p:nvSpPr>
          <p:spPr bwMode="auto">
            <a:xfrm>
              <a:off x="7572157" y="6068444"/>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1</a:t>
              </a:r>
            </a:p>
          </p:txBody>
        </p:sp>
        <p:sp>
          <p:nvSpPr>
            <p:cNvPr id="134" name="Rectangle 133">
              <a:extLst>
                <a:ext uri="{FF2B5EF4-FFF2-40B4-BE49-F238E27FC236}">
                  <a16:creationId xmlns:a16="http://schemas.microsoft.com/office/drawing/2014/main" id="{3BC221E7-C671-4265-830D-33C164CFBE32}"/>
                </a:ext>
              </a:extLst>
            </p:cNvPr>
            <p:cNvSpPr/>
            <p:nvPr/>
          </p:nvSpPr>
          <p:spPr bwMode="auto">
            <a:xfrm>
              <a:off x="9015032" y="6068444"/>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2</a:t>
              </a:r>
            </a:p>
          </p:txBody>
        </p:sp>
        <p:sp>
          <p:nvSpPr>
            <p:cNvPr id="112" name="Rectangle 111">
              <a:extLst>
                <a:ext uri="{FF2B5EF4-FFF2-40B4-BE49-F238E27FC236}">
                  <a16:creationId xmlns:a16="http://schemas.microsoft.com/office/drawing/2014/main" id="{2AE4AA42-BDAC-4D54-9F3B-B3459C49D56E}"/>
                </a:ext>
              </a:extLst>
            </p:cNvPr>
            <p:cNvSpPr/>
            <p:nvPr/>
          </p:nvSpPr>
          <p:spPr bwMode="auto">
            <a:xfrm>
              <a:off x="10457906" y="6068444"/>
              <a:ext cx="59435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Zone 3</a:t>
              </a:r>
            </a:p>
          </p:txBody>
        </p:sp>
        <p:cxnSp>
          <p:nvCxnSpPr>
            <p:cNvPr id="8" name="Straight Connector 7">
              <a:extLst>
                <a:ext uri="{FF2B5EF4-FFF2-40B4-BE49-F238E27FC236}">
                  <a16:creationId xmlns:a16="http://schemas.microsoft.com/office/drawing/2014/main" id="{21F5D74E-F002-471C-856D-8C1C607F9685}"/>
                </a:ext>
              </a:extLst>
            </p:cNvPr>
            <p:cNvCxnSpPr>
              <a:cxnSpLocks/>
            </p:cNvCxnSpPr>
            <p:nvPr/>
          </p:nvCxnSpPr>
          <p:spPr>
            <a:xfrm>
              <a:off x="10081772" y="5086082"/>
              <a:ext cx="0" cy="1066778"/>
            </a:xfrm>
            <a:prstGeom prst="line">
              <a:avLst/>
            </a:prstGeom>
            <a:noFill/>
            <a:ln w="19050" cap="flat" cmpd="sng" algn="ctr">
              <a:solidFill>
                <a:schemeClr val="tx2"/>
              </a:solidFill>
              <a:prstDash val="sysDot"/>
              <a:headEnd type="none" w="med" len="med"/>
              <a:tailEnd type="none" w="med" len="med"/>
            </a:ln>
            <a:effectLst/>
          </p:spPr>
        </p:cxnSp>
        <p:cxnSp>
          <p:nvCxnSpPr>
            <p:cNvPr id="241" name="Straight Connector 240">
              <a:extLst>
                <a:ext uri="{FF2B5EF4-FFF2-40B4-BE49-F238E27FC236}">
                  <a16:creationId xmlns:a16="http://schemas.microsoft.com/office/drawing/2014/main" id="{044DA203-0398-4665-AEBC-55F945589686}"/>
                </a:ext>
              </a:extLst>
            </p:cNvPr>
            <p:cNvCxnSpPr>
              <a:cxnSpLocks/>
            </p:cNvCxnSpPr>
            <p:nvPr/>
          </p:nvCxnSpPr>
          <p:spPr>
            <a:xfrm>
              <a:off x="8623812" y="5086082"/>
              <a:ext cx="0" cy="1066778"/>
            </a:xfrm>
            <a:prstGeom prst="line">
              <a:avLst/>
            </a:prstGeom>
            <a:noFill/>
            <a:ln w="19050" cap="flat" cmpd="sng" algn="ctr">
              <a:solidFill>
                <a:schemeClr val="tx2"/>
              </a:solidFill>
              <a:prstDash val="sysDot"/>
              <a:headEnd type="none" w="med" len="med"/>
              <a:tailEnd type="none" w="med" len="med"/>
            </a:ln>
            <a:effectLst/>
          </p:spPr>
        </p:cxnSp>
        <p:sp>
          <p:nvSpPr>
            <p:cNvPr id="133" name="TextBox 132">
              <a:extLst>
                <a:ext uri="{FF2B5EF4-FFF2-40B4-BE49-F238E27FC236}">
                  <a16:creationId xmlns:a16="http://schemas.microsoft.com/office/drawing/2014/main" id="{AA196ECE-EA7F-4F9D-B76E-9325BBAA70E6}"/>
                </a:ext>
              </a:extLst>
            </p:cNvPr>
            <p:cNvSpPr txBox="1"/>
            <p:nvPr/>
          </p:nvSpPr>
          <p:spPr>
            <a:xfrm>
              <a:off x="7903735" y="5844959"/>
              <a:ext cx="2887064" cy="166199"/>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200"/>
                <a:t>VM scale set (coming soon)</a:t>
              </a:r>
              <a:endParaRPr lang="en-US" sz="2400"/>
            </a:p>
          </p:txBody>
        </p:sp>
      </p:grpSp>
    </p:spTree>
    <p:extLst>
      <p:ext uri="{BB962C8B-B14F-4D97-AF65-F5344CB8AC3E}">
        <p14:creationId xmlns:p14="http://schemas.microsoft.com/office/powerpoint/2010/main" val="259016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1+#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3F6482-9158-4B0E-9336-4070926D5FB0}"/>
              </a:ext>
            </a:extLst>
          </p:cNvPr>
          <p:cNvSpPr>
            <a:spLocks noGrp="1"/>
          </p:cNvSpPr>
          <p:nvPr>
            <p:ph type="title"/>
          </p:nvPr>
        </p:nvSpPr>
        <p:spPr/>
        <p:txBody>
          <a:bodyPr/>
          <a:lstStyle/>
          <a:p>
            <a:r>
              <a:rPr lang="en-US"/>
              <a:t>Azure compute resiliency solutions</a:t>
            </a:r>
          </a:p>
        </p:txBody>
      </p:sp>
      <p:sp>
        <p:nvSpPr>
          <p:cNvPr id="8" name="Text Placeholder 7">
            <a:extLst>
              <a:ext uri="{FF2B5EF4-FFF2-40B4-BE49-F238E27FC236}">
                <a16:creationId xmlns:a16="http://schemas.microsoft.com/office/drawing/2014/main" id="{F4A9DBDC-194C-4BF1-B510-2CAC5A225166}"/>
              </a:ext>
            </a:extLst>
          </p:cNvPr>
          <p:cNvSpPr>
            <a:spLocks noGrp="1"/>
          </p:cNvSpPr>
          <p:nvPr>
            <p:ph type="body" sz="quarter" idx="10"/>
          </p:nvPr>
        </p:nvSpPr>
        <p:spPr/>
        <p:txBody>
          <a:bodyPr/>
          <a:lstStyle/>
          <a:p>
            <a:r>
              <a:rPr lang="en-US"/>
              <a:t>Backup your virtual machine without any infrastructure needs</a:t>
            </a:r>
          </a:p>
        </p:txBody>
      </p:sp>
      <p:grpSp>
        <p:nvGrpSpPr>
          <p:cNvPr id="12" name="Group 11">
            <a:extLst>
              <a:ext uri="{FF2B5EF4-FFF2-40B4-BE49-F238E27FC236}">
                <a16:creationId xmlns:a16="http://schemas.microsoft.com/office/drawing/2014/main" id="{AECFDD16-2DA5-495B-8D35-B83C2A1D6BB9}"/>
              </a:ext>
            </a:extLst>
          </p:cNvPr>
          <p:cNvGrpSpPr/>
          <p:nvPr/>
        </p:nvGrpSpPr>
        <p:grpSpPr>
          <a:xfrm>
            <a:off x="434975" y="1546639"/>
            <a:ext cx="11563350" cy="361803"/>
            <a:chOff x="1406579" y="4915420"/>
            <a:chExt cx="11563350" cy="361803"/>
          </a:xfrm>
        </p:grpSpPr>
        <p:sp>
          <p:nvSpPr>
            <p:cNvPr id="13" name="Rectangle 12">
              <a:extLst>
                <a:ext uri="{FF2B5EF4-FFF2-40B4-BE49-F238E27FC236}">
                  <a16:creationId xmlns:a16="http://schemas.microsoft.com/office/drawing/2014/main" id="{FA57B9BB-C607-4A54-98F2-7EFA7CEABCCC}"/>
                </a:ext>
              </a:extLst>
            </p:cNvPr>
            <p:cNvSpPr/>
            <p:nvPr/>
          </p:nvSpPr>
          <p:spPr bwMode="auto">
            <a:xfrm>
              <a:off x="1406579" y="4915420"/>
              <a:ext cx="11563350" cy="361803"/>
            </a:xfrm>
            <a:prstGeom prst="rect">
              <a:avLst/>
            </a:prstGeom>
            <a:solidFill>
              <a:schemeClr val="bg2">
                <a:alpha val="80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Virtual Machine / OS </a:t>
              </a:r>
              <a:r>
                <a:rPr lang="en-US" sz="1400">
                  <a:solidFill>
                    <a:schemeClr val="tx1"/>
                  </a:solidFill>
                  <a:cs typeface="Segoe UI" pitchFamily="34" charset="0"/>
                </a:rPr>
                <a:t>							</a:t>
              </a:r>
            </a:p>
          </p:txBody>
        </p:sp>
        <p:sp>
          <p:nvSpPr>
            <p:cNvPr id="14" name="Rectangle 13">
              <a:extLst>
                <a:ext uri="{FF2B5EF4-FFF2-40B4-BE49-F238E27FC236}">
                  <a16:creationId xmlns:a16="http://schemas.microsoft.com/office/drawing/2014/main" id="{C9A1C9C0-B5DF-457F-B323-56188505FB76}"/>
                </a:ext>
              </a:extLst>
            </p:cNvPr>
            <p:cNvSpPr/>
            <p:nvPr/>
          </p:nvSpPr>
          <p:spPr>
            <a:xfrm>
              <a:off x="11533811" y="4945169"/>
              <a:ext cx="1261114" cy="307777"/>
            </a:xfrm>
            <a:prstGeom prst="rect">
              <a:avLst/>
            </a:prstGeom>
          </p:spPr>
          <p:txBody>
            <a:bodyPr wrap="none" lIns="91440" rIns="91440">
              <a:spAutoFit/>
            </a:bodyPr>
            <a:lstStyle/>
            <a:p>
              <a:pPr algn="r"/>
              <a:r>
                <a:rPr lang="en-US" sz="1400">
                  <a:cs typeface="Segoe UI" pitchFamily="34" charset="0"/>
                </a:rPr>
                <a:t>Azure Backup</a:t>
              </a:r>
            </a:p>
          </p:txBody>
        </p:sp>
      </p:grpSp>
      <p:sp>
        <p:nvSpPr>
          <p:cNvPr id="15" name="Rectangle 14">
            <a:extLst>
              <a:ext uri="{FF2B5EF4-FFF2-40B4-BE49-F238E27FC236}">
                <a16:creationId xmlns:a16="http://schemas.microsoft.com/office/drawing/2014/main" id="{65D95BFB-A220-4B16-BA4A-7B552A0F43CB}"/>
              </a:ext>
            </a:extLst>
          </p:cNvPr>
          <p:cNvSpPr/>
          <p:nvPr/>
        </p:nvSpPr>
        <p:spPr>
          <a:xfrm>
            <a:off x="8347849" y="2977350"/>
            <a:ext cx="3736120" cy="1892826"/>
          </a:xfrm>
          <a:prstGeom prst="rect">
            <a:avLst/>
          </a:prstGeom>
        </p:spPr>
        <p:txBody>
          <a:bodyPr wrap="square" anchor="t">
            <a:spAutoFit/>
          </a:bodyPr>
          <a:lstStyle/>
          <a:p>
            <a:pPr>
              <a:lnSpc>
                <a:spcPct val="90000"/>
              </a:lnSpc>
              <a:spcBef>
                <a:spcPts val="1800"/>
              </a:spcBef>
            </a:pPr>
            <a:r>
              <a:rPr lang="en-US" sz="1600"/>
              <a:t>Application-aware snapshots (VSS)</a:t>
            </a:r>
          </a:p>
          <a:p>
            <a:pPr>
              <a:lnSpc>
                <a:spcPct val="90000"/>
              </a:lnSpc>
              <a:spcBef>
                <a:spcPts val="1800"/>
              </a:spcBef>
            </a:pPr>
            <a:r>
              <a:rPr lang="en-US" sz="1600"/>
              <a:t>Native backups for Windows/Linux</a:t>
            </a:r>
            <a:endParaRPr lang="en-US" sz="1600">
              <a:cs typeface="Segoe UI"/>
            </a:endParaRPr>
          </a:p>
          <a:p>
            <a:pPr>
              <a:lnSpc>
                <a:spcPct val="90000"/>
              </a:lnSpc>
              <a:spcBef>
                <a:spcPts val="1800"/>
              </a:spcBef>
            </a:pPr>
            <a:r>
              <a:rPr lang="en-US" sz="1600"/>
              <a:t>No specific agent installation required</a:t>
            </a:r>
          </a:p>
          <a:p>
            <a:pPr>
              <a:lnSpc>
                <a:spcPct val="90000"/>
              </a:lnSpc>
              <a:spcBef>
                <a:spcPts val="1800"/>
              </a:spcBef>
            </a:pPr>
            <a:r>
              <a:rPr lang="en-US" sz="1600"/>
              <a:t>Fabric-level backup with no backup infrastructure needed </a:t>
            </a:r>
          </a:p>
        </p:txBody>
      </p:sp>
      <p:grpSp>
        <p:nvGrpSpPr>
          <p:cNvPr id="93" name="Group 92">
            <a:extLst>
              <a:ext uri="{FF2B5EF4-FFF2-40B4-BE49-F238E27FC236}">
                <a16:creationId xmlns:a16="http://schemas.microsoft.com/office/drawing/2014/main" id="{56E27910-53E5-49E9-996A-926CC1AEAE81}"/>
              </a:ext>
            </a:extLst>
          </p:cNvPr>
          <p:cNvGrpSpPr/>
          <p:nvPr/>
        </p:nvGrpSpPr>
        <p:grpSpPr>
          <a:xfrm>
            <a:off x="560733" y="2658372"/>
            <a:ext cx="7222949" cy="3326836"/>
            <a:chOff x="560733" y="2354435"/>
            <a:chExt cx="7222949" cy="3326836"/>
          </a:xfrm>
        </p:grpSpPr>
        <p:cxnSp>
          <p:nvCxnSpPr>
            <p:cNvPr id="85" name="Straight Connector 84">
              <a:extLst>
                <a:ext uri="{FF2B5EF4-FFF2-40B4-BE49-F238E27FC236}">
                  <a16:creationId xmlns:a16="http://schemas.microsoft.com/office/drawing/2014/main" id="{D32BD826-EC8B-4315-8E79-771864C65CCD}"/>
                </a:ext>
              </a:extLst>
            </p:cNvPr>
            <p:cNvCxnSpPr>
              <a:cxnSpLocks/>
            </p:cNvCxnSpPr>
            <p:nvPr/>
          </p:nvCxnSpPr>
          <p:spPr>
            <a:xfrm>
              <a:off x="6853988" y="3376223"/>
              <a:ext cx="0" cy="1284871"/>
            </a:xfrm>
            <a:prstGeom prst="line">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FFDF851-894A-438F-A2B4-B1AC24A34C93}"/>
                </a:ext>
              </a:extLst>
            </p:cNvPr>
            <p:cNvCxnSpPr>
              <a:cxnSpLocks/>
              <a:stCxn id="27" idx="3"/>
              <a:endCxn id="21" idx="5"/>
            </p:cNvCxnSpPr>
            <p:nvPr/>
          </p:nvCxnSpPr>
          <p:spPr>
            <a:xfrm flipV="1">
              <a:off x="2765953" y="3082238"/>
              <a:ext cx="3577226" cy="233639"/>
            </a:xfrm>
            <a:prstGeom prst="straightConnector1">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5D7AF3-4B31-4C99-9397-FC335AE39327}"/>
                </a:ext>
              </a:extLst>
            </p:cNvPr>
            <p:cNvCxnSpPr>
              <a:cxnSpLocks/>
              <a:stCxn id="19" idx="1"/>
              <a:endCxn id="21" idx="2"/>
            </p:cNvCxnSpPr>
            <p:nvPr/>
          </p:nvCxnSpPr>
          <p:spPr>
            <a:xfrm flipV="1">
              <a:off x="4696784" y="3376223"/>
              <a:ext cx="1940828" cy="1405365"/>
            </a:xfrm>
            <a:prstGeom prst="straightConnector1">
              <a:avLst/>
            </a:prstGeom>
            <a:ln w="19050" cap="rnd">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26D79A3-3393-45F4-8DF5-4361FA7BD871}"/>
                </a:ext>
              </a:extLst>
            </p:cNvPr>
            <p:cNvSpPr/>
            <p:nvPr/>
          </p:nvSpPr>
          <p:spPr bwMode="auto">
            <a:xfrm>
              <a:off x="4022485" y="5316691"/>
              <a:ext cx="685341" cy="1688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0925CD7B-7EE2-4745-8C61-673CF85F4BA6}"/>
                </a:ext>
              </a:extLst>
            </p:cNvPr>
            <p:cNvSpPr/>
            <p:nvPr/>
          </p:nvSpPr>
          <p:spPr bwMode="auto">
            <a:xfrm>
              <a:off x="840424" y="3640526"/>
              <a:ext cx="685341" cy="1688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9555B7B3-D369-480F-8367-4B5BBD008B9C}"/>
                </a:ext>
              </a:extLst>
            </p:cNvPr>
            <p:cNvSpPr/>
            <p:nvPr/>
          </p:nvSpPr>
          <p:spPr bwMode="auto">
            <a:xfrm>
              <a:off x="1475804" y="5316691"/>
              <a:ext cx="685341" cy="1688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Connector: Elbow 46">
              <a:extLst>
                <a:ext uri="{FF2B5EF4-FFF2-40B4-BE49-F238E27FC236}">
                  <a16:creationId xmlns:a16="http://schemas.microsoft.com/office/drawing/2014/main" id="{B271CFB7-8EFE-4CE3-B853-F0044BD240B4}"/>
                </a:ext>
              </a:extLst>
            </p:cNvPr>
            <p:cNvCxnSpPr>
              <a:cxnSpLocks/>
              <a:stCxn id="65" idx="2"/>
              <a:endCxn id="50" idx="1"/>
            </p:cNvCxnSpPr>
            <p:nvPr/>
          </p:nvCxnSpPr>
          <p:spPr>
            <a:xfrm rot="16200000" flipH="1">
              <a:off x="1558011" y="3434480"/>
              <a:ext cx="1072556" cy="1822389"/>
            </a:xfrm>
            <a:prstGeom prst="bentConnector2">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48C82DF-1E07-4C00-820A-384D68695B3B}"/>
                </a:ext>
              </a:extLst>
            </p:cNvPr>
            <p:cNvSpPr/>
            <p:nvPr/>
          </p:nvSpPr>
          <p:spPr bwMode="auto">
            <a:xfrm>
              <a:off x="3005484" y="4797517"/>
              <a:ext cx="685341" cy="1688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abase_EFC7" title="Icon of a cylinder">
              <a:extLst>
                <a:ext uri="{FF2B5EF4-FFF2-40B4-BE49-F238E27FC236}">
                  <a16:creationId xmlns:a16="http://schemas.microsoft.com/office/drawing/2014/main" id="{586EAAE8-82B3-48D8-81C0-C8A70C276BFA}"/>
                </a:ext>
              </a:extLst>
            </p:cNvPr>
            <p:cNvSpPr>
              <a:spLocks noChangeAspect="1" noEditPoints="1"/>
            </p:cNvSpPr>
            <p:nvPr/>
          </p:nvSpPr>
          <p:spPr bwMode="auto">
            <a:xfrm>
              <a:off x="1517007" y="4720203"/>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A9BDA5FD-1D86-493A-9FBC-6E9B39BDF104}"/>
                </a:ext>
              </a:extLst>
            </p:cNvPr>
            <p:cNvSpPr>
              <a:spLocks noChangeAspect="1" noEditPoints="1"/>
            </p:cNvSpPr>
            <p:nvPr/>
          </p:nvSpPr>
          <p:spPr bwMode="auto">
            <a:xfrm>
              <a:off x="2273890" y="4720203"/>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91CD33F3-8E6B-4957-A259-0F59BE357F7D}"/>
                </a:ext>
              </a:extLst>
            </p:cNvPr>
            <p:cNvSpPr>
              <a:spLocks noChangeAspect="1" noEditPoints="1"/>
            </p:cNvSpPr>
            <p:nvPr/>
          </p:nvSpPr>
          <p:spPr bwMode="auto">
            <a:xfrm>
              <a:off x="3012733" y="4720203"/>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3F175507-713E-4A1C-A64D-333D19BB4D67}"/>
                </a:ext>
              </a:extLst>
            </p:cNvPr>
            <p:cNvSpPr>
              <a:spLocks noChangeAspect="1" noEditPoints="1"/>
            </p:cNvSpPr>
            <p:nvPr/>
          </p:nvSpPr>
          <p:spPr bwMode="auto">
            <a:xfrm>
              <a:off x="4145340" y="4720203"/>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1" name="Group 10">
              <a:extLst>
                <a:ext uri="{FF2B5EF4-FFF2-40B4-BE49-F238E27FC236}">
                  <a16:creationId xmlns:a16="http://schemas.microsoft.com/office/drawing/2014/main" id="{E25D6DB9-E58B-4FFE-A328-D5EED456FD2D}"/>
                </a:ext>
              </a:extLst>
            </p:cNvPr>
            <p:cNvGrpSpPr/>
            <p:nvPr/>
          </p:nvGrpSpPr>
          <p:grpSpPr>
            <a:xfrm>
              <a:off x="6343179" y="2642948"/>
              <a:ext cx="1150962" cy="733275"/>
              <a:chOff x="6462068" y="2842909"/>
              <a:chExt cx="1055970" cy="672756"/>
            </a:xfrm>
          </p:grpSpPr>
          <p:sp>
            <p:nvSpPr>
              <p:cNvPr id="20" name="Processing_E9F5" title="Icon of two interlocked gears">
                <a:extLst>
                  <a:ext uri="{FF2B5EF4-FFF2-40B4-BE49-F238E27FC236}">
                    <a16:creationId xmlns:a16="http://schemas.microsoft.com/office/drawing/2014/main" id="{D18293A8-66BA-4534-9458-F3305F27BF58}"/>
                  </a:ext>
                </a:extLst>
              </p:cNvPr>
              <p:cNvSpPr>
                <a:spLocks noChangeAspect="1" noEditPoints="1"/>
              </p:cNvSpPr>
              <p:nvPr/>
            </p:nvSpPr>
            <p:spPr bwMode="auto">
              <a:xfrm flipH="1">
                <a:off x="6698155" y="2995775"/>
                <a:ext cx="484755" cy="4221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cloud" title="Icon of a cloud">
                <a:extLst>
                  <a:ext uri="{FF2B5EF4-FFF2-40B4-BE49-F238E27FC236}">
                    <a16:creationId xmlns:a16="http://schemas.microsoft.com/office/drawing/2014/main" id="{8D0BC799-A3A6-45EE-A2AE-373B4CC378BB}"/>
                  </a:ext>
                </a:extLst>
              </p:cNvPr>
              <p:cNvSpPr>
                <a:spLocks noChangeAspect="1"/>
              </p:cNvSpPr>
              <p:nvPr/>
            </p:nvSpPr>
            <p:spPr bwMode="auto">
              <a:xfrm>
                <a:off x="6462068" y="2842909"/>
                <a:ext cx="1055970" cy="6727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D5B018E7-2CDF-43B5-BAAD-77BB3F9CA281}"/>
                </a:ext>
              </a:extLst>
            </p:cNvPr>
            <p:cNvSpPr/>
            <p:nvPr/>
          </p:nvSpPr>
          <p:spPr bwMode="auto">
            <a:xfrm>
              <a:off x="6075684" y="2365067"/>
              <a:ext cx="170799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Azure backup service</a:t>
              </a:r>
            </a:p>
          </p:txBody>
        </p:sp>
        <p:grpSp>
          <p:nvGrpSpPr>
            <p:cNvPr id="30" name="Group 29">
              <a:extLst>
                <a:ext uri="{FF2B5EF4-FFF2-40B4-BE49-F238E27FC236}">
                  <a16:creationId xmlns:a16="http://schemas.microsoft.com/office/drawing/2014/main" id="{54E56F28-92E6-4AEA-B26F-8FE3976DA9D1}"/>
                </a:ext>
              </a:extLst>
            </p:cNvPr>
            <p:cNvGrpSpPr/>
            <p:nvPr/>
          </p:nvGrpSpPr>
          <p:grpSpPr>
            <a:xfrm>
              <a:off x="6509404" y="4625188"/>
              <a:ext cx="616347" cy="449430"/>
              <a:chOff x="6614574" y="4499195"/>
              <a:chExt cx="565478" cy="412337"/>
            </a:xfrm>
          </p:grpSpPr>
          <p:sp>
            <p:nvSpPr>
              <p:cNvPr id="23" name="FolderHorizontal_F12B" title="Icon of a folder">
                <a:extLst>
                  <a:ext uri="{FF2B5EF4-FFF2-40B4-BE49-F238E27FC236}">
                    <a16:creationId xmlns:a16="http://schemas.microsoft.com/office/drawing/2014/main" id="{8C96F59B-7381-4C28-A252-23A26FF59835}"/>
                  </a:ext>
                </a:extLst>
              </p:cNvPr>
              <p:cNvSpPr>
                <a:spLocks noChangeAspect="1" noEditPoints="1"/>
              </p:cNvSpPr>
              <p:nvPr/>
            </p:nvSpPr>
            <p:spPr bwMode="auto">
              <a:xfrm>
                <a:off x="6614574" y="4499195"/>
                <a:ext cx="505932" cy="37126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solidFill>
                <a:schemeClr val="bg2"/>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Lock" title="Icon of a padlock">
                <a:extLst>
                  <a:ext uri="{FF2B5EF4-FFF2-40B4-BE49-F238E27FC236}">
                    <a16:creationId xmlns:a16="http://schemas.microsoft.com/office/drawing/2014/main" id="{5828530B-C602-40F1-87F4-C8DC95C5D8F3}"/>
                  </a:ext>
                </a:extLst>
              </p:cNvPr>
              <p:cNvSpPr>
                <a:spLocks noChangeAspect="1" noEditPoints="1"/>
              </p:cNvSpPr>
              <p:nvPr/>
            </p:nvSpPr>
            <p:spPr bwMode="auto">
              <a:xfrm>
                <a:off x="6970287" y="4618355"/>
                <a:ext cx="209765" cy="29317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2"/>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4" name="Rectangle 33">
              <a:extLst>
                <a:ext uri="{FF2B5EF4-FFF2-40B4-BE49-F238E27FC236}">
                  <a16:creationId xmlns:a16="http://schemas.microsoft.com/office/drawing/2014/main" id="{B0586180-6A68-4475-BA02-5169A3E2F8DD}"/>
                </a:ext>
              </a:extLst>
            </p:cNvPr>
            <p:cNvSpPr/>
            <p:nvPr/>
          </p:nvSpPr>
          <p:spPr bwMode="auto">
            <a:xfrm>
              <a:off x="560733" y="5500121"/>
              <a:ext cx="853999" cy="1811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Snapshot</a:t>
              </a:r>
            </a:p>
          </p:txBody>
        </p:sp>
        <p:sp>
          <p:nvSpPr>
            <p:cNvPr id="35" name="TextBox 34">
              <a:extLst>
                <a:ext uri="{FF2B5EF4-FFF2-40B4-BE49-F238E27FC236}">
                  <a16:creationId xmlns:a16="http://schemas.microsoft.com/office/drawing/2014/main" id="{780F883C-A794-4500-81A9-14068F4EA0D4}"/>
                </a:ext>
              </a:extLst>
            </p:cNvPr>
            <p:cNvSpPr txBox="1"/>
            <p:nvPr/>
          </p:nvSpPr>
          <p:spPr>
            <a:xfrm>
              <a:off x="1469558" y="4502761"/>
              <a:ext cx="646342" cy="181150"/>
            </a:xfrm>
            <a:prstGeom prst="rect">
              <a:avLst/>
            </a:prstGeom>
            <a:noFill/>
          </p:spPr>
          <p:txBody>
            <a:bodyPr wrap="square" lIns="0" tIns="0" rIns="0" bIns="0" rtlCol="0">
              <a:spAutoFit/>
            </a:bodyPr>
            <a:lstStyle/>
            <a:p>
              <a:pPr algn="ctr" defTabSz="932742">
                <a:lnSpc>
                  <a:spcPct val="90000"/>
                </a:lnSpc>
                <a:spcAft>
                  <a:spcPts val="600"/>
                </a:spcAft>
              </a:pPr>
              <a:r>
                <a:rPr lang="en-US" sz="1200"/>
                <a:t>OS disk</a:t>
              </a:r>
              <a:endParaRPr lang="en-US" sz="2400"/>
            </a:p>
          </p:txBody>
        </p:sp>
        <p:sp>
          <p:nvSpPr>
            <p:cNvPr id="36" name="TextBox 35">
              <a:extLst>
                <a:ext uri="{FF2B5EF4-FFF2-40B4-BE49-F238E27FC236}">
                  <a16:creationId xmlns:a16="http://schemas.microsoft.com/office/drawing/2014/main" id="{3EA8D0CC-F2AA-49E9-AC37-032F82B097F3}"/>
                </a:ext>
              </a:extLst>
            </p:cNvPr>
            <p:cNvSpPr txBox="1"/>
            <p:nvPr/>
          </p:nvSpPr>
          <p:spPr>
            <a:xfrm>
              <a:off x="2132985" y="4339899"/>
              <a:ext cx="833254" cy="362301"/>
            </a:xfrm>
            <a:prstGeom prst="rect">
              <a:avLst/>
            </a:prstGeom>
            <a:noFill/>
          </p:spPr>
          <p:txBody>
            <a:bodyPr wrap="square" lIns="0" tIns="0" rIns="0" bIns="0" rtlCol="0">
              <a:spAutoFit/>
            </a:bodyPr>
            <a:lstStyle/>
            <a:p>
              <a:pPr algn="ctr" defTabSz="932742">
                <a:lnSpc>
                  <a:spcPct val="90000"/>
                </a:lnSpc>
                <a:spcAft>
                  <a:spcPts val="600"/>
                </a:spcAft>
              </a:pPr>
              <a:r>
                <a:rPr lang="en-US" sz="1200"/>
                <a:t>Temporary disk</a:t>
              </a:r>
              <a:endParaRPr lang="en-US" sz="2400"/>
            </a:p>
          </p:txBody>
        </p:sp>
        <p:sp>
          <p:nvSpPr>
            <p:cNvPr id="37" name="TextBox 36">
              <a:extLst>
                <a:ext uri="{FF2B5EF4-FFF2-40B4-BE49-F238E27FC236}">
                  <a16:creationId xmlns:a16="http://schemas.microsoft.com/office/drawing/2014/main" id="{B3F97144-BD65-4899-A5A8-957B1062B04E}"/>
                </a:ext>
              </a:extLst>
            </p:cNvPr>
            <p:cNvSpPr txBox="1"/>
            <p:nvPr/>
          </p:nvSpPr>
          <p:spPr>
            <a:xfrm>
              <a:off x="2973348" y="4351512"/>
              <a:ext cx="630217" cy="332399"/>
            </a:xfrm>
            <a:prstGeom prst="rect">
              <a:avLst/>
            </a:prstGeom>
            <a:noFill/>
          </p:spPr>
          <p:txBody>
            <a:bodyPr wrap="square" lIns="0" tIns="0" rIns="0" bIns="0" rtlCol="0">
              <a:spAutoFit/>
            </a:bodyPr>
            <a:lstStyle/>
            <a:p>
              <a:pPr algn="ctr" defTabSz="932742">
                <a:lnSpc>
                  <a:spcPct val="90000"/>
                </a:lnSpc>
                <a:spcAft>
                  <a:spcPts val="600"/>
                </a:spcAft>
              </a:pPr>
              <a:r>
                <a:rPr lang="en-US" sz="1200"/>
                <a:t>Data </a:t>
              </a:r>
              <a:br>
                <a:rPr lang="en-US" sz="1200"/>
              </a:br>
              <a:r>
                <a:rPr lang="en-US" sz="1200"/>
                <a:t>disk 1</a:t>
              </a:r>
              <a:endParaRPr lang="en-US" sz="2400"/>
            </a:p>
          </p:txBody>
        </p:sp>
        <p:sp>
          <p:nvSpPr>
            <p:cNvPr id="38" name="TextBox 37">
              <a:extLst>
                <a:ext uri="{FF2B5EF4-FFF2-40B4-BE49-F238E27FC236}">
                  <a16:creationId xmlns:a16="http://schemas.microsoft.com/office/drawing/2014/main" id="{2DF76F09-1EE7-4402-A296-83FC471F4E20}"/>
                </a:ext>
              </a:extLst>
            </p:cNvPr>
            <p:cNvSpPr txBox="1"/>
            <p:nvPr/>
          </p:nvSpPr>
          <p:spPr>
            <a:xfrm>
              <a:off x="4105954" y="4351512"/>
              <a:ext cx="630217" cy="332399"/>
            </a:xfrm>
            <a:prstGeom prst="rect">
              <a:avLst/>
            </a:prstGeom>
            <a:noFill/>
          </p:spPr>
          <p:txBody>
            <a:bodyPr wrap="square" lIns="0" tIns="0" rIns="0" bIns="0" rtlCol="0">
              <a:spAutoFit/>
            </a:bodyPr>
            <a:lstStyle/>
            <a:p>
              <a:pPr algn="ctr" defTabSz="932742">
                <a:lnSpc>
                  <a:spcPct val="90000"/>
                </a:lnSpc>
                <a:spcAft>
                  <a:spcPts val="600"/>
                </a:spcAft>
              </a:pPr>
              <a:r>
                <a:rPr lang="en-US" sz="1200"/>
                <a:t>Data </a:t>
              </a:r>
              <a:br>
                <a:rPr lang="en-US" sz="1200"/>
              </a:br>
              <a:r>
                <a:rPr lang="en-US" sz="1200"/>
                <a:t>disk N</a:t>
              </a:r>
              <a:endParaRPr lang="en-US" sz="2400"/>
            </a:p>
          </p:txBody>
        </p:sp>
        <p:sp>
          <p:nvSpPr>
            <p:cNvPr id="40" name="Rectangle 39">
              <a:extLst>
                <a:ext uri="{FF2B5EF4-FFF2-40B4-BE49-F238E27FC236}">
                  <a16:creationId xmlns:a16="http://schemas.microsoft.com/office/drawing/2014/main" id="{47D8E646-9638-44B9-92E9-F587DA858F40}"/>
                </a:ext>
              </a:extLst>
            </p:cNvPr>
            <p:cNvSpPr/>
            <p:nvPr/>
          </p:nvSpPr>
          <p:spPr bwMode="auto">
            <a:xfrm>
              <a:off x="6265826" y="5136611"/>
              <a:ext cx="1089065" cy="1811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Vault</a:t>
              </a:r>
            </a:p>
          </p:txBody>
        </p:sp>
        <p:sp>
          <p:nvSpPr>
            <p:cNvPr id="41" name="TextBox 40">
              <a:extLst>
                <a:ext uri="{FF2B5EF4-FFF2-40B4-BE49-F238E27FC236}">
                  <a16:creationId xmlns:a16="http://schemas.microsoft.com/office/drawing/2014/main" id="{B024B2B7-6ACB-407C-8C74-2112071EDB60}"/>
                </a:ext>
              </a:extLst>
            </p:cNvPr>
            <p:cNvSpPr txBox="1"/>
            <p:nvPr/>
          </p:nvSpPr>
          <p:spPr>
            <a:xfrm>
              <a:off x="5356710" y="4661094"/>
              <a:ext cx="1089065" cy="181150"/>
            </a:xfrm>
            <a:prstGeom prst="rect">
              <a:avLst/>
            </a:prstGeom>
            <a:noFill/>
          </p:spPr>
          <p:txBody>
            <a:bodyPr wrap="square" lIns="0" tIns="0" rIns="0" bIns="0" rtlCol="0">
              <a:spAutoFit/>
            </a:bodyPr>
            <a:lstStyle/>
            <a:p>
              <a:pPr algn="ctr" defTabSz="932742">
                <a:lnSpc>
                  <a:spcPct val="90000"/>
                </a:lnSpc>
                <a:spcAft>
                  <a:spcPts val="600"/>
                </a:spcAft>
              </a:pPr>
              <a:r>
                <a:rPr lang="en-US" sz="1200"/>
                <a:t>Data transfer</a:t>
              </a:r>
              <a:endParaRPr lang="en-US" sz="2400"/>
            </a:p>
          </p:txBody>
        </p:sp>
        <p:sp>
          <p:nvSpPr>
            <p:cNvPr id="42" name="Database_EFC7" title="Icon of a cylinder">
              <a:extLst>
                <a:ext uri="{FF2B5EF4-FFF2-40B4-BE49-F238E27FC236}">
                  <a16:creationId xmlns:a16="http://schemas.microsoft.com/office/drawing/2014/main" id="{F8295387-268A-4A63-9BA1-EA51975E9337}"/>
                </a:ext>
              </a:extLst>
            </p:cNvPr>
            <p:cNvSpPr>
              <a:spLocks noChangeAspect="1" noEditPoints="1"/>
            </p:cNvSpPr>
            <p:nvPr/>
          </p:nvSpPr>
          <p:spPr bwMode="auto">
            <a:xfrm>
              <a:off x="1517007" y="5241352"/>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D9FA3FF8-2211-4250-BE3A-C21E8B259590}"/>
                </a:ext>
              </a:extLst>
            </p:cNvPr>
            <p:cNvSpPr>
              <a:spLocks noChangeAspect="1" noEditPoints="1"/>
            </p:cNvSpPr>
            <p:nvPr/>
          </p:nvSpPr>
          <p:spPr bwMode="auto">
            <a:xfrm>
              <a:off x="3012733" y="5241352"/>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Database_EFC7" title="Icon of a cylinder">
              <a:extLst>
                <a:ext uri="{FF2B5EF4-FFF2-40B4-BE49-F238E27FC236}">
                  <a16:creationId xmlns:a16="http://schemas.microsoft.com/office/drawing/2014/main" id="{3FF70433-7B2C-45BD-A958-314BB5AB155E}"/>
                </a:ext>
              </a:extLst>
            </p:cNvPr>
            <p:cNvSpPr>
              <a:spLocks noChangeAspect="1" noEditPoints="1"/>
            </p:cNvSpPr>
            <p:nvPr/>
          </p:nvSpPr>
          <p:spPr bwMode="auto">
            <a:xfrm>
              <a:off x="4145340" y="5241352"/>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6" name="Group 45">
              <a:extLst>
                <a:ext uri="{FF2B5EF4-FFF2-40B4-BE49-F238E27FC236}">
                  <a16:creationId xmlns:a16="http://schemas.microsoft.com/office/drawing/2014/main" id="{21A1D793-2C3C-410B-A63F-84B2CB997D1E}"/>
                </a:ext>
              </a:extLst>
            </p:cNvPr>
            <p:cNvGrpSpPr/>
            <p:nvPr/>
          </p:nvGrpSpPr>
          <p:grpSpPr>
            <a:xfrm>
              <a:off x="1078198" y="2354435"/>
              <a:ext cx="1938779" cy="1458832"/>
              <a:chOff x="1631620" y="2629008"/>
              <a:chExt cx="1778766" cy="1338431"/>
            </a:xfrm>
          </p:grpSpPr>
          <p:sp>
            <p:nvSpPr>
              <p:cNvPr id="33" name="Rectangle 32">
                <a:extLst>
                  <a:ext uri="{FF2B5EF4-FFF2-40B4-BE49-F238E27FC236}">
                    <a16:creationId xmlns:a16="http://schemas.microsoft.com/office/drawing/2014/main" id="{AAB255DF-5968-4752-810D-3B634BBC291F}"/>
                  </a:ext>
                </a:extLst>
              </p:cNvPr>
              <p:cNvSpPr/>
              <p:nvPr/>
            </p:nvSpPr>
            <p:spPr bwMode="auto">
              <a:xfrm>
                <a:off x="1631620" y="2713374"/>
                <a:ext cx="1778766" cy="1254065"/>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31" name="Rectangle 30">
                <a:extLst>
                  <a:ext uri="{FF2B5EF4-FFF2-40B4-BE49-F238E27FC236}">
                    <a16:creationId xmlns:a16="http://schemas.microsoft.com/office/drawing/2014/main" id="{5F5F7CFC-99F8-4355-AEBE-F37716335D0C}"/>
                  </a:ext>
                </a:extLst>
              </p:cNvPr>
              <p:cNvSpPr/>
              <p:nvPr/>
            </p:nvSpPr>
            <p:spPr bwMode="auto">
              <a:xfrm>
                <a:off x="1807447" y="2629008"/>
                <a:ext cx="1427113" cy="152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Azure virtual machine</a:t>
                </a:r>
              </a:p>
            </p:txBody>
          </p:sp>
          <p:grpSp>
            <p:nvGrpSpPr>
              <p:cNvPr id="45" name="Group 44">
                <a:extLst>
                  <a:ext uri="{FF2B5EF4-FFF2-40B4-BE49-F238E27FC236}">
                    <a16:creationId xmlns:a16="http://schemas.microsoft.com/office/drawing/2014/main" id="{3A387988-49CD-409E-B368-E09DD5F21F83}"/>
                  </a:ext>
                </a:extLst>
              </p:cNvPr>
              <p:cNvGrpSpPr/>
              <p:nvPr/>
            </p:nvGrpSpPr>
            <p:grpSpPr>
              <a:xfrm>
                <a:off x="1868362" y="2941723"/>
                <a:ext cx="1330770" cy="846354"/>
                <a:chOff x="1868362" y="3094085"/>
                <a:chExt cx="1330770" cy="846354"/>
              </a:xfrm>
            </p:grpSpPr>
            <p:sp>
              <p:nvSpPr>
                <p:cNvPr id="26" name="gear_3">
                  <a:extLst>
                    <a:ext uri="{FF2B5EF4-FFF2-40B4-BE49-F238E27FC236}">
                      <a16:creationId xmlns:a16="http://schemas.microsoft.com/office/drawing/2014/main" id="{3622D435-C1EC-4CEA-9F26-7CCCBFD53686}"/>
                    </a:ext>
                  </a:extLst>
                </p:cNvPr>
                <p:cNvSpPr>
                  <a:spLocks noChangeAspect="1" noEditPoints="1"/>
                </p:cNvSpPr>
                <p:nvPr/>
              </p:nvSpPr>
              <p:spPr bwMode="auto">
                <a:xfrm>
                  <a:off x="2038785" y="3526301"/>
                  <a:ext cx="272015" cy="274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7" name="Rectangle 26">
                  <a:extLst>
                    <a:ext uri="{FF2B5EF4-FFF2-40B4-BE49-F238E27FC236}">
                      <a16:creationId xmlns:a16="http://schemas.microsoft.com/office/drawing/2014/main" id="{5B7ACD3F-5D19-45D8-80E7-BE4B13F916AC}"/>
                    </a:ext>
                  </a:extLst>
                </p:cNvPr>
                <p:cNvSpPr/>
                <p:nvPr/>
              </p:nvSpPr>
              <p:spPr bwMode="auto">
                <a:xfrm>
                  <a:off x="1868362" y="3386483"/>
                  <a:ext cx="1311718" cy="553956"/>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8" name="TextBox 27">
                  <a:extLst>
                    <a:ext uri="{FF2B5EF4-FFF2-40B4-BE49-F238E27FC236}">
                      <a16:creationId xmlns:a16="http://schemas.microsoft.com/office/drawing/2014/main" id="{948C22D6-A792-4205-B4BD-B4DE29FA6689}"/>
                    </a:ext>
                  </a:extLst>
                </p:cNvPr>
                <p:cNvSpPr txBox="1"/>
                <p:nvPr/>
              </p:nvSpPr>
              <p:spPr>
                <a:xfrm>
                  <a:off x="1920464" y="3172146"/>
                  <a:ext cx="974374" cy="166199"/>
                </a:xfrm>
                <a:prstGeom prst="rect">
                  <a:avLst/>
                </a:prstGeom>
                <a:noFill/>
              </p:spPr>
              <p:txBody>
                <a:bodyPr wrap="square" lIns="0" tIns="0" rIns="0" bIns="0" rtlCol="0">
                  <a:spAutoFit/>
                </a:bodyPr>
                <a:lstStyle/>
                <a:p>
                  <a:pPr algn="ctr" defTabSz="932742">
                    <a:lnSpc>
                      <a:spcPct val="90000"/>
                    </a:lnSpc>
                    <a:spcAft>
                      <a:spcPts val="600"/>
                    </a:spcAft>
                  </a:pPr>
                  <a:r>
                    <a:rPr lang="en-US" sz="1200"/>
                    <a:t>VM agent</a:t>
                  </a:r>
                  <a:endParaRPr lang="en-US" sz="2400"/>
                </a:p>
              </p:txBody>
            </p:sp>
            <p:sp>
              <p:nvSpPr>
                <p:cNvPr id="32" name="TextBox 31">
                  <a:extLst>
                    <a:ext uri="{FF2B5EF4-FFF2-40B4-BE49-F238E27FC236}">
                      <a16:creationId xmlns:a16="http://schemas.microsoft.com/office/drawing/2014/main" id="{A25374A8-F37B-4C92-AD45-76651B177A7B}"/>
                    </a:ext>
                  </a:extLst>
                </p:cNvPr>
                <p:cNvSpPr txBox="1"/>
                <p:nvPr/>
              </p:nvSpPr>
              <p:spPr>
                <a:xfrm>
                  <a:off x="2364527" y="3518501"/>
                  <a:ext cx="730228" cy="332399"/>
                </a:xfrm>
                <a:prstGeom prst="rect">
                  <a:avLst/>
                </a:prstGeom>
                <a:noFill/>
              </p:spPr>
              <p:txBody>
                <a:bodyPr wrap="square" lIns="0" tIns="0" rIns="0" bIns="0" rtlCol="0">
                  <a:spAutoFit/>
                </a:bodyPr>
                <a:lstStyle/>
                <a:p>
                  <a:pPr defTabSz="932742">
                    <a:lnSpc>
                      <a:spcPct val="90000"/>
                    </a:lnSpc>
                    <a:spcAft>
                      <a:spcPts val="600"/>
                    </a:spcAft>
                  </a:pPr>
                  <a:r>
                    <a:rPr lang="en-US" sz="1200"/>
                    <a:t>Backup</a:t>
                  </a:r>
                  <a:br>
                    <a:rPr lang="en-US" sz="1200"/>
                  </a:br>
                  <a:r>
                    <a:rPr lang="en-US" sz="1200"/>
                    <a:t>extension</a:t>
                  </a:r>
                  <a:endParaRPr lang="en-US" sz="2400"/>
                </a:p>
              </p:txBody>
            </p:sp>
            <p:sp>
              <p:nvSpPr>
                <p:cNvPr id="25" name="gear_3">
                  <a:extLst>
                    <a:ext uri="{FF2B5EF4-FFF2-40B4-BE49-F238E27FC236}">
                      <a16:creationId xmlns:a16="http://schemas.microsoft.com/office/drawing/2014/main" id="{A35AEC14-3CC3-4B9A-9A4A-A5558CC27F4E}"/>
                    </a:ext>
                  </a:extLst>
                </p:cNvPr>
                <p:cNvSpPr>
                  <a:spLocks noChangeAspect="1" noEditPoints="1"/>
                </p:cNvSpPr>
                <p:nvPr/>
              </p:nvSpPr>
              <p:spPr bwMode="auto">
                <a:xfrm>
                  <a:off x="2827460" y="3094085"/>
                  <a:ext cx="371672" cy="37482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chemeClr val="bg2"/>
                </a:solidFill>
                <a:ln w="1905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cxnSp>
          <p:nvCxnSpPr>
            <p:cNvPr id="54" name="Straight Arrow Connector 53">
              <a:extLst>
                <a:ext uri="{FF2B5EF4-FFF2-40B4-BE49-F238E27FC236}">
                  <a16:creationId xmlns:a16="http://schemas.microsoft.com/office/drawing/2014/main" id="{0CBBD390-B852-4A91-867C-34F4D35A2F2D}"/>
                </a:ext>
              </a:extLst>
            </p:cNvPr>
            <p:cNvCxnSpPr>
              <a:cxnSpLocks/>
            </p:cNvCxnSpPr>
            <p:nvPr/>
          </p:nvCxnSpPr>
          <p:spPr>
            <a:xfrm flipV="1">
              <a:off x="3564178" y="4881954"/>
              <a:ext cx="549928" cy="1"/>
            </a:xfrm>
            <a:prstGeom prst="straightConnector1">
              <a:avLst/>
            </a:prstGeom>
            <a:ln w="19050"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78CE7DA-4E40-4A77-9F3B-14BAEFED406F}"/>
                </a:ext>
              </a:extLst>
            </p:cNvPr>
            <p:cNvCxnSpPr>
              <a:cxnSpLocks/>
              <a:stCxn id="27" idx="1"/>
              <a:endCxn id="60" idx="1"/>
            </p:cNvCxnSpPr>
            <p:nvPr/>
          </p:nvCxnSpPr>
          <p:spPr>
            <a:xfrm rot="10800000" flipH="1" flipV="1">
              <a:off x="1336235" y="3315875"/>
              <a:ext cx="139568" cy="2085251"/>
            </a:xfrm>
            <a:prstGeom prst="bentConnector3">
              <a:avLst>
                <a:gd name="adj1" fmla="val -511772"/>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D6F5DD9-7AD2-4EB4-8699-B6740BAFC13E}"/>
                </a:ext>
              </a:extLst>
            </p:cNvPr>
            <p:cNvCxnSpPr>
              <a:cxnSpLocks/>
              <a:stCxn id="72" idx="3"/>
            </p:cNvCxnSpPr>
            <p:nvPr/>
          </p:nvCxnSpPr>
          <p:spPr>
            <a:xfrm flipV="1">
              <a:off x="4707826" y="4881952"/>
              <a:ext cx="1719645" cy="519175"/>
            </a:xfrm>
            <a:prstGeom prst="bentConnector3">
              <a:avLst>
                <a:gd name="adj1" fmla="val 36263"/>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6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750" fill="hold"/>
                                        <p:tgtEl>
                                          <p:spTgt spid="93"/>
                                        </p:tgtEl>
                                        <p:attrNameLst>
                                          <p:attrName>ppt_x</p:attrName>
                                        </p:attrNameLst>
                                      </p:cBhvr>
                                      <p:tavLst>
                                        <p:tav tm="0">
                                          <p:val>
                                            <p:strVal val="0-#ppt_w/2"/>
                                          </p:val>
                                        </p:tav>
                                        <p:tav tm="100000">
                                          <p:val>
                                            <p:strVal val="#ppt_x"/>
                                          </p:val>
                                        </p:tav>
                                      </p:tavLst>
                                    </p:anim>
                                    <p:anim calcmode="lin" valueType="num">
                                      <p:cBhvr additive="base">
                                        <p:cTn id="8" dur="75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360F5-6D3A-4838-A1EC-4EF28DF5EB59}"/>
              </a:ext>
            </a:extLst>
          </p:cNvPr>
          <p:cNvSpPr>
            <a:spLocks noGrp="1"/>
          </p:cNvSpPr>
          <p:nvPr>
            <p:ph type="title"/>
          </p:nvPr>
        </p:nvSpPr>
        <p:spPr/>
        <p:txBody>
          <a:bodyPr/>
          <a:lstStyle/>
          <a:p>
            <a:r>
              <a:rPr lang="en-US"/>
              <a:t>Azure application resiliency solutions</a:t>
            </a:r>
          </a:p>
        </p:txBody>
      </p:sp>
      <p:sp>
        <p:nvSpPr>
          <p:cNvPr id="6" name="Text Placeholder 5">
            <a:extLst>
              <a:ext uri="{FF2B5EF4-FFF2-40B4-BE49-F238E27FC236}">
                <a16:creationId xmlns:a16="http://schemas.microsoft.com/office/drawing/2014/main" id="{7C553416-EFDF-42FC-B573-288109A540E7}"/>
              </a:ext>
            </a:extLst>
          </p:cNvPr>
          <p:cNvSpPr>
            <a:spLocks noGrp="1"/>
          </p:cNvSpPr>
          <p:nvPr>
            <p:ph type="body" sz="quarter" idx="10"/>
          </p:nvPr>
        </p:nvSpPr>
        <p:spPr/>
        <p:txBody>
          <a:bodyPr/>
          <a:lstStyle/>
          <a:p>
            <a:r>
              <a:rPr lang="en-US"/>
              <a:t>Ensure application availability with cloud-based disaster recovery</a:t>
            </a:r>
          </a:p>
        </p:txBody>
      </p:sp>
      <p:sp>
        <p:nvSpPr>
          <p:cNvPr id="21" name="Rectangle 20">
            <a:extLst>
              <a:ext uri="{FF2B5EF4-FFF2-40B4-BE49-F238E27FC236}">
                <a16:creationId xmlns:a16="http://schemas.microsoft.com/office/drawing/2014/main" id="{08AB1BA0-1DDA-4845-8553-DDDF996BCA3B}"/>
              </a:ext>
            </a:extLst>
          </p:cNvPr>
          <p:cNvSpPr/>
          <p:nvPr/>
        </p:nvSpPr>
        <p:spPr bwMode="auto">
          <a:xfrm>
            <a:off x="434975" y="1546639"/>
            <a:ext cx="11563350" cy="361803"/>
          </a:xfrm>
          <a:prstGeom prst="rect">
            <a:avLst/>
          </a:prstGeom>
          <a:solidFill>
            <a:schemeClr val="bg2">
              <a:alpha val="80000"/>
            </a:scheme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Workload / application</a:t>
            </a:r>
          </a:p>
        </p:txBody>
      </p:sp>
      <p:sp>
        <p:nvSpPr>
          <p:cNvPr id="23" name="Rectangle 22">
            <a:extLst>
              <a:ext uri="{FF2B5EF4-FFF2-40B4-BE49-F238E27FC236}">
                <a16:creationId xmlns:a16="http://schemas.microsoft.com/office/drawing/2014/main" id="{D322E74D-2182-4B0D-9379-80DDF3C94BD1}"/>
              </a:ext>
            </a:extLst>
          </p:cNvPr>
          <p:cNvSpPr/>
          <p:nvPr/>
        </p:nvSpPr>
        <p:spPr>
          <a:xfrm>
            <a:off x="9459155" y="2802121"/>
            <a:ext cx="2539171" cy="2483757"/>
          </a:xfrm>
          <a:prstGeom prst="rect">
            <a:avLst/>
          </a:prstGeom>
        </p:spPr>
        <p:txBody>
          <a:bodyPr wrap="square" lIns="0">
            <a:spAutoFit/>
          </a:bodyPr>
          <a:lstStyle/>
          <a:p>
            <a:pPr>
              <a:lnSpc>
                <a:spcPct val="90000"/>
              </a:lnSpc>
              <a:spcBef>
                <a:spcPts val="1800"/>
              </a:spcBef>
            </a:pPr>
            <a:r>
              <a:rPr lang="en-US" sz="1600">
                <a:solidFill>
                  <a:schemeClr val="tx2"/>
                </a:solidFill>
                <a:latin typeface="+mj-lt"/>
              </a:rPr>
              <a:t>Site Recovery</a:t>
            </a:r>
            <a:br>
              <a:rPr lang="en-US" sz="1600">
                <a:solidFill>
                  <a:schemeClr val="tx2"/>
                </a:solidFill>
                <a:latin typeface="+mj-lt"/>
              </a:rPr>
            </a:br>
            <a:r>
              <a:rPr lang="en-US" sz="1400"/>
              <a:t>Replicates workloads running on Azure virtual machines (VMs) from a primary site to a secondary location. </a:t>
            </a:r>
          </a:p>
          <a:p>
            <a:pPr>
              <a:lnSpc>
                <a:spcPct val="90000"/>
              </a:lnSpc>
              <a:spcBef>
                <a:spcPts val="1800"/>
              </a:spcBef>
            </a:pPr>
            <a:r>
              <a:rPr lang="en-US" sz="1400"/>
              <a:t>When an outage occurs at your primary site, you fail over to the secondary location and access apps from there. After the primary location is running again, you can fail back to it. </a:t>
            </a:r>
          </a:p>
        </p:txBody>
      </p:sp>
      <p:grpSp>
        <p:nvGrpSpPr>
          <p:cNvPr id="473" name="Group 472">
            <a:extLst>
              <a:ext uri="{FF2B5EF4-FFF2-40B4-BE49-F238E27FC236}">
                <a16:creationId xmlns:a16="http://schemas.microsoft.com/office/drawing/2014/main" id="{5F5BDC9C-4339-46F3-9F38-1D6BC5764ED8}"/>
              </a:ext>
            </a:extLst>
          </p:cNvPr>
          <p:cNvGrpSpPr/>
          <p:nvPr/>
        </p:nvGrpSpPr>
        <p:grpSpPr>
          <a:xfrm>
            <a:off x="4710457" y="2423220"/>
            <a:ext cx="1048921" cy="3923042"/>
            <a:chOff x="4568697" y="2423220"/>
            <a:chExt cx="1048921" cy="3923042"/>
          </a:xfrm>
        </p:grpSpPr>
        <p:cxnSp>
          <p:nvCxnSpPr>
            <p:cNvPr id="8196" name="Straight Connector 8195">
              <a:extLst>
                <a:ext uri="{FF2B5EF4-FFF2-40B4-BE49-F238E27FC236}">
                  <a16:creationId xmlns:a16="http://schemas.microsoft.com/office/drawing/2014/main" id="{FB5D9A83-6D8E-4E02-BC62-6155A3E0F9BD}"/>
                </a:ext>
              </a:extLst>
            </p:cNvPr>
            <p:cNvCxnSpPr>
              <a:cxnSpLocks/>
            </p:cNvCxnSpPr>
            <p:nvPr/>
          </p:nvCxnSpPr>
          <p:spPr>
            <a:xfrm>
              <a:off x="5044151" y="2423220"/>
              <a:ext cx="0" cy="3923042"/>
            </a:xfrm>
            <a:prstGeom prst="line">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04" name="Arrow: Right 8203">
              <a:extLst>
                <a:ext uri="{FF2B5EF4-FFF2-40B4-BE49-F238E27FC236}">
                  <a16:creationId xmlns:a16="http://schemas.microsoft.com/office/drawing/2014/main" id="{61848777-CB32-4E04-8726-01817058B747}"/>
                </a:ext>
              </a:extLst>
            </p:cNvPr>
            <p:cNvSpPr/>
            <p:nvPr/>
          </p:nvSpPr>
          <p:spPr bwMode="auto">
            <a:xfrm>
              <a:off x="4568697" y="4728785"/>
              <a:ext cx="1048921" cy="668062"/>
            </a:xfrm>
            <a:prstGeom prst="rightArrow">
              <a:avLst>
                <a:gd name="adj1" fmla="val 100000"/>
                <a:gd name="adj2" fmla="val 2676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2"/>
                  </a:solidFill>
                  <a:ea typeface="Segoe UI" pitchFamily="34" charset="0"/>
                  <a:cs typeface="Segoe UI" pitchFamily="34" charset="0"/>
                </a:rPr>
                <a:t>Failover ready</a:t>
              </a:r>
            </a:p>
          </p:txBody>
        </p:sp>
      </p:grpSp>
      <p:grpSp>
        <p:nvGrpSpPr>
          <p:cNvPr id="478" name="Group 477">
            <a:extLst>
              <a:ext uri="{FF2B5EF4-FFF2-40B4-BE49-F238E27FC236}">
                <a16:creationId xmlns:a16="http://schemas.microsoft.com/office/drawing/2014/main" id="{89C11F91-6D36-4730-B4FE-3FC4189D0FA5}"/>
              </a:ext>
            </a:extLst>
          </p:cNvPr>
          <p:cNvGrpSpPr/>
          <p:nvPr/>
        </p:nvGrpSpPr>
        <p:grpSpPr>
          <a:xfrm>
            <a:off x="434975" y="2300110"/>
            <a:ext cx="4427697" cy="4046152"/>
            <a:chOff x="434975" y="2300110"/>
            <a:chExt cx="4427697" cy="4046152"/>
          </a:xfrm>
        </p:grpSpPr>
        <p:sp>
          <p:nvSpPr>
            <p:cNvPr id="8192" name="TextBox 8191">
              <a:extLst>
                <a:ext uri="{FF2B5EF4-FFF2-40B4-BE49-F238E27FC236}">
                  <a16:creationId xmlns:a16="http://schemas.microsoft.com/office/drawing/2014/main" id="{EDE73A7D-E6E5-49DB-B871-6A85E3973704}"/>
                </a:ext>
              </a:extLst>
            </p:cNvPr>
            <p:cNvSpPr txBox="1"/>
            <p:nvPr/>
          </p:nvSpPr>
          <p:spPr>
            <a:xfrm>
              <a:off x="1270433" y="2300110"/>
              <a:ext cx="2756780" cy="246221"/>
            </a:xfrm>
            <a:prstGeom prst="rect">
              <a:avLst/>
            </a:prstGeom>
            <a:noFill/>
          </p:spPr>
          <p:txBody>
            <a:bodyPr wrap="none" lIns="0" tIns="0" rIns="0" bIns="0" rtlCol="0">
              <a:spAutoFit/>
            </a:bodyPr>
            <a:lstStyle/>
            <a:p>
              <a:pPr algn="ctr"/>
              <a:r>
                <a:rPr lang="en-US" sz="1600">
                  <a:latin typeface="+mj-lt"/>
                </a:rPr>
                <a:t>Source environment (East US)</a:t>
              </a:r>
            </a:p>
          </p:txBody>
        </p:sp>
        <p:grpSp>
          <p:nvGrpSpPr>
            <p:cNvPr id="471" name="Group 470">
              <a:extLst>
                <a:ext uri="{FF2B5EF4-FFF2-40B4-BE49-F238E27FC236}">
                  <a16:creationId xmlns:a16="http://schemas.microsoft.com/office/drawing/2014/main" id="{EF90B215-F14C-4173-89CC-60CA6A33907C}"/>
                </a:ext>
              </a:extLst>
            </p:cNvPr>
            <p:cNvGrpSpPr/>
            <p:nvPr/>
          </p:nvGrpSpPr>
          <p:grpSpPr>
            <a:xfrm>
              <a:off x="434975" y="2754076"/>
              <a:ext cx="4427697" cy="3592186"/>
              <a:chOff x="407740" y="2754076"/>
              <a:chExt cx="4427697" cy="3592186"/>
            </a:xfrm>
          </p:grpSpPr>
          <p:sp>
            <p:nvSpPr>
              <p:cNvPr id="258" name="Rectangle 257">
                <a:extLst>
                  <a:ext uri="{FF2B5EF4-FFF2-40B4-BE49-F238E27FC236}">
                    <a16:creationId xmlns:a16="http://schemas.microsoft.com/office/drawing/2014/main" id="{6B60B757-4982-430E-8401-67033474B28E}"/>
                  </a:ext>
                </a:extLst>
              </p:cNvPr>
              <p:cNvSpPr/>
              <p:nvPr/>
            </p:nvSpPr>
            <p:spPr bwMode="auto">
              <a:xfrm>
                <a:off x="1528217" y="4912687"/>
                <a:ext cx="1473534" cy="1091873"/>
              </a:xfrm>
              <a:prstGeom prst="rect">
                <a:avLst/>
              </a:prstGeom>
              <a:solidFill>
                <a:schemeClr val="bg2">
                  <a:lumMod val="95000"/>
                </a:schemeClr>
              </a:solid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465" name="Group 464">
                <a:extLst>
                  <a:ext uri="{FF2B5EF4-FFF2-40B4-BE49-F238E27FC236}">
                    <a16:creationId xmlns:a16="http://schemas.microsoft.com/office/drawing/2014/main" id="{7EF03A9D-6C6D-444C-AC4A-E6AD0765D0E1}"/>
                  </a:ext>
                </a:extLst>
              </p:cNvPr>
              <p:cNvGrpSpPr/>
              <p:nvPr/>
            </p:nvGrpSpPr>
            <p:grpSpPr>
              <a:xfrm>
                <a:off x="1573093" y="2760423"/>
                <a:ext cx="1409668" cy="889540"/>
                <a:chOff x="1573093" y="2760423"/>
                <a:chExt cx="1409668" cy="889540"/>
              </a:xfrm>
            </p:grpSpPr>
            <p:grpSp>
              <p:nvGrpSpPr>
                <p:cNvPr id="13" name="Group 12">
                  <a:extLst>
                    <a:ext uri="{FF2B5EF4-FFF2-40B4-BE49-F238E27FC236}">
                      <a16:creationId xmlns:a16="http://schemas.microsoft.com/office/drawing/2014/main" id="{6864F3B1-9233-4F3C-9DD6-29B28DDF80C5}"/>
                    </a:ext>
                  </a:extLst>
                </p:cNvPr>
                <p:cNvGrpSpPr/>
                <p:nvPr/>
              </p:nvGrpSpPr>
              <p:grpSpPr>
                <a:xfrm>
                  <a:off x="1573093" y="2760423"/>
                  <a:ext cx="1409668" cy="889540"/>
                  <a:chOff x="1342754" y="2665297"/>
                  <a:chExt cx="1409668" cy="970405"/>
                </a:xfrm>
              </p:grpSpPr>
              <p:sp>
                <p:nvSpPr>
                  <p:cNvPr id="78" name="Rectangle 77">
                    <a:extLst>
                      <a:ext uri="{FF2B5EF4-FFF2-40B4-BE49-F238E27FC236}">
                        <a16:creationId xmlns:a16="http://schemas.microsoft.com/office/drawing/2014/main" id="{83230EF1-FBED-490E-8DA5-551C13F4B5A0}"/>
                      </a:ext>
                    </a:extLst>
                  </p:cNvPr>
                  <p:cNvSpPr/>
                  <p:nvPr/>
                </p:nvSpPr>
                <p:spPr bwMode="auto">
                  <a:xfrm>
                    <a:off x="1342754" y="2750327"/>
                    <a:ext cx="1409668" cy="885375"/>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B360F73B-0491-4C6C-AFAD-194B7FFF37D5}"/>
                      </a:ext>
                    </a:extLst>
                  </p:cNvPr>
                  <p:cNvSpPr/>
                  <p:nvPr/>
                </p:nvSpPr>
                <p:spPr bwMode="auto">
                  <a:xfrm>
                    <a:off x="1500566" y="2665297"/>
                    <a:ext cx="1094044" cy="1523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100" kern="0" err="1">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storageaccount</a:t>
                    </a:r>
                    <a:endParaRPr lang="en-US" sz="11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grpSp>
              <p:nvGrpSpPr>
                <p:cNvPr id="12" name="Group 11">
                  <a:extLst>
                    <a:ext uri="{FF2B5EF4-FFF2-40B4-BE49-F238E27FC236}">
                      <a16:creationId xmlns:a16="http://schemas.microsoft.com/office/drawing/2014/main" id="{69064FC5-BDFF-406B-8EA9-17A0593A6D76}"/>
                    </a:ext>
                  </a:extLst>
                </p:cNvPr>
                <p:cNvGrpSpPr/>
                <p:nvPr/>
              </p:nvGrpSpPr>
              <p:grpSpPr>
                <a:xfrm>
                  <a:off x="1731434" y="3016049"/>
                  <a:ext cx="387382" cy="323499"/>
                  <a:chOff x="442672" y="2879486"/>
                  <a:chExt cx="1161314" cy="969802"/>
                </a:xfrm>
              </p:grpSpPr>
              <p:sp>
                <p:nvSpPr>
                  <p:cNvPr id="46" name="Rectangle 45">
                    <a:extLst>
                      <a:ext uri="{FF2B5EF4-FFF2-40B4-BE49-F238E27FC236}">
                        <a16:creationId xmlns:a16="http://schemas.microsoft.com/office/drawing/2014/main" id="{2894181A-9E7B-42BD-994C-A4F5143C153A}"/>
                      </a:ext>
                    </a:extLst>
                  </p:cNvPr>
                  <p:cNvSpPr/>
                  <p:nvPr/>
                </p:nvSpPr>
                <p:spPr bwMode="auto">
                  <a:xfrm>
                    <a:off x="442672" y="2879486"/>
                    <a:ext cx="1161314" cy="9698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294B0E6A-3237-4E16-BA69-9BD770B1A3D4}"/>
                      </a:ext>
                    </a:extLst>
                  </p:cNvPr>
                  <p:cNvSpPr/>
                  <p:nvPr/>
                </p:nvSpPr>
                <p:spPr bwMode="auto">
                  <a:xfrm>
                    <a:off x="442672" y="2879487"/>
                    <a:ext cx="1161314" cy="1556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B33BBDA-30B6-4DA1-9C42-AE201C495729}"/>
                      </a:ext>
                    </a:extLst>
                  </p:cNvPr>
                  <p:cNvSpPr/>
                  <p:nvPr/>
                </p:nvSpPr>
                <p:spPr bwMode="auto">
                  <a:xfrm>
                    <a:off x="555042" y="3153508"/>
                    <a:ext cx="936574" cy="119770"/>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9411758E-73AA-4107-8453-A8D0B1F719B8}"/>
                      </a:ext>
                    </a:extLst>
                  </p:cNvPr>
                  <p:cNvSpPr/>
                  <p:nvPr/>
                </p:nvSpPr>
                <p:spPr bwMode="auto">
                  <a:xfrm>
                    <a:off x="555042" y="3386626"/>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EA06C0D-EFD5-4F2E-9909-8C9B9246F3F9}"/>
                      </a:ext>
                    </a:extLst>
                  </p:cNvPr>
                  <p:cNvSpPr/>
                  <p:nvPr/>
                </p:nvSpPr>
                <p:spPr bwMode="auto">
                  <a:xfrm>
                    <a:off x="555042" y="3619745"/>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09A7A333-FB88-4738-B865-58B5CC7E948C}"/>
                    </a:ext>
                  </a:extLst>
                </p:cNvPr>
                <p:cNvSpPr txBox="1"/>
                <p:nvPr/>
              </p:nvSpPr>
              <p:spPr>
                <a:xfrm>
                  <a:off x="1681274" y="3402232"/>
                  <a:ext cx="487702" cy="145424"/>
                </a:xfrm>
                <a:prstGeom prst="rect">
                  <a:avLst/>
                </a:prstGeom>
                <a:noFill/>
              </p:spPr>
              <p:txBody>
                <a:bodyPr wrap="square" lIns="0" tIns="0" rIns="0" bIns="0" rtlCol="0">
                  <a:spAutoFit/>
                </a:bodyPr>
                <a:lstStyle/>
                <a:p>
                  <a:pPr algn="ctr" defTabSz="932742">
                    <a:lnSpc>
                      <a:spcPct val="90000"/>
                    </a:lnSpc>
                    <a:spcAft>
                      <a:spcPts val="600"/>
                    </a:spcAft>
                  </a:pPr>
                  <a:r>
                    <a:rPr lang="en-US" sz="1050"/>
                    <a:t>Disks</a:t>
                  </a:r>
                  <a:endParaRPr lang="en-US" sz="1800"/>
                </a:p>
              </p:txBody>
            </p:sp>
            <p:grpSp>
              <p:nvGrpSpPr>
                <p:cNvPr id="66" name="Group 65">
                  <a:extLst>
                    <a:ext uri="{FF2B5EF4-FFF2-40B4-BE49-F238E27FC236}">
                      <a16:creationId xmlns:a16="http://schemas.microsoft.com/office/drawing/2014/main" id="{050FE064-27B2-4036-97B0-AB62E16C4F0F}"/>
                    </a:ext>
                  </a:extLst>
                </p:cNvPr>
                <p:cNvGrpSpPr/>
                <p:nvPr/>
              </p:nvGrpSpPr>
              <p:grpSpPr>
                <a:xfrm>
                  <a:off x="2437038" y="3016049"/>
                  <a:ext cx="387382" cy="323499"/>
                  <a:chOff x="442672" y="2879486"/>
                  <a:chExt cx="1161314" cy="969802"/>
                </a:xfrm>
              </p:grpSpPr>
              <p:sp>
                <p:nvSpPr>
                  <p:cNvPr id="67" name="Rectangle 66">
                    <a:extLst>
                      <a:ext uri="{FF2B5EF4-FFF2-40B4-BE49-F238E27FC236}">
                        <a16:creationId xmlns:a16="http://schemas.microsoft.com/office/drawing/2014/main" id="{FBA93DF6-743E-4B52-800A-32483A97E692}"/>
                      </a:ext>
                    </a:extLst>
                  </p:cNvPr>
                  <p:cNvSpPr/>
                  <p:nvPr/>
                </p:nvSpPr>
                <p:spPr bwMode="auto">
                  <a:xfrm>
                    <a:off x="442672" y="2879486"/>
                    <a:ext cx="1161314" cy="9698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4AB5872D-5FF3-4D99-8392-B3BFF33AF3C1}"/>
                      </a:ext>
                    </a:extLst>
                  </p:cNvPr>
                  <p:cNvSpPr/>
                  <p:nvPr/>
                </p:nvSpPr>
                <p:spPr bwMode="auto">
                  <a:xfrm>
                    <a:off x="442672" y="2879487"/>
                    <a:ext cx="1161314" cy="1556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37F57B95-0906-4BB9-ACBC-89832F940231}"/>
                      </a:ext>
                    </a:extLst>
                  </p:cNvPr>
                  <p:cNvSpPr/>
                  <p:nvPr/>
                </p:nvSpPr>
                <p:spPr bwMode="auto">
                  <a:xfrm>
                    <a:off x="555042" y="3153508"/>
                    <a:ext cx="936574" cy="119770"/>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BCF301B7-D819-4BF4-94AC-A801AB91BB91}"/>
                      </a:ext>
                    </a:extLst>
                  </p:cNvPr>
                  <p:cNvSpPr/>
                  <p:nvPr/>
                </p:nvSpPr>
                <p:spPr bwMode="auto">
                  <a:xfrm>
                    <a:off x="555042" y="3386626"/>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7B018D4F-4190-45D3-81FC-CE8CE964A717}"/>
                      </a:ext>
                    </a:extLst>
                  </p:cNvPr>
                  <p:cNvSpPr/>
                  <p:nvPr/>
                </p:nvSpPr>
                <p:spPr bwMode="auto">
                  <a:xfrm>
                    <a:off x="555042" y="3619745"/>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B2C58082-7EF6-4008-BD3D-25C704F45BF8}"/>
                    </a:ext>
                  </a:extLst>
                </p:cNvPr>
                <p:cNvSpPr txBox="1"/>
                <p:nvPr/>
              </p:nvSpPr>
              <p:spPr>
                <a:xfrm>
                  <a:off x="2386878" y="3402232"/>
                  <a:ext cx="487702" cy="145424"/>
                </a:xfrm>
                <a:prstGeom prst="rect">
                  <a:avLst/>
                </a:prstGeom>
                <a:noFill/>
              </p:spPr>
              <p:txBody>
                <a:bodyPr wrap="square" lIns="0" tIns="0" rIns="0" bIns="0" rtlCol="0">
                  <a:spAutoFit/>
                </a:bodyPr>
                <a:lstStyle/>
                <a:p>
                  <a:pPr algn="ctr" defTabSz="932742">
                    <a:lnSpc>
                      <a:spcPct val="90000"/>
                    </a:lnSpc>
                    <a:spcAft>
                      <a:spcPts val="600"/>
                    </a:spcAft>
                  </a:pPr>
                  <a:r>
                    <a:rPr lang="en-US" sz="1050"/>
                    <a:t>Disks</a:t>
                  </a:r>
                  <a:endParaRPr lang="en-US" sz="1800"/>
                </a:p>
              </p:txBody>
            </p:sp>
          </p:grpSp>
          <p:grpSp>
            <p:nvGrpSpPr>
              <p:cNvPr id="89" name="Group 88">
                <a:extLst>
                  <a:ext uri="{FF2B5EF4-FFF2-40B4-BE49-F238E27FC236}">
                    <a16:creationId xmlns:a16="http://schemas.microsoft.com/office/drawing/2014/main" id="{4BF3711A-200A-4756-A5FF-BEAABEEE7476}"/>
                  </a:ext>
                </a:extLst>
              </p:cNvPr>
              <p:cNvGrpSpPr/>
              <p:nvPr/>
            </p:nvGrpSpPr>
            <p:grpSpPr>
              <a:xfrm>
                <a:off x="3049981" y="2754076"/>
                <a:ext cx="1731336" cy="895886"/>
                <a:chOff x="1181920" y="2658374"/>
                <a:chExt cx="1731336" cy="977328"/>
              </a:xfrm>
            </p:grpSpPr>
            <p:sp>
              <p:nvSpPr>
                <p:cNvPr id="90" name="Rectangle 89">
                  <a:extLst>
                    <a:ext uri="{FF2B5EF4-FFF2-40B4-BE49-F238E27FC236}">
                      <a16:creationId xmlns:a16="http://schemas.microsoft.com/office/drawing/2014/main" id="{881112B1-D497-4DF5-8082-2C854554D363}"/>
                    </a:ext>
                  </a:extLst>
                </p:cNvPr>
                <p:cNvSpPr/>
                <p:nvPr/>
              </p:nvSpPr>
              <p:spPr bwMode="auto">
                <a:xfrm>
                  <a:off x="1181920" y="2750327"/>
                  <a:ext cx="1731336" cy="885375"/>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91" name="Rectangle 90">
                  <a:extLst>
                    <a:ext uri="{FF2B5EF4-FFF2-40B4-BE49-F238E27FC236}">
                      <a16:creationId xmlns:a16="http://schemas.microsoft.com/office/drawing/2014/main" id="{C5D1595B-E780-43A7-BF91-3992054DF51A}"/>
                    </a:ext>
                  </a:extLst>
                </p:cNvPr>
                <p:cNvSpPr/>
                <p:nvPr/>
              </p:nvSpPr>
              <p:spPr bwMode="auto">
                <a:xfrm>
                  <a:off x="1251538" y="2658374"/>
                  <a:ext cx="1592100"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100" kern="0" err="1">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storageaccountcacheasr</a:t>
                  </a:r>
                  <a:endParaRPr lang="en-US" sz="11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grpSp>
            <p:nvGrpSpPr>
              <p:cNvPr id="83" name="Group 82">
                <a:extLst>
                  <a:ext uri="{FF2B5EF4-FFF2-40B4-BE49-F238E27FC236}">
                    <a16:creationId xmlns:a16="http://schemas.microsoft.com/office/drawing/2014/main" id="{B38F1B60-9F85-4D8C-8376-128D85D94FC4}"/>
                  </a:ext>
                </a:extLst>
              </p:cNvPr>
              <p:cNvGrpSpPr/>
              <p:nvPr/>
            </p:nvGrpSpPr>
            <p:grpSpPr>
              <a:xfrm>
                <a:off x="3721958" y="3016049"/>
                <a:ext cx="387382" cy="323499"/>
                <a:chOff x="442672" y="2879486"/>
                <a:chExt cx="1161314" cy="969802"/>
              </a:xfrm>
            </p:grpSpPr>
            <p:sp>
              <p:nvSpPr>
                <p:cNvPr id="84" name="Rectangle 83">
                  <a:extLst>
                    <a:ext uri="{FF2B5EF4-FFF2-40B4-BE49-F238E27FC236}">
                      <a16:creationId xmlns:a16="http://schemas.microsoft.com/office/drawing/2014/main" id="{2FC384FE-789C-431B-8C1D-0F15E3ED5DF7}"/>
                    </a:ext>
                  </a:extLst>
                </p:cNvPr>
                <p:cNvSpPr/>
                <p:nvPr/>
              </p:nvSpPr>
              <p:spPr bwMode="auto">
                <a:xfrm>
                  <a:off x="442672" y="2879486"/>
                  <a:ext cx="1161314" cy="9698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0128F8A4-42E4-4FE4-85D6-BFBB88CD6B15}"/>
                    </a:ext>
                  </a:extLst>
                </p:cNvPr>
                <p:cNvSpPr/>
                <p:nvPr/>
              </p:nvSpPr>
              <p:spPr bwMode="auto">
                <a:xfrm>
                  <a:off x="442672" y="2879487"/>
                  <a:ext cx="1161314" cy="1556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85FF7E8B-72E7-4B02-8DBA-7EA4B7AFA780}"/>
                    </a:ext>
                  </a:extLst>
                </p:cNvPr>
                <p:cNvSpPr/>
                <p:nvPr/>
              </p:nvSpPr>
              <p:spPr bwMode="auto">
                <a:xfrm>
                  <a:off x="555042" y="3153508"/>
                  <a:ext cx="936574" cy="119770"/>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9C784A-5045-4541-9126-BCCB53DB0644}"/>
                    </a:ext>
                  </a:extLst>
                </p:cNvPr>
                <p:cNvSpPr/>
                <p:nvPr/>
              </p:nvSpPr>
              <p:spPr bwMode="auto">
                <a:xfrm>
                  <a:off x="555042" y="3386626"/>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029EF51B-6A28-4AAA-A1A9-901A2E8D42BF}"/>
                    </a:ext>
                  </a:extLst>
                </p:cNvPr>
                <p:cNvSpPr/>
                <p:nvPr/>
              </p:nvSpPr>
              <p:spPr bwMode="auto">
                <a:xfrm>
                  <a:off x="555042" y="3619745"/>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2" name="TextBox 91">
                <a:extLst>
                  <a:ext uri="{FF2B5EF4-FFF2-40B4-BE49-F238E27FC236}">
                    <a16:creationId xmlns:a16="http://schemas.microsoft.com/office/drawing/2014/main" id="{6C9A4304-FDD9-4B70-872B-105DDA657720}"/>
                  </a:ext>
                </a:extLst>
              </p:cNvPr>
              <p:cNvSpPr txBox="1"/>
              <p:nvPr/>
            </p:nvSpPr>
            <p:spPr>
              <a:xfrm>
                <a:off x="3535963" y="3402232"/>
                <a:ext cx="759372" cy="145424"/>
              </a:xfrm>
              <a:prstGeom prst="rect">
                <a:avLst/>
              </a:prstGeom>
              <a:noFill/>
            </p:spPr>
            <p:txBody>
              <a:bodyPr wrap="square" lIns="0" tIns="0" rIns="0" bIns="0" rtlCol="0">
                <a:spAutoFit/>
              </a:bodyPr>
              <a:lstStyle/>
              <a:p>
                <a:pPr algn="ctr" defTabSz="932742">
                  <a:lnSpc>
                    <a:spcPct val="90000"/>
                  </a:lnSpc>
                  <a:spcAft>
                    <a:spcPts val="600"/>
                  </a:spcAft>
                </a:pPr>
                <a:r>
                  <a:rPr lang="en-US" sz="1050"/>
                  <a:t>Cache data</a:t>
                </a:r>
                <a:endParaRPr lang="en-US" sz="1800"/>
              </a:p>
            </p:txBody>
          </p:sp>
          <p:grpSp>
            <p:nvGrpSpPr>
              <p:cNvPr id="451" name="Group 450">
                <a:extLst>
                  <a:ext uri="{FF2B5EF4-FFF2-40B4-BE49-F238E27FC236}">
                    <a16:creationId xmlns:a16="http://schemas.microsoft.com/office/drawing/2014/main" id="{4FBE25F1-1491-4C8E-B61D-15E7B93D5CD3}"/>
                  </a:ext>
                </a:extLst>
              </p:cNvPr>
              <p:cNvGrpSpPr/>
              <p:nvPr/>
            </p:nvGrpSpPr>
            <p:grpSpPr>
              <a:xfrm>
                <a:off x="622648" y="4114586"/>
                <a:ext cx="1575684" cy="1407964"/>
                <a:chOff x="735162" y="3986996"/>
                <a:chExt cx="1575684" cy="1407964"/>
              </a:xfrm>
            </p:grpSpPr>
            <p:sp>
              <p:nvSpPr>
                <p:cNvPr id="218" name="Rectangle 217">
                  <a:extLst>
                    <a:ext uri="{FF2B5EF4-FFF2-40B4-BE49-F238E27FC236}">
                      <a16:creationId xmlns:a16="http://schemas.microsoft.com/office/drawing/2014/main" id="{454D4F19-24EE-4548-A26B-59E662813291}"/>
                    </a:ext>
                  </a:extLst>
                </p:cNvPr>
                <p:cNvSpPr/>
                <p:nvPr/>
              </p:nvSpPr>
              <p:spPr bwMode="auto">
                <a:xfrm>
                  <a:off x="735162" y="3986996"/>
                  <a:ext cx="1575684" cy="1407964"/>
                </a:xfrm>
                <a:prstGeom prst="rect">
                  <a:avLst/>
                </a:prstGeom>
                <a:solidFill>
                  <a:schemeClr val="bg2"/>
                </a:solid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156" name="Group 155">
                  <a:extLst>
                    <a:ext uri="{FF2B5EF4-FFF2-40B4-BE49-F238E27FC236}">
                      <a16:creationId xmlns:a16="http://schemas.microsoft.com/office/drawing/2014/main" id="{85777F13-FDA6-474B-9AE4-92A61FCD3309}"/>
                    </a:ext>
                  </a:extLst>
                </p:cNvPr>
                <p:cNvGrpSpPr/>
                <p:nvPr/>
              </p:nvGrpSpPr>
              <p:grpSpPr>
                <a:xfrm>
                  <a:off x="1190188" y="4091062"/>
                  <a:ext cx="665630" cy="510133"/>
                  <a:chOff x="11267579" y="4088131"/>
                  <a:chExt cx="501588" cy="384412"/>
                </a:xfrm>
              </p:grpSpPr>
              <p:sp>
                <p:nvSpPr>
                  <p:cNvPr id="158" name="monitor" title="Icon of a monitor">
                    <a:extLst>
                      <a:ext uri="{FF2B5EF4-FFF2-40B4-BE49-F238E27FC236}">
                        <a16:creationId xmlns:a16="http://schemas.microsoft.com/office/drawing/2014/main" id="{44A0379E-6F5D-4114-9DEC-FAE3C592E667}"/>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490151CE-76BB-484E-B4D3-4DA1D25CE296}"/>
                      </a:ext>
                    </a:extLst>
                  </p:cNvPr>
                  <p:cNvGrpSpPr/>
                  <p:nvPr/>
                </p:nvGrpSpPr>
                <p:grpSpPr>
                  <a:xfrm>
                    <a:off x="11421842" y="4130108"/>
                    <a:ext cx="193062" cy="220912"/>
                    <a:chOff x="9659263" y="3260038"/>
                    <a:chExt cx="1090875" cy="1248235"/>
                  </a:xfrm>
                  <a:solidFill>
                    <a:schemeClr val="bg1"/>
                  </a:solidFill>
                </p:grpSpPr>
                <p:sp>
                  <p:nvSpPr>
                    <p:cNvPr id="160" name="Freeform 5">
                      <a:extLst>
                        <a:ext uri="{FF2B5EF4-FFF2-40B4-BE49-F238E27FC236}">
                          <a16:creationId xmlns:a16="http://schemas.microsoft.com/office/drawing/2014/main" id="{8F514C88-2A01-4106-A3AE-E8DB5FF3CAE5}"/>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61" name="Freeform 6">
                      <a:extLst>
                        <a:ext uri="{FF2B5EF4-FFF2-40B4-BE49-F238E27FC236}">
                          <a16:creationId xmlns:a16="http://schemas.microsoft.com/office/drawing/2014/main" id="{1234494A-E979-44F9-8F37-840B4BC38E28}"/>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162" name="Freeform 7">
                      <a:extLst>
                        <a:ext uri="{FF2B5EF4-FFF2-40B4-BE49-F238E27FC236}">
                          <a16:creationId xmlns:a16="http://schemas.microsoft.com/office/drawing/2014/main" id="{2B95133D-7B12-42A4-9C8E-54E063A93AF1}"/>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157" name="TextBox 156">
                  <a:extLst>
                    <a:ext uri="{FF2B5EF4-FFF2-40B4-BE49-F238E27FC236}">
                      <a16:creationId xmlns:a16="http://schemas.microsoft.com/office/drawing/2014/main" id="{D7772541-4A19-4D40-A3E0-86DD21491CCC}"/>
                    </a:ext>
                  </a:extLst>
                </p:cNvPr>
                <p:cNvSpPr txBox="1"/>
                <p:nvPr/>
              </p:nvSpPr>
              <p:spPr>
                <a:xfrm>
                  <a:off x="837371" y="4704518"/>
                  <a:ext cx="1371264" cy="145424"/>
                </a:xfrm>
                <a:prstGeom prst="rect">
                  <a:avLst/>
                </a:prstGeom>
                <a:noFill/>
              </p:spPr>
              <p:txBody>
                <a:bodyPr wrap="square" lIns="0" tIns="0" rIns="0" bIns="0" rtlCol="0">
                  <a:spAutoFit/>
                </a:bodyPr>
                <a:lstStyle/>
                <a:p>
                  <a:pPr algn="ctr" defTabSz="932742">
                    <a:lnSpc>
                      <a:spcPct val="90000"/>
                    </a:lnSpc>
                    <a:spcAft>
                      <a:spcPts val="600"/>
                    </a:spcAft>
                  </a:pPr>
                  <a:r>
                    <a:rPr lang="en-US" sz="1050">
                      <a:latin typeface="+mj-lt"/>
                    </a:rPr>
                    <a:t>Azure Virtual Machine</a:t>
                  </a:r>
                  <a:endParaRPr lang="en-US" sz="1800">
                    <a:latin typeface="+mj-lt"/>
                  </a:endParaRPr>
                </a:p>
              </p:txBody>
            </p:sp>
            <p:sp>
              <p:nvSpPr>
                <p:cNvPr id="198" name="TextBox 197">
                  <a:extLst>
                    <a:ext uri="{FF2B5EF4-FFF2-40B4-BE49-F238E27FC236}">
                      <a16:creationId xmlns:a16="http://schemas.microsoft.com/office/drawing/2014/main" id="{87AFA5BA-F410-4AD3-95C0-534D415ACF5B}"/>
                    </a:ext>
                  </a:extLst>
                </p:cNvPr>
                <p:cNvSpPr txBox="1"/>
                <p:nvPr/>
              </p:nvSpPr>
              <p:spPr>
                <a:xfrm>
                  <a:off x="1027652" y="4890033"/>
                  <a:ext cx="990703" cy="436273"/>
                </a:xfrm>
                <a:prstGeom prst="rect">
                  <a:avLst/>
                </a:prstGeom>
                <a:noFill/>
              </p:spPr>
              <p:txBody>
                <a:bodyPr wrap="square" lIns="0" tIns="0" rIns="0" bIns="0" rtlCol="0">
                  <a:spAutoFit/>
                </a:bodyPr>
                <a:lstStyle/>
                <a:p>
                  <a:pPr algn="ctr" defTabSz="932742">
                    <a:lnSpc>
                      <a:spcPct val="90000"/>
                    </a:lnSpc>
                    <a:spcAft>
                      <a:spcPts val="600"/>
                    </a:spcAft>
                  </a:pPr>
                  <a:r>
                    <a:rPr lang="en-US" sz="1050"/>
                    <a:t>Site recovery extension mobility service</a:t>
                  </a:r>
                  <a:endParaRPr lang="en-US" sz="1800"/>
                </a:p>
              </p:txBody>
            </p:sp>
          </p:grpSp>
          <p:sp>
            <p:nvSpPr>
              <p:cNvPr id="227" name="TextBox 226">
                <a:extLst>
                  <a:ext uri="{FF2B5EF4-FFF2-40B4-BE49-F238E27FC236}">
                    <a16:creationId xmlns:a16="http://schemas.microsoft.com/office/drawing/2014/main" id="{076D4E0F-1C09-4291-A9DD-7FE1FB65561B}"/>
                  </a:ext>
                </a:extLst>
              </p:cNvPr>
              <p:cNvSpPr txBox="1"/>
              <p:nvPr/>
            </p:nvSpPr>
            <p:spPr>
              <a:xfrm>
                <a:off x="4446486" y="4148500"/>
                <a:ext cx="388951" cy="290849"/>
              </a:xfrm>
              <a:prstGeom prst="rect">
                <a:avLst/>
              </a:prstGeom>
              <a:noFill/>
            </p:spPr>
            <p:txBody>
              <a:bodyPr wrap="square" lIns="0" tIns="0" rIns="0" bIns="0" rtlCol="0">
                <a:spAutoFit/>
              </a:bodyPr>
              <a:lstStyle/>
              <a:p>
                <a:pPr defTabSz="932742">
                  <a:lnSpc>
                    <a:spcPct val="90000"/>
                  </a:lnSpc>
                  <a:spcAft>
                    <a:spcPts val="600"/>
                  </a:spcAft>
                </a:pPr>
                <a:r>
                  <a:rPr lang="en-US" sz="1050"/>
                  <a:t>Data flow</a:t>
                </a:r>
                <a:endParaRPr lang="en-US" sz="1800"/>
              </a:p>
            </p:txBody>
          </p:sp>
          <p:sp>
            <p:nvSpPr>
              <p:cNvPr id="230" name="TextBox 229">
                <a:extLst>
                  <a:ext uri="{FF2B5EF4-FFF2-40B4-BE49-F238E27FC236}">
                    <a16:creationId xmlns:a16="http://schemas.microsoft.com/office/drawing/2014/main" id="{ECE299E7-400F-4CC3-A9B8-DC25FB09ED19}"/>
                  </a:ext>
                </a:extLst>
              </p:cNvPr>
              <p:cNvSpPr txBox="1"/>
              <p:nvPr/>
            </p:nvSpPr>
            <p:spPr>
              <a:xfrm>
                <a:off x="1885298" y="5808837"/>
                <a:ext cx="759372" cy="145424"/>
              </a:xfrm>
              <a:prstGeom prst="rect">
                <a:avLst/>
              </a:prstGeom>
              <a:noFill/>
            </p:spPr>
            <p:txBody>
              <a:bodyPr wrap="square" lIns="0" tIns="0" rIns="0" bIns="0" rtlCol="0">
                <a:spAutoFit/>
              </a:bodyPr>
              <a:lstStyle/>
              <a:p>
                <a:pPr algn="ctr" defTabSz="932742">
                  <a:lnSpc>
                    <a:spcPct val="90000"/>
                  </a:lnSpc>
                  <a:spcAft>
                    <a:spcPts val="600"/>
                  </a:spcAft>
                </a:pPr>
                <a:r>
                  <a:rPr lang="en-US" sz="1050"/>
                  <a:t>Subnet1</a:t>
                </a:r>
                <a:endParaRPr lang="en-US" sz="1800"/>
              </a:p>
            </p:txBody>
          </p:sp>
          <p:grpSp>
            <p:nvGrpSpPr>
              <p:cNvPr id="239" name="Group 238">
                <a:extLst>
                  <a:ext uri="{FF2B5EF4-FFF2-40B4-BE49-F238E27FC236}">
                    <a16:creationId xmlns:a16="http://schemas.microsoft.com/office/drawing/2014/main" id="{BD3B8E9D-618C-4456-A7E3-B1C76FB3E418}"/>
                  </a:ext>
                </a:extLst>
              </p:cNvPr>
              <p:cNvGrpSpPr/>
              <p:nvPr/>
            </p:nvGrpSpPr>
            <p:grpSpPr>
              <a:xfrm>
                <a:off x="2392127" y="4114586"/>
                <a:ext cx="1575684" cy="1407964"/>
                <a:chOff x="735162" y="3986996"/>
                <a:chExt cx="1575684" cy="1407964"/>
              </a:xfrm>
            </p:grpSpPr>
            <p:sp>
              <p:nvSpPr>
                <p:cNvPr id="243" name="Rectangle 242">
                  <a:extLst>
                    <a:ext uri="{FF2B5EF4-FFF2-40B4-BE49-F238E27FC236}">
                      <a16:creationId xmlns:a16="http://schemas.microsoft.com/office/drawing/2014/main" id="{71E079BB-CC65-43FD-802D-774F5C4E3B4A}"/>
                    </a:ext>
                  </a:extLst>
                </p:cNvPr>
                <p:cNvSpPr/>
                <p:nvPr/>
              </p:nvSpPr>
              <p:spPr bwMode="auto">
                <a:xfrm>
                  <a:off x="735162" y="3986996"/>
                  <a:ext cx="1575684" cy="1407964"/>
                </a:xfrm>
                <a:prstGeom prst="rect">
                  <a:avLst/>
                </a:prstGeom>
                <a:solidFill>
                  <a:schemeClr val="bg2"/>
                </a:solid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240" name="Group 239">
                  <a:extLst>
                    <a:ext uri="{FF2B5EF4-FFF2-40B4-BE49-F238E27FC236}">
                      <a16:creationId xmlns:a16="http://schemas.microsoft.com/office/drawing/2014/main" id="{82525947-5995-4861-98C8-A14897B319EB}"/>
                    </a:ext>
                  </a:extLst>
                </p:cNvPr>
                <p:cNvGrpSpPr/>
                <p:nvPr/>
              </p:nvGrpSpPr>
              <p:grpSpPr>
                <a:xfrm>
                  <a:off x="1190188" y="4091062"/>
                  <a:ext cx="665630" cy="510133"/>
                  <a:chOff x="11267579" y="4088131"/>
                  <a:chExt cx="501588" cy="384412"/>
                </a:xfrm>
              </p:grpSpPr>
              <p:sp>
                <p:nvSpPr>
                  <p:cNvPr id="244" name="monitor" title="Icon of a monitor">
                    <a:extLst>
                      <a:ext uri="{FF2B5EF4-FFF2-40B4-BE49-F238E27FC236}">
                        <a16:creationId xmlns:a16="http://schemas.microsoft.com/office/drawing/2014/main" id="{8E1BD284-B42A-4BF1-8D80-F62C161F94BC}"/>
                      </a:ext>
                    </a:extLst>
                  </p:cNvPr>
                  <p:cNvSpPr>
                    <a:spLocks noChangeAspect="1" noEditPoints="1"/>
                  </p:cNvSpPr>
                  <p:nvPr/>
                </p:nvSpPr>
                <p:spPr bwMode="auto">
                  <a:xfrm>
                    <a:off x="11267579" y="4088131"/>
                    <a:ext cx="501588" cy="3844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45" name="Group 244">
                    <a:extLst>
                      <a:ext uri="{FF2B5EF4-FFF2-40B4-BE49-F238E27FC236}">
                        <a16:creationId xmlns:a16="http://schemas.microsoft.com/office/drawing/2014/main" id="{92D226F6-05A8-48B8-9B7A-647BE9D4E062}"/>
                      </a:ext>
                    </a:extLst>
                  </p:cNvPr>
                  <p:cNvGrpSpPr/>
                  <p:nvPr/>
                </p:nvGrpSpPr>
                <p:grpSpPr>
                  <a:xfrm>
                    <a:off x="11421842" y="4130108"/>
                    <a:ext cx="193062" cy="220912"/>
                    <a:chOff x="9659263" y="3260038"/>
                    <a:chExt cx="1090875" cy="1248235"/>
                  </a:xfrm>
                  <a:solidFill>
                    <a:schemeClr val="bg1"/>
                  </a:solidFill>
                </p:grpSpPr>
                <p:sp>
                  <p:nvSpPr>
                    <p:cNvPr id="246" name="Freeform 5">
                      <a:extLst>
                        <a:ext uri="{FF2B5EF4-FFF2-40B4-BE49-F238E27FC236}">
                          <a16:creationId xmlns:a16="http://schemas.microsoft.com/office/drawing/2014/main" id="{1A3FF4E0-6540-415D-909B-3CCA4B91058A}"/>
                        </a:ext>
                      </a:extLst>
                    </p:cNvPr>
                    <p:cNvSpPr>
                      <a:spLocks/>
                    </p:cNvSpPr>
                    <p:nvPr/>
                  </p:nvSpPr>
                  <p:spPr bwMode="auto">
                    <a:xfrm>
                      <a:off x="10208701" y="3572096"/>
                      <a:ext cx="541437" cy="936177"/>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47" name="Freeform 6">
                      <a:extLst>
                        <a:ext uri="{FF2B5EF4-FFF2-40B4-BE49-F238E27FC236}">
                          <a16:creationId xmlns:a16="http://schemas.microsoft.com/office/drawing/2014/main" id="{0F1F2A77-CAFB-44A8-B96B-48C4FACADC95}"/>
                        </a:ext>
                      </a:extLst>
                    </p:cNvPr>
                    <p:cNvSpPr>
                      <a:spLocks/>
                    </p:cNvSpPr>
                    <p:nvPr/>
                  </p:nvSpPr>
                  <p:spPr bwMode="auto">
                    <a:xfrm>
                      <a:off x="9659263" y="3572096"/>
                      <a:ext cx="549438" cy="936177"/>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sp>
                  <p:nvSpPr>
                    <p:cNvPr id="248" name="Freeform 7">
                      <a:extLst>
                        <a:ext uri="{FF2B5EF4-FFF2-40B4-BE49-F238E27FC236}">
                          <a16:creationId xmlns:a16="http://schemas.microsoft.com/office/drawing/2014/main" id="{6CDEDB25-D98E-4BA0-825D-8A6FE0801D1B}"/>
                        </a:ext>
                      </a:extLst>
                    </p:cNvPr>
                    <p:cNvSpPr>
                      <a:spLocks/>
                    </p:cNvSpPr>
                    <p:nvPr/>
                  </p:nvSpPr>
                  <p:spPr bwMode="auto">
                    <a:xfrm>
                      <a:off x="9659263" y="3260038"/>
                      <a:ext cx="1090875" cy="629452"/>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a:solidFill>
                        <a:schemeClr val="tx2"/>
                      </a:solidFill>
                    </a:ln>
                  </p:spPr>
                  <p:txBody>
                    <a:bodyPr lIns="87867" tIns="43934" rIns="87867" bIns="43934"/>
                    <a:lstStyle/>
                    <a:p>
                      <a:pPr defTabSz="913330">
                        <a:defRPr/>
                      </a:pPr>
                      <a:endParaRPr lang="en-US" sz="1765">
                        <a:solidFill>
                          <a:srgbClr val="000000"/>
                        </a:solidFill>
                      </a:endParaRPr>
                    </a:p>
                  </p:txBody>
                </p:sp>
              </p:grpSp>
            </p:grpSp>
            <p:sp>
              <p:nvSpPr>
                <p:cNvPr id="241" name="TextBox 240">
                  <a:extLst>
                    <a:ext uri="{FF2B5EF4-FFF2-40B4-BE49-F238E27FC236}">
                      <a16:creationId xmlns:a16="http://schemas.microsoft.com/office/drawing/2014/main" id="{8F96C97E-6B86-4BE5-9958-1916AB01A21C}"/>
                    </a:ext>
                  </a:extLst>
                </p:cNvPr>
                <p:cNvSpPr txBox="1"/>
                <p:nvPr/>
              </p:nvSpPr>
              <p:spPr>
                <a:xfrm>
                  <a:off x="837371" y="4704518"/>
                  <a:ext cx="1371264" cy="145424"/>
                </a:xfrm>
                <a:prstGeom prst="rect">
                  <a:avLst/>
                </a:prstGeom>
                <a:noFill/>
              </p:spPr>
              <p:txBody>
                <a:bodyPr wrap="square" lIns="0" tIns="0" rIns="0" bIns="0" rtlCol="0">
                  <a:spAutoFit/>
                </a:bodyPr>
                <a:lstStyle/>
                <a:p>
                  <a:pPr algn="ctr" defTabSz="932742">
                    <a:lnSpc>
                      <a:spcPct val="90000"/>
                    </a:lnSpc>
                    <a:spcAft>
                      <a:spcPts val="600"/>
                    </a:spcAft>
                  </a:pPr>
                  <a:r>
                    <a:rPr lang="en-US" sz="1050">
                      <a:latin typeface="+mj-lt"/>
                    </a:rPr>
                    <a:t>Azure Virtual Machine</a:t>
                  </a:r>
                  <a:endParaRPr lang="en-US" sz="1800">
                    <a:latin typeface="+mj-lt"/>
                  </a:endParaRPr>
                </a:p>
              </p:txBody>
            </p:sp>
            <p:sp>
              <p:nvSpPr>
                <p:cNvPr id="242" name="TextBox 241">
                  <a:extLst>
                    <a:ext uri="{FF2B5EF4-FFF2-40B4-BE49-F238E27FC236}">
                      <a16:creationId xmlns:a16="http://schemas.microsoft.com/office/drawing/2014/main" id="{E183C7DC-0ABC-4417-9F46-2BCB410FEEFE}"/>
                    </a:ext>
                  </a:extLst>
                </p:cNvPr>
                <p:cNvSpPr txBox="1"/>
                <p:nvPr/>
              </p:nvSpPr>
              <p:spPr>
                <a:xfrm>
                  <a:off x="1027652" y="4890033"/>
                  <a:ext cx="990703" cy="436273"/>
                </a:xfrm>
                <a:prstGeom prst="rect">
                  <a:avLst/>
                </a:prstGeom>
                <a:noFill/>
              </p:spPr>
              <p:txBody>
                <a:bodyPr wrap="square" lIns="0" tIns="0" rIns="0" bIns="0" rtlCol="0">
                  <a:spAutoFit/>
                </a:bodyPr>
                <a:lstStyle/>
                <a:p>
                  <a:pPr algn="ctr" defTabSz="932742">
                    <a:lnSpc>
                      <a:spcPct val="90000"/>
                    </a:lnSpc>
                    <a:spcAft>
                      <a:spcPts val="600"/>
                    </a:spcAft>
                  </a:pPr>
                  <a:r>
                    <a:rPr lang="en-US" sz="1050"/>
                    <a:t>Site recovery extension mobility service</a:t>
                  </a:r>
                  <a:endParaRPr lang="en-US" sz="1800"/>
                </a:p>
              </p:txBody>
            </p:sp>
          </p:grpSp>
          <p:sp>
            <p:nvSpPr>
              <p:cNvPr id="257" name="Rectangle 256">
                <a:extLst>
                  <a:ext uri="{FF2B5EF4-FFF2-40B4-BE49-F238E27FC236}">
                    <a16:creationId xmlns:a16="http://schemas.microsoft.com/office/drawing/2014/main" id="{F3B440B6-A24B-48E6-A70E-19C3B81916C8}"/>
                  </a:ext>
                </a:extLst>
              </p:cNvPr>
              <p:cNvSpPr/>
              <p:nvPr/>
            </p:nvSpPr>
            <p:spPr bwMode="auto">
              <a:xfrm>
                <a:off x="525780" y="4023360"/>
                <a:ext cx="3550920" cy="1691640"/>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29" name="TextBox 228">
                <a:extLst>
                  <a:ext uri="{FF2B5EF4-FFF2-40B4-BE49-F238E27FC236}">
                    <a16:creationId xmlns:a16="http://schemas.microsoft.com/office/drawing/2014/main" id="{341C399B-F2C3-4176-BAA2-A5880A229AD9}"/>
                  </a:ext>
                </a:extLst>
              </p:cNvPr>
              <p:cNvSpPr txBox="1"/>
              <p:nvPr/>
            </p:nvSpPr>
            <p:spPr>
              <a:xfrm>
                <a:off x="3116217" y="5639180"/>
                <a:ext cx="874017" cy="145424"/>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050"/>
                  <a:t>Availability set</a:t>
                </a:r>
                <a:endParaRPr lang="en-US" sz="1800"/>
              </a:p>
            </p:txBody>
          </p:sp>
          <p:sp>
            <p:nvSpPr>
              <p:cNvPr id="259" name="Rectangle 258">
                <a:extLst>
                  <a:ext uri="{FF2B5EF4-FFF2-40B4-BE49-F238E27FC236}">
                    <a16:creationId xmlns:a16="http://schemas.microsoft.com/office/drawing/2014/main" id="{926C59FE-0422-439F-A1AF-589EBB1046A7}"/>
                  </a:ext>
                </a:extLst>
              </p:cNvPr>
              <p:cNvSpPr/>
              <p:nvPr/>
            </p:nvSpPr>
            <p:spPr bwMode="auto">
              <a:xfrm>
                <a:off x="407740" y="3921052"/>
                <a:ext cx="3787000" cy="234798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453" name="Group 452">
                <a:extLst>
                  <a:ext uri="{FF2B5EF4-FFF2-40B4-BE49-F238E27FC236}">
                    <a16:creationId xmlns:a16="http://schemas.microsoft.com/office/drawing/2014/main" id="{423F21D6-4EDD-4830-B3E3-738B455CD1B4}"/>
                  </a:ext>
                </a:extLst>
              </p:cNvPr>
              <p:cNvGrpSpPr/>
              <p:nvPr/>
            </p:nvGrpSpPr>
            <p:grpSpPr>
              <a:xfrm>
                <a:off x="3652442" y="5911527"/>
                <a:ext cx="371990" cy="434735"/>
                <a:chOff x="3305989" y="5656056"/>
                <a:chExt cx="371990" cy="434735"/>
              </a:xfrm>
              <a:solidFill>
                <a:schemeClr val="bg2"/>
              </a:solidFill>
            </p:grpSpPr>
            <p:sp>
              <p:nvSpPr>
                <p:cNvPr id="233" name="bot_3" title="Icon of two chevron brackets with two dots between them">
                  <a:extLst>
                    <a:ext uri="{FF2B5EF4-FFF2-40B4-BE49-F238E27FC236}">
                      <a16:creationId xmlns:a16="http://schemas.microsoft.com/office/drawing/2014/main" id="{175379B9-4BC6-435C-A36F-753F5E3D355B}"/>
                    </a:ext>
                  </a:extLst>
                </p:cNvPr>
                <p:cNvSpPr>
                  <a:spLocks noChangeAspect="1" noEditPoints="1"/>
                </p:cNvSpPr>
                <p:nvPr/>
              </p:nvSpPr>
              <p:spPr bwMode="auto">
                <a:xfrm flipV="1">
                  <a:off x="3337541" y="5656056"/>
                  <a:ext cx="308886" cy="22162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TextBox 233">
                  <a:extLst>
                    <a:ext uri="{FF2B5EF4-FFF2-40B4-BE49-F238E27FC236}">
                      <a16:creationId xmlns:a16="http://schemas.microsoft.com/office/drawing/2014/main" id="{7D7DCCBA-567E-4BEC-8185-3D350B896233}"/>
                    </a:ext>
                  </a:extLst>
                </p:cNvPr>
                <p:cNvSpPr txBox="1"/>
                <p:nvPr/>
              </p:nvSpPr>
              <p:spPr>
                <a:xfrm>
                  <a:off x="3305989" y="5945367"/>
                  <a:ext cx="371990" cy="145424"/>
                </a:xfrm>
                <a:prstGeom prst="rect">
                  <a:avLst/>
                </a:prstGeom>
                <a:grpFill/>
              </p:spPr>
              <p:txBody>
                <a:bodyPr wrap="square" lIns="0" tIns="0" rIns="0" bIns="0" rtlCol="0">
                  <a:spAutoFit/>
                </a:bodyPr>
                <a:lstStyle/>
                <a:p>
                  <a:pPr algn="ctr" defTabSz="932742">
                    <a:lnSpc>
                      <a:spcPct val="90000"/>
                    </a:lnSpc>
                    <a:spcAft>
                      <a:spcPts val="600"/>
                    </a:spcAft>
                  </a:pPr>
                  <a:r>
                    <a:rPr lang="en-US" sz="1050" err="1"/>
                    <a:t>VNet</a:t>
                  </a:r>
                  <a:endParaRPr lang="en-US" sz="1800"/>
                </a:p>
              </p:txBody>
            </p:sp>
          </p:grpSp>
          <p:cxnSp>
            <p:nvCxnSpPr>
              <p:cNvPr id="250" name="Connector: Elbow 249">
                <a:extLst>
                  <a:ext uri="{FF2B5EF4-FFF2-40B4-BE49-F238E27FC236}">
                    <a16:creationId xmlns:a16="http://schemas.microsoft.com/office/drawing/2014/main" id="{41E3D94F-2917-4737-A8B1-37F6C47F302D}"/>
                  </a:ext>
                </a:extLst>
              </p:cNvPr>
              <p:cNvCxnSpPr>
                <a:cxnSpLocks/>
                <a:endCxn id="218" idx="0"/>
              </p:cNvCxnSpPr>
              <p:nvPr/>
            </p:nvCxnSpPr>
            <p:spPr>
              <a:xfrm rot="5400000">
                <a:off x="1384344" y="3573804"/>
                <a:ext cx="566928" cy="514636"/>
              </a:xfrm>
              <a:prstGeom prst="bentConnector3">
                <a:avLst>
                  <a:gd name="adj1" fmla="val 50000"/>
                </a:avLst>
              </a:prstGeom>
              <a:ln w="1905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754B92B5-51B5-4DEA-8350-6FE4FBE866D7}"/>
                  </a:ext>
                </a:extLst>
              </p:cNvPr>
              <p:cNvCxnSpPr>
                <a:cxnSpLocks/>
                <a:stCxn id="81" idx="2"/>
                <a:endCxn id="243" idx="0"/>
              </p:cNvCxnSpPr>
              <p:nvPr/>
            </p:nvCxnSpPr>
            <p:spPr>
              <a:xfrm rot="16200000" flipH="1">
                <a:off x="2621884" y="3556501"/>
                <a:ext cx="566930" cy="549240"/>
              </a:xfrm>
              <a:prstGeom prst="bentConnector3">
                <a:avLst>
                  <a:gd name="adj1" fmla="val 50000"/>
                </a:avLst>
              </a:prstGeom>
              <a:ln w="1905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Connector: Elbow 259">
                <a:extLst>
                  <a:ext uri="{FF2B5EF4-FFF2-40B4-BE49-F238E27FC236}">
                    <a16:creationId xmlns:a16="http://schemas.microsoft.com/office/drawing/2014/main" id="{F04F5E25-37C5-493A-A646-D7F68708C01B}"/>
                  </a:ext>
                </a:extLst>
              </p:cNvPr>
              <p:cNvCxnSpPr>
                <a:cxnSpLocks/>
                <a:stCxn id="462" idx="3"/>
              </p:cNvCxnSpPr>
              <p:nvPr/>
            </p:nvCxnSpPr>
            <p:spPr>
              <a:xfrm flipV="1">
                <a:off x="3837457" y="3664286"/>
                <a:ext cx="521091" cy="1580172"/>
              </a:xfrm>
              <a:prstGeom prst="bentConnector2">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62" name="Rectangle 461">
                <a:extLst>
                  <a:ext uri="{FF2B5EF4-FFF2-40B4-BE49-F238E27FC236}">
                    <a16:creationId xmlns:a16="http://schemas.microsoft.com/office/drawing/2014/main" id="{DDBA42EE-8652-4CFD-8B89-1758D30E7114}"/>
                  </a:ext>
                </a:extLst>
              </p:cNvPr>
              <p:cNvSpPr/>
              <p:nvPr/>
            </p:nvSpPr>
            <p:spPr bwMode="auto">
              <a:xfrm>
                <a:off x="3721958" y="5092655"/>
                <a:ext cx="115499" cy="3036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4" name="Group 473">
            <a:extLst>
              <a:ext uri="{FF2B5EF4-FFF2-40B4-BE49-F238E27FC236}">
                <a16:creationId xmlns:a16="http://schemas.microsoft.com/office/drawing/2014/main" id="{06B0C99C-E4A5-4F79-B318-A8AD43EF7391}"/>
              </a:ext>
            </a:extLst>
          </p:cNvPr>
          <p:cNvGrpSpPr/>
          <p:nvPr/>
        </p:nvGrpSpPr>
        <p:grpSpPr>
          <a:xfrm>
            <a:off x="4808552" y="2300110"/>
            <a:ext cx="4152069" cy="4046152"/>
            <a:chOff x="4639398" y="2300110"/>
            <a:chExt cx="4152069" cy="4046152"/>
          </a:xfrm>
        </p:grpSpPr>
        <p:sp>
          <p:nvSpPr>
            <p:cNvPr id="452" name="TextBox 451">
              <a:extLst>
                <a:ext uri="{FF2B5EF4-FFF2-40B4-BE49-F238E27FC236}">
                  <a16:creationId xmlns:a16="http://schemas.microsoft.com/office/drawing/2014/main" id="{D316172E-33E3-45CB-9507-0C4FE124494E}"/>
                </a:ext>
              </a:extLst>
            </p:cNvPr>
            <p:cNvSpPr txBox="1"/>
            <p:nvPr/>
          </p:nvSpPr>
          <p:spPr>
            <a:xfrm>
              <a:off x="5751539" y="2300110"/>
              <a:ext cx="2996654" cy="246221"/>
            </a:xfrm>
            <a:prstGeom prst="rect">
              <a:avLst/>
            </a:prstGeom>
            <a:noFill/>
          </p:spPr>
          <p:txBody>
            <a:bodyPr wrap="none" lIns="0" tIns="0" rIns="0" bIns="0" rtlCol="0">
              <a:spAutoFit/>
            </a:bodyPr>
            <a:lstStyle/>
            <a:p>
              <a:pPr algn="ctr"/>
              <a:r>
                <a:rPr lang="en-US" sz="1600">
                  <a:latin typeface="+mj-lt"/>
                </a:rPr>
                <a:t>Target environment (Central US)</a:t>
              </a:r>
            </a:p>
          </p:txBody>
        </p:sp>
        <p:cxnSp>
          <p:nvCxnSpPr>
            <p:cNvPr id="8199" name="Straight Arrow Connector 8198">
              <a:extLst>
                <a:ext uri="{FF2B5EF4-FFF2-40B4-BE49-F238E27FC236}">
                  <a16:creationId xmlns:a16="http://schemas.microsoft.com/office/drawing/2014/main" id="{B4121E35-6B2D-4903-A06B-BA8017941E0E}"/>
                </a:ext>
              </a:extLst>
            </p:cNvPr>
            <p:cNvCxnSpPr>
              <a:cxnSpLocks/>
            </p:cNvCxnSpPr>
            <p:nvPr/>
          </p:nvCxnSpPr>
          <p:spPr>
            <a:xfrm>
              <a:off x="4639398" y="3245901"/>
              <a:ext cx="1905634"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7D35491-7DAD-4E32-9754-A8251AEAD4EB}"/>
                </a:ext>
              </a:extLst>
            </p:cNvPr>
            <p:cNvGrpSpPr/>
            <p:nvPr/>
          </p:nvGrpSpPr>
          <p:grpSpPr>
            <a:xfrm>
              <a:off x="6545032" y="2754076"/>
              <a:ext cx="1409668" cy="895887"/>
              <a:chOff x="6325753" y="2948029"/>
              <a:chExt cx="1409668" cy="895887"/>
            </a:xfrm>
          </p:grpSpPr>
          <p:grpSp>
            <p:nvGrpSpPr>
              <p:cNvPr id="105" name="Group 104">
                <a:extLst>
                  <a:ext uri="{FF2B5EF4-FFF2-40B4-BE49-F238E27FC236}">
                    <a16:creationId xmlns:a16="http://schemas.microsoft.com/office/drawing/2014/main" id="{3C36791B-39F6-4645-B310-2984FF84DF45}"/>
                  </a:ext>
                </a:extLst>
              </p:cNvPr>
              <p:cNvGrpSpPr/>
              <p:nvPr/>
            </p:nvGrpSpPr>
            <p:grpSpPr>
              <a:xfrm>
                <a:off x="6325753" y="2948029"/>
                <a:ext cx="1409668" cy="895887"/>
                <a:chOff x="1342754" y="2658373"/>
                <a:chExt cx="1409668" cy="977329"/>
              </a:xfrm>
            </p:grpSpPr>
            <p:sp>
              <p:nvSpPr>
                <p:cNvPr id="106" name="Rectangle 105">
                  <a:extLst>
                    <a:ext uri="{FF2B5EF4-FFF2-40B4-BE49-F238E27FC236}">
                      <a16:creationId xmlns:a16="http://schemas.microsoft.com/office/drawing/2014/main" id="{942198A6-3C2F-4640-BA50-44A491A0638F}"/>
                    </a:ext>
                  </a:extLst>
                </p:cNvPr>
                <p:cNvSpPr/>
                <p:nvPr/>
              </p:nvSpPr>
              <p:spPr bwMode="auto">
                <a:xfrm>
                  <a:off x="1342754" y="2750327"/>
                  <a:ext cx="1409668" cy="885375"/>
                </a:xfrm>
                <a:prstGeom prst="rect">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07" name="Rectangle 106">
                  <a:extLst>
                    <a:ext uri="{FF2B5EF4-FFF2-40B4-BE49-F238E27FC236}">
                      <a16:creationId xmlns:a16="http://schemas.microsoft.com/office/drawing/2014/main" id="{A80AA3EB-C706-491D-A5F4-EA43AB5AB5CB}"/>
                    </a:ext>
                  </a:extLst>
                </p:cNvPr>
                <p:cNvSpPr/>
                <p:nvPr/>
              </p:nvSpPr>
              <p:spPr bwMode="auto">
                <a:xfrm>
                  <a:off x="1434003" y="2658373"/>
                  <a:ext cx="1227170"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100" kern="0" err="1">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storageaccountasr</a:t>
                  </a:r>
                  <a:endParaRPr lang="en-US" sz="11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grpSp>
            <p:nvGrpSpPr>
              <p:cNvPr id="14" name="Group 13">
                <a:extLst>
                  <a:ext uri="{FF2B5EF4-FFF2-40B4-BE49-F238E27FC236}">
                    <a16:creationId xmlns:a16="http://schemas.microsoft.com/office/drawing/2014/main" id="{494EA6CF-1BA5-496A-8B2C-0BF289EEFC44}"/>
                  </a:ext>
                </a:extLst>
              </p:cNvPr>
              <p:cNvGrpSpPr/>
              <p:nvPr/>
            </p:nvGrpSpPr>
            <p:grpSpPr>
              <a:xfrm>
                <a:off x="6433934" y="3210002"/>
                <a:ext cx="1193306" cy="501127"/>
                <a:chOff x="6417713" y="3210002"/>
                <a:chExt cx="1193306" cy="501127"/>
              </a:xfrm>
            </p:grpSpPr>
            <p:grpSp>
              <p:nvGrpSpPr>
                <p:cNvPr id="93" name="Group 92">
                  <a:extLst>
                    <a:ext uri="{FF2B5EF4-FFF2-40B4-BE49-F238E27FC236}">
                      <a16:creationId xmlns:a16="http://schemas.microsoft.com/office/drawing/2014/main" id="{58A96E45-3C04-45C3-A59A-64480E1DB495}"/>
                    </a:ext>
                  </a:extLst>
                </p:cNvPr>
                <p:cNvGrpSpPr/>
                <p:nvPr/>
              </p:nvGrpSpPr>
              <p:grpSpPr>
                <a:xfrm>
                  <a:off x="6467873" y="3210002"/>
                  <a:ext cx="387382" cy="323499"/>
                  <a:chOff x="442672" y="2879486"/>
                  <a:chExt cx="1161314" cy="969802"/>
                </a:xfrm>
              </p:grpSpPr>
              <p:sp>
                <p:nvSpPr>
                  <p:cNvPr id="94" name="Rectangle 93">
                    <a:extLst>
                      <a:ext uri="{FF2B5EF4-FFF2-40B4-BE49-F238E27FC236}">
                        <a16:creationId xmlns:a16="http://schemas.microsoft.com/office/drawing/2014/main" id="{98C71B59-D880-4995-8FFF-A951907B600D}"/>
                      </a:ext>
                    </a:extLst>
                  </p:cNvPr>
                  <p:cNvSpPr/>
                  <p:nvPr/>
                </p:nvSpPr>
                <p:spPr bwMode="auto">
                  <a:xfrm>
                    <a:off x="442672" y="2879486"/>
                    <a:ext cx="1161314" cy="9698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4267F22-FE98-4205-BDA0-F8D26A264CC5}"/>
                      </a:ext>
                    </a:extLst>
                  </p:cNvPr>
                  <p:cNvSpPr/>
                  <p:nvPr/>
                </p:nvSpPr>
                <p:spPr bwMode="auto">
                  <a:xfrm>
                    <a:off x="442672" y="2879487"/>
                    <a:ext cx="1161314" cy="1556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683BFDCC-A5F0-4589-B54E-5527F5B430B3}"/>
                      </a:ext>
                    </a:extLst>
                  </p:cNvPr>
                  <p:cNvSpPr/>
                  <p:nvPr/>
                </p:nvSpPr>
                <p:spPr bwMode="auto">
                  <a:xfrm>
                    <a:off x="555042" y="3153508"/>
                    <a:ext cx="936574" cy="119770"/>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20377588-69C0-47D8-B79F-65C5DC83D373}"/>
                      </a:ext>
                    </a:extLst>
                  </p:cNvPr>
                  <p:cNvSpPr/>
                  <p:nvPr/>
                </p:nvSpPr>
                <p:spPr bwMode="auto">
                  <a:xfrm>
                    <a:off x="555042" y="3386626"/>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1565592D-8138-4752-AFFA-195372446BDF}"/>
                      </a:ext>
                    </a:extLst>
                  </p:cNvPr>
                  <p:cNvSpPr/>
                  <p:nvPr/>
                </p:nvSpPr>
                <p:spPr bwMode="auto">
                  <a:xfrm>
                    <a:off x="555042" y="3619745"/>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CE7153ED-8624-4DC6-8341-93AC070BAB16}"/>
                    </a:ext>
                  </a:extLst>
                </p:cNvPr>
                <p:cNvGrpSpPr/>
                <p:nvPr/>
              </p:nvGrpSpPr>
              <p:grpSpPr>
                <a:xfrm>
                  <a:off x="7173477" y="3210002"/>
                  <a:ext cx="387382" cy="323499"/>
                  <a:chOff x="442672" y="2879486"/>
                  <a:chExt cx="1161314" cy="969802"/>
                </a:xfrm>
              </p:grpSpPr>
              <p:sp>
                <p:nvSpPr>
                  <p:cNvPr id="100" name="Rectangle 99">
                    <a:extLst>
                      <a:ext uri="{FF2B5EF4-FFF2-40B4-BE49-F238E27FC236}">
                        <a16:creationId xmlns:a16="http://schemas.microsoft.com/office/drawing/2014/main" id="{B7C1DFC3-E337-45D8-ADC1-0AD39B71530A}"/>
                      </a:ext>
                    </a:extLst>
                  </p:cNvPr>
                  <p:cNvSpPr/>
                  <p:nvPr/>
                </p:nvSpPr>
                <p:spPr bwMode="auto">
                  <a:xfrm>
                    <a:off x="442672" y="2879486"/>
                    <a:ext cx="1161314" cy="9698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6AEB3D82-760F-4D1A-9CDD-1EA0DC27EADA}"/>
                      </a:ext>
                    </a:extLst>
                  </p:cNvPr>
                  <p:cNvSpPr/>
                  <p:nvPr/>
                </p:nvSpPr>
                <p:spPr bwMode="auto">
                  <a:xfrm>
                    <a:off x="442672" y="2879487"/>
                    <a:ext cx="1161314" cy="155602"/>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73459F6F-375F-4BF0-AE15-F48798EB3878}"/>
                      </a:ext>
                    </a:extLst>
                  </p:cNvPr>
                  <p:cNvSpPr/>
                  <p:nvPr/>
                </p:nvSpPr>
                <p:spPr bwMode="auto">
                  <a:xfrm>
                    <a:off x="555042" y="3153508"/>
                    <a:ext cx="936574" cy="119770"/>
                  </a:xfrm>
                  <a:prstGeom prst="rect">
                    <a:avLst/>
                  </a:prstGeom>
                  <a:solidFill>
                    <a:schemeClr val="bg2"/>
                  </a:solidFill>
                  <a:ln w="19050" cap="sq">
                    <a:solidFill>
                      <a:schemeClr val="tx1"/>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3C180F2-D4D1-4D9A-85CD-9EC9326FB2ED}"/>
                      </a:ext>
                    </a:extLst>
                  </p:cNvPr>
                  <p:cNvSpPr/>
                  <p:nvPr/>
                </p:nvSpPr>
                <p:spPr bwMode="auto">
                  <a:xfrm>
                    <a:off x="555042" y="3386626"/>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306E95DD-F9E8-4E27-8D86-59DF436DF5C1}"/>
                      </a:ext>
                    </a:extLst>
                  </p:cNvPr>
                  <p:cNvSpPr/>
                  <p:nvPr/>
                </p:nvSpPr>
                <p:spPr bwMode="auto">
                  <a:xfrm>
                    <a:off x="555042" y="3619745"/>
                    <a:ext cx="936574" cy="119770"/>
                  </a:xfrm>
                  <a:prstGeom prst="rect">
                    <a:avLst/>
                  </a:prstGeom>
                  <a:solidFill>
                    <a:schemeClr val="bg2"/>
                  </a:solidFill>
                  <a:ln w="19050" cap="sq">
                    <a:solidFill>
                      <a:schemeClr val="tx2"/>
                    </a:solidFill>
                    <a:miter lim="800000"/>
                    <a:headEnd type="none"/>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8" name="TextBox 107">
                  <a:extLst>
                    <a:ext uri="{FF2B5EF4-FFF2-40B4-BE49-F238E27FC236}">
                      <a16:creationId xmlns:a16="http://schemas.microsoft.com/office/drawing/2014/main" id="{1900E6A3-67D5-4413-81E5-6682EEFCBC95}"/>
                    </a:ext>
                  </a:extLst>
                </p:cNvPr>
                <p:cNvSpPr txBox="1"/>
                <p:nvPr/>
              </p:nvSpPr>
              <p:spPr>
                <a:xfrm>
                  <a:off x="6417713" y="3565705"/>
                  <a:ext cx="487702" cy="145424"/>
                </a:xfrm>
                <a:prstGeom prst="rect">
                  <a:avLst/>
                </a:prstGeom>
                <a:noFill/>
              </p:spPr>
              <p:txBody>
                <a:bodyPr wrap="square" lIns="0" tIns="0" rIns="0" bIns="0" rtlCol="0">
                  <a:spAutoFit/>
                </a:bodyPr>
                <a:lstStyle/>
                <a:p>
                  <a:pPr algn="ctr" defTabSz="932742">
                    <a:lnSpc>
                      <a:spcPct val="90000"/>
                    </a:lnSpc>
                    <a:spcAft>
                      <a:spcPts val="600"/>
                    </a:spcAft>
                  </a:pPr>
                  <a:r>
                    <a:rPr lang="en-US" sz="1050"/>
                    <a:t>Disks</a:t>
                  </a:r>
                  <a:endParaRPr lang="en-US" sz="1800"/>
                </a:p>
              </p:txBody>
            </p:sp>
            <p:sp>
              <p:nvSpPr>
                <p:cNvPr id="109" name="TextBox 108">
                  <a:extLst>
                    <a:ext uri="{FF2B5EF4-FFF2-40B4-BE49-F238E27FC236}">
                      <a16:creationId xmlns:a16="http://schemas.microsoft.com/office/drawing/2014/main" id="{482D93AB-25C5-48E7-9F76-CEC6525B8594}"/>
                    </a:ext>
                  </a:extLst>
                </p:cNvPr>
                <p:cNvSpPr txBox="1"/>
                <p:nvPr/>
              </p:nvSpPr>
              <p:spPr>
                <a:xfrm>
                  <a:off x="7123317" y="3565705"/>
                  <a:ext cx="487702" cy="145424"/>
                </a:xfrm>
                <a:prstGeom prst="rect">
                  <a:avLst/>
                </a:prstGeom>
                <a:noFill/>
              </p:spPr>
              <p:txBody>
                <a:bodyPr wrap="square" lIns="0" tIns="0" rIns="0" bIns="0" rtlCol="0">
                  <a:spAutoFit/>
                </a:bodyPr>
                <a:lstStyle/>
                <a:p>
                  <a:pPr algn="ctr" defTabSz="932742">
                    <a:lnSpc>
                      <a:spcPct val="90000"/>
                    </a:lnSpc>
                    <a:spcAft>
                      <a:spcPts val="600"/>
                    </a:spcAft>
                  </a:pPr>
                  <a:r>
                    <a:rPr lang="en-US" sz="1050"/>
                    <a:t>Disks</a:t>
                  </a:r>
                  <a:endParaRPr lang="en-US" sz="1800"/>
                </a:p>
              </p:txBody>
            </p:sp>
          </p:grpSp>
        </p:grpSp>
        <p:sp>
          <p:nvSpPr>
            <p:cNvPr id="228" name="TextBox 227">
              <a:extLst>
                <a:ext uri="{FF2B5EF4-FFF2-40B4-BE49-F238E27FC236}">
                  <a16:creationId xmlns:a16="http://schemas.microsoft.com/office/drawing/2014/main" id="{FC1D188E-EA29-4F41-9271-27DC4FBB1DB6}"/>
                </a:ext>
              </a:extLst>
            </p:cNvPr>
            <p:cNvSpPr txBox="1"/>
            <p:nvPr/>
          </p:nvSpPr>
          <p:spPr>
            <a:xfrm>
              <a:off x="5287126" y="3069595"/>
              <a:ext cx="759372" cy="145424"/>
            </a:xfrm>
            <a:prstGeom prst="rect">
              <a:avLst/>
            </a:prstGeom>
            <a:noFill/>
          </p:spPr>
          <p:txBody>
            <a:bodyPr wrap="square" lIns="0" tIns="0" rIns="0" bIns="0" rtlCol="0">
              <a:spAutoFit/>
            </a:bodyPr>
            <a:lstStyle/>
            <a:p>
              <a:pPr algn="ctr" defTabSz="932742">
                <a:lnSpc>
                  <a:spcPct val="90000"/>
                </a:lnSpc>
                <a:spcAft>
                  <a:spcPts val="600"/>
                </a:spcAft>
              </a:pPr>
              <a:r>
                <a:rPr lang="en-US" sz="1050"/>
                <a:t>Data flow</a:t>
              </a:r>
              <a:endParaRPr lang="en-US" sz="1800"/>
            </a:p>
          </p:txBody>
        </p:sp>
        <p:grpSp>
          <p:nvGrpSpPr>
            <p:cNvPr id="466" name="Group 465">
              <a:extLst>
                <a:ext uri="{FF2B5EF4-FFF2-40B4-BE49-F238E27FC236}">
                  <a16:creationId xmlns:a16="http://schemas.microsoft.com/office/drawing/2014/main" id="{91AE7C9C-32B8-4545-8A8D-0F377E67D0F5}"/>
                </a:ext>
              </a:extLst>
            </p:cNvPr>
            <p:cNvGrpSpPr/>
            <p:nvPr/>
          </p:nvGrpSpPr>
          <p:grpSpPr>
            <a:xfrm>
              <a:off x="5708266" y="3921052"/>
              <a:ext cx="3083201" cy="2425210"/>
              <a:chOff x="6525271" y="3921052"/>
              <a:chExt cx="3083201" cy="2425210"/>
            </a:xfrm>
          </p:grpSpPr>
          <p:sp>
            <p:nvSpPr>
              <p:cNvPr id="268" name="Rectangle 267">
                <a:extLst>
                  <a:ext uri="{FF2B5EF4-FFF2-40B4-BE49-F238E27FC236}">
                    <a16:creationId xmlns:a16="http://schemas.microsoft.com/office/drawing/2014/main" id="{5D66C0FC-0111-4C56-8A3D-6A26377FB543}"/>
                  </a:ext>
                </a:extLst>
              </p:cNvPr>
              <p:cNvSpPr/>
              <p:nvPr/>
            </p:nvSpPr>
            <p:spPr bwMode="auto">
              <a:xfrm>
                <a:off x="6941950" y="4912687"/>
                <a:ext cx="1473534" cy="1091873"/>
              </a:xfrm>
              <a:prstGeom prst="rect">
                <a:avLst/>
              </a:prstGeom>
              <a:solidFill>
                <a:schemeClr val="bg2">
                  <a:lumMod val="95000"/>
                </a:schemeClr>
              </a:solid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69" name="TextBox 268">
                <a:extLst>
                  <a:ext uri="{FF2B5EF4-FFF2-40B4-BE49-F238E27FC236}">
                    <a16:creationId xmlns:a16="http://schemas.microsoft.com/office/drawing/2014/main" id="{E71F9168-38D5-4E0F-B603-D79436E53A66}"/>
                  </a:ext>
                </a:extLst>
              </p:cNvPr>
              <p:cNvSpPr txBox="1"/>
              <p:nvPr/>
            </p:nvSpPr>
            <p:spPr>
              <a:xfrm>
                <a:off x="7299031" y="5808837"/>
                <a:ext cx="759372" cy="145424"/>
              </a:xfrm>
              <a:prstGeom prst="rect">
                <a:avLst/>
              </a:prstGeom>
              <a:noFill/>
            </p:spPr>
            <p:txBody>
              <a:bodyPr wrap="square" lIns="0" tIns="0" rIns="0" bIns="0" rtlCol="0">
                <a:spAutoFit/>
              </a:bodyPr>
              <a:lstStyle/>
              <a:p>
                <a:pPr algn="ctr" defTabSz="932742">
                  <a:lnSpc>
                    <a:spcPct val="90000"/>
                  </a:lnSpc>
                  <a:spcAft>
                    <a:spcPts val="600"/>
                  </a:spcAft>
                </a:pPr>
                <a:r>
                  <a:rPr lang="en-US" sz="1050"/>
                  <a:t>Subnet1</a:t>
                </a:r>
                <a:endParaRPr lang="en-US" sz="1800"/>
              </a:p>
            </p:txBody>
          </p:sp>
          <p:sp>
            <p:nvSpPr>
              <p:cNvPr id="270" name="Rectangle 269">
                <a:extLst>
                  <a:ext uri="{FF2B5EF4-FFF2-40B4-BE49-F238E27FC236}">
                    <a16:creationId xmlns:a16="http://schemas.microsoft.com/office/drawing/2014/main" id="{7CA72FD9-709E-4EBA-B194-D5031109F090}"/>
                  </a:ext>
                </a:extLst>
              </p:cNvPr>
              <p:cNvSpPr/>
              <p:nvPr/>
            </p:nvSpPr>
            <p:spPr bwMode="auto">
              <a:xfrm>
                <a:off x="6653345" y="4023360"/>
                <a:ext cx="2837087" cy="1691640"/>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71" name="TextBox 270">
                <a:extLst>
                  <a:ext uri="{FF2B5EF4-FFF2-40B4-BE49-F238E27FC236}">
                    <a16:creationId xmlns:a16="http://schemas.microsoft.com/office/drawing/2014/main" id="{6E44BB49-65DE-4E79-9CE5-B24FEC0AB54B}"/>
                  </a:ext>
                </a:extLst>
              </p:cNvPr>
              <p:cNvSpPr txBox="1"/>
              <p:nvPr/>
            </p:nvSpPr>
            <p:spPr>
              <a:xfrm>
                <a:off x="8529950" y="5639180"/>
                <a:ext cx="874017" cy="145424"/>
              </a:xfrm>
              <a:prstGeom prst="rect">
                <a:avLst/>
              </a:prstGeom>
              <a:solidFill>
                <a:schemeClr val="bg2"/>
              </a:solidFill>
            </p:spPr>
            <p:txBody>
              <a:bodyPr wrap="square" lIns="0" tIns="0" rIns="0" bIns="0" rtlCol="0">
                <a:spAutoFit/>
              </a:bodyPr>
              <a:lstStyle/>
              <a:p>
                <a:pPr algn="ctr" defTabSz="932742">
                  <a:lnSpc>
                    <a:spcPct val="90000"/>
                  </a:lnSpc>
                  <a:spcAft>
                    <a:spcPts val="600"/>
                  </a:spcAft>
                </a:pPr>
                <a:r>
                  <a:rPr lang="en-US" sz="1050"/>
                  <a:t>Availability set</a:t>
                </a:r>
                <a:endParaRPr lang="en-US" sz="1800"/>
              </a:p>
            </p:txBody>
          </p:sp>
          <p:sp>
            <p:nvSpPr>
              <p:cNvPr id="272" name="Rectangle 271">
                <a:extLst>
                  <a:ext uri="{FF2B5EF4-FFF2-40B4-BE49-F238E27FC236}">
                    <a16:creationId xmlns:a16="http://schemas.microsoft.com/office/drawing/2014/main" id="{AF2531DE-B92A-4A7E-A04F-EDEBF9EEE53B}"/>
                  </a:ext>
                </a:extLst>
              </p:cNvPr>
              <p:cNvSpPr/>
              <p:nvPr/>
            </p:nvSpPr>
            <p:spPr bwMode="auto">
              <a:xfrm>
                <a:off x="6525271" y="3921052"/>
                <a:ext cx="3083201" cy="234798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nvGrpSpPr>
              <p:cNvPr id="273" name="Group 272">
                <a:extLst>
                  <a:ext uri="{FF2B5EF4-FFF2-40B4-BE49-F238E27FC236}">
                    <a16:creationId xmlns:a16="http://schemas.microsoft.com/office/drawing/2014/main" id="{AB048969-E787-4776-B524-C671C756B8C2}"/>
                  </a:ext>
                </a:extLst>
              </p:cNvPr>
              <p:cNvGrpSpPr/>
              <p:nvPr/>
            </p:nvGrpSpPr>
            <p:grpSpPr>
              <a:xfrm>
                <a:off x="9066175" y="5911527"/>
                <a:ext cx="371990" cy="434735"/>
                <a:chOff x="3305989" y="5656056"/>
                <a:chExt cx="371990" cy="434735"/>
              </a:xfrm>
              <a:solidFill>
                <a:schemeClr val="bg2"/>
              </a:solidFill>
            </p:grpSpPr>
            <p:sp>
              <p:nvSpPr>
                <p:cNvPr id="274" name="bot_3" title="Icon of two chevron brackets with two dots between them">
                  <a:extLst>
                    <a:ext uri="{FF2B5EF4-FFF2-40B4-BE49-F238E27FC236}">
                      <a16:creationId xmlns:a16="http://schemas.microsoft.com/office/drawing/2014/main" id="{048A16EB-50E6-4441-8508-927855C07180}"/>
                    </a:ext>
                  </a:extLst>
                </p:cNvPr>
                <p:cNvSpPr>
                  <a:spLocks noChangeAspect="1" noEditPoints="1"/>
                </p:cNvSpPr>
                <p:nvPr/>
              </p:nvSpPr>
              <p:spPr bwMode="auto">
                <a:xfrm flipV="1">
                  <a:off x="3337541" y="5656056"/>
                  <a:ext cx="308886" cy="22162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TextBox 274">
                  <a:extLst>
                    <a:ext uri="{FF2B5EF4-FFF2-40B4-BE49-F238E27FC236}">
                      <a16:creationId xmlns:a16="http://schemas.microsoft.com/office/drawing/2014/main" id="{56D3D306-FA27-49A0-BC1D-48F40BA3624A}"/>
                    </a:ext>
                  </a:extLst>
                </p:cNvPr>
                <p:cNvSpPr txBox="1"/>
                <p:nvPr/>
              </p:nvSpPr>
              <p:spPr>
                <a:xfrm>
                  <a:off x="3305989" y="5945367"/>
                  <a:ext cx="371990" cy="145424"/>
                </a:xfrm>
                <a:prstGeom prst="rect">
                  <a:avLst/>
                </a:prstGeom>
                <a:grpFill/>
              </p:spPr>
              <p:txBody>
                <a:bodyPr wrap="square" lIns="0" tIns="0" rIns="0" bIns="0" rtlCol="0">
                  <a:spAutoFit/>
                </a:bodyPr>
                <a:lstStyle/>
                <a:p>
                  <a:pPr algn="ctr" defTabSz="932742">
                    <a:lnSpc>
                      <a:spcPct val="90000"/>
                    </a:lnSpc>
                    <a:spcAft>
                      <a:spcPts val="600"/>
                    </a:spcAft>
                  </a:pPr>
                  <a:r>
                    <a:rPr lang="en-US" sz="1050" err="1"/>
                    <a:t>VNet</a:t>
                  </a:r>
                  <a:endParaRPr lang="en-US" sz="1800"/>
                </a:p>
              </p:txBody>
            </p:sp>
          </p:grpSp>
        </p:grpSp>
      </p:grpSp>
    </p:spTree>
    <p:extLst>
      <p:ext uri="{BB962C8B-B14F-4D97-AF65-F5344CB8AC3E}">
        <p14:creationId xmlns:p14="http://schemas.microsoft.com/office/powerpoint/2010/main" val="6733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750" fill="hold"/>
                                        <p:tgtEl>
                                          <p:spTgt spid="478"/>
                                        </p:tgtEl>
                                        <p:attrNameLst>
                                          <p:attrName>ppt_x</p:attrName>
                                        </p:attrNameLst>
                                      </p:cBhvr>
                                      <p:tavLst>
                                        <p:tav tm="0">
                                          <p:val>
                                            <p:strVal val="0-#ppt_w/2"/>
                                          </p:val>
                                        </p:tav>
                                        <p:tav tm="100000">
                                          <p:val>
                                            <p:strVal val="#ppt_x"/>
                                          </p:val>
                                        </p:tav>
                                      </p:tavLst>
                                    </p:anim>
                                    <p:anim calcmode="lin" valueType="num">
                                      <p:cBhvr additive="base">
                                        <p:cTn id="8" dur="750" fill="hold"/>
                                        <p:tgtEl>
                                          <p:spTgt spid="4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73"/>
                                        </p:tgtEl>
                                        <p:attrNameLst>
                                          <p:attrName>style.visibility</p:attrName>
                                        </p:attrNameLst>
                                      </p:cBhvr>
                                      <p:to>
                                        <p:strVal val="visible"/>
                                      </p:to>
                                    </p:set>
                                    <p:animEffect transition="in" filter="wipe(up)">
                                      <p:cBhvr>
                                        <p:cTn id="13" dur="500"/>
                                        <p:tgtEl>
                                          <p:spTgt spid="47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4"/>
                                        </p:tgtEl>
                                        <p:attrNameLst>
                                          <p:attrName>style.visibility</p:attrName>
                                        </p:attrNameLst>
                                      </p:cBhvr>
                                      <p:to>
                                        <p:strVal val="visible"/>
                                      </p:to>
                                    </p:set>
                                    <p:animEffect transition="in" filter="fade">
                                      <p:cBhvr>
                                        <p:cTn id="17" dur="500"/>
                                        <p:tgtEl>
                                          <p:spTgt spid="474"/>
                                        </p:tgtEl>
                                      </p:cBhvr>
                                    </p:animEffect>
                                  </p:childTnLst>
                                </p:cTn>
                              </p:par>
                              <p:par>
                                <p:cTn id="18" presetID="63" presetClass="path" presetSubtype="0" decel="100000" fill="hold" nodeType="withEffect">
                                  <p:stCondLst>
                                    <p:cond delay="0"/>
                                  </p:stCondLst>
                                  <p:childTnLst>
                                    <p:animMotion origin="layout" path="M -0.05374 -8.80617E-7 L -4.8098E-6 -8.80617E-7 " pathEditMode="relative" rAng="0" ptsTypes="AA">
                                      <p:cBhvr>
                                        <p:cTn id="19" dur="500" fill="hold"/>
                                        <p:tgtEl>
                                          <p:spTgt spid="474"/>
                                        </p:tgtEl>
                                        <p:attrNameLst>
                                          <p:attrName>ppt_x</p:attrName>
                                          <p:attrName>ppt_y</p:attrName>
                                        </p:attrNameLst>
                                      </p:cBhvr>
                                      <p:rCtr x="26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E0EA74-A6C8-4025-91D8-E65833C39AFA}"/>
              </a:ext>
            </a:extLst>
          </p:cNvPr>
          <p:cNvSpPr>
            <a:spLocks noGrp="1"/>
          </p:cNvSpPr>
          <p:nvPr>
            <p:ph type="title"/>
          </p:nvPr>
        </p:nvSpPr>
        <p:spPr/>
        <p:txBody>
          <a:bodyPr/>
          <a:lstStyle/>
          <a:p>
            <a:r>
              <a:rPr lang="en-US"/>
              <a:t>Azure database resiliency solutions</a:t>
            </a:r>
          </a:p>
        </p:txBody>
      </p:sp>
      <p:sp>
        <p:nvSpPr>
          <p:cNvPr id="5" name="Text Placeholder 4">
            <a:extLst>
              <a:ext uri="{FF2B5EF4-FFF2-40B4-BE49-F238E27FC236}">
                <a16:creationId xmlns:a16="http://schemas.microsoft.com/office/drawing/2014/main" id="{C75B7F79-9193-4A4B-8C6A-C2696F9D2BF3}"/>
              </a:ext>
            </a:extLst>
          </p:cNvPr>
          <p:cNvSpPr>
            <a:spLocks noGrp="1"/>
          </p:cNvSpPr>
          <p:nvPr>
            <p:ph type="body" sz="quarter" idx="10"/>
          </p:nvPr>
        </p:nvSpPr>
        <p:spPr/>
        <p:txBody>
          <a:bodyPr/>
          <a:lstStyle/>
          <a:p>
            <a:r>
              <a:rPr lang="en-US"/>
              <a:t>Backup your SQL database natively in Azure</a:t>
            </a:r>
          </a:p>
        </p:txBody>
      </p:sp>
      <p:grpSp>
        <p:nvGrpSpPr>
          <p:cNvPr id="50" name="Group 49">
            <a:extLst>
              <a:ext uri="{FF2B5EF4-FFF2-40B4-BE49-F238E27FC236}">
                <a16:creationId xmlns:a16="http://schemas.microsoft.com/office/drawing/2014/main" id="{FC24CA43-4E5B-463C-82C8-F6204F6DCA56}"/>
              </a:ext>
            </a:extLst>
          </p:cNvPr>
          <p:cNvGrpSpPr/>
          <p:nvPr/>
        </p:nvGrpSpPr>
        <p:grpSpPr>
          <a:xfrm>
            <a:off x="434975" y="1546639"/>
            <a:ext cx="11563350" cy="361803"/>
            <a:chOff x="1406579" y="4915420"/>
            <a:chExt cx="11563350" cy="361803"/>
          </a:xfrm>
        </p:grpSpPr>
        <p:sp>
          <p:nvSpPr>
            <p:cNvPr id="51" name="Rectangle 50">
              <a:extLst>
                <a:ext uri="{FF2B5EF4-FFF2-40B4-BE49-F238E27FC236}">
                  <a16:creationId xmlns:a16="http://schemas.microsoft.com/office/drawing/2014/main" id="{3C6317A2-95A5-47BE-9889-323556A5A8E6}"/>
                </a:ext>
              </a:extLst>
            </p:cNvPr>
            <p:cNvSpPr/>
            <p:nvPr/>
          </p:nvSpPr>
          <p:spPr bwMode="auto">
            <a:xfrm>
              <a:off x="1406579" y="4915420"/>
              <a:ext cx="11563350" cy="361803"/>
            </a:xfrm>
            <a:prstGeom prst="rect">
              <a:avLst/>
            </a:prstGeom>
            <a:solidFill>
              <a:schemeClr val="bg2">
                <a:alpha val="80000"/>
              </a:scheme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Database / data</a:t>
              </a:r>
              <a:endParaRPr lang="en-US" sz="1400">
                <a:solidFill>
                  <a:schemeClr val="tx1"/>
                </a:solidFill>
                <a:cs typeface="Segoe UI" pitchFamily="34" charset="0"/>
              </a:endParaRPr>
            </a:p>
          </p:txBody>
        </p:sp>
        <p:sp>
          <p:nvSpPr>
            <p:cNvPr id="52" name="Rectangle 51">
              <a:extLst>
                <a:ext uri="{FF2B5EF4-FFF2-40B4-BE49-F238E27FC236}">
                  <a16:creationId xmlns:a16="http://schemas.microsoft.com/office/drawing/2014/main" id="{2734A2BB-2D97-4A2A-9C4C-B5EA666C1427}"/>
                </a:ext>
              </a:extLst>
            </p:cNvPr>
            <p:cNvSpPr/>
            <p:nvPr/>
          </p:nvSpPr>
          <p:spPr>
            <a:xfrm>
              <a:off x="11533811" y="4945169"/>
              <a:ext cx="1261114" cy="307777"/>
            </a:xfrm>
            <a:prstGeom prst="rect">
              <a:avLst/>
            </a:prstGeom>
          </p:spPr>
          <p:txBody>
            <a:bodyPr wrap="none" lIns="91440" rIns="91440">
              <a:spAutoFit/>
            </a:bodyPr>
            <a:lstStyle/>
            <a:p>
              <a:pPr algn="r"/>
              <a:r>
                <a:rPr lang="en-US" sz="1400">
                  <a:cs typeface="Segoe UI" pitchFamily="34" charset="0"/>
                </a:rPr>
                <a:t>Azure Backup</a:t>
              </a:r>
            </a:p>
          </p:txBody>
        </p:sp>
      </p:grpSp>
      <p:sp>
        <p:nvSpPr>
          <p:cNvPr id="53" name="Rectangle 52">
            <a:extLst>
              <a:ext uri="{FF2B5EF4-FFF2-40B4-BE49-F238E27FC236}">
                <a16:creationId xmlns:a16="http://schemas.microsoft.com/office/drawing/2014/main" id="{A5A3D08C-F4E8-4C81-B608-B2362668F48A}"/>
              </a:ext>
            </a:extLst>
          </p:cNvPr>
          <p:cNvSpPr/>
          <p:nvPr/>
        </p:nvSpPr>
        <p:spPr>
          <a:xfrm>
            <a:off x="7704648" y="2802121"/>
            <a:ext cx="3407038" cy="2169825"/>
          </a:xfrm>
          <a:prstGeom prst="rect">
            <a:avLst/>
          </a:prstGeom>
        </p:spPr>
        <p:txBody>
          <a:bodyPr wrap="square" lIns="0">
            <a:spAutoFit/>
          </a:bodyPr>
          <a:lstStyle/>
          <a:p>
            <a:pPr>
              <a:lnSpc>
                <a:spcPct val="90000"/>
              </a:lnSpc>
              <a:spcBef>
                <a:spcPts val="1800"/>
              </a:spcBef>
            </a:pPr>
            <a:r>
              <a:rPr lang="en-US" sz="1600">
                <a:solidFill>
                  <a:schemeClr val="tx2"/>
                </a:solidFill>
                <a:latin typeface="+mj-lt"/>
              </a:rPr>
              <a:t>Azure Backup</a:t>
            </a:r>
            <a:br>
              <a:rPr lang="en-US" sz="1600">
                <a:solidFill>
                  <a:schemeClr val="tx2"/>
                </a:solidFill>
                <a:latin typeface="+mj-lt"/>
              </a:rPr>
            </a:br>
            <a:r>
              <a:rPr lang="en-US" sz="1400"/>
              <a:t>Automatically discovers if a selected virtual machine is running SQL</a:t>
            </a:r>
          </a:p>
          <a:p>
            <a:pPr>
              <a:lnSpc>
                <a:spcPct val="90000"/>
              </a:lnSpc>
              <a:spcBef>
                <a:spcPts val="1800"/>
              </a:spcBef>
            </a:pPr>
            <a:r>
              <a:rPr lang="en-US" sz="1400"/>
              <a:t>Supports 15 minutes Recovery time objective (or RPO) </a:t>
            </a:r>
          </a:p>
          <a:p>
            <a:pPr>
              <a:lnSpc>
                <a:spcPct val="90000"/>
              </a:lnSpc>
              <a:spcBef>
                <a:spcPts val="1800"/>
              </a:spcBef>
            </a:pPr>
            <a:r>
              <a:rPr lang="en-US" sz="1400"/>
              <a:t>True point in time restore</a:t>
            </a:r>
          </a:p>
          <a:p>
            <a:pPr>
              <a:lnSpc>
                <a:spcPct val="90000"/>
              </a:lnSpc>
              <a:spcBef>
                <a:spcPts val="1800"/>
              </a:spcBef>
            </a:pPr>
            <a:r>
              <a:rPr lang="en-US" sz="1400"/>
              <a:t>Support for AG</a:t>
            </a:r>
          </a:p>
        </p:txBody>
      </p:sp>
      <p:grpSp>
        <p:nvGrpSpPr>
          <p:cNvPr id="30" name="Group 29">
            <a:extLst>
              <a:ext uri="{FF2B5EF4-FFF2-40B4-BE49-F238E27FC236}">
                <a16:creationId xmlns:a16="http://schemas.microsoft.com/office/drawing/2014/main" id="{D7D79466-3BD2-413E-8DF6-AE256EAFC1FC}"/>
              </a:ext>
            </a:extLst>
          </p:cNvPr>
          <p:cNvGrpSpPr/>
          <p:nvPr/>
        </p:nvGrpSpPr>
        <p:grpSpPr>
          <a:xfrm>
            <a:off x="434974" y="2411248"/>
            <a:ext cx="6637157" cy="3827506"/>
            <a:chOff x="434974" y="2411248"/>
            <a:chExt cx="6637157" cy="3827506"/>
          </a:xfrm>
        </p:grpSpPr>
        <p:cxnSp>
          <p:nvCxnSpPr>
            <p:cNvPr id="79" name="Straight Connector 78">
              <a:extLst>
                <a:ext uri="{FF2B5EF4-FFF2-40B4-BE49-F238E27FC236}">
                  <a16:creationId xmlns:a16="http://schemas.microsoft.com/office/drawing/2014/main" id="{B935BC94-0A87-4AEA-8595-356899783054}"/>
                </a:ext>
              </a:extLst>
            </p:cNvPr>
            <p:cNvCxnSpPr>
              <a:cxnSpLocks/>
              <a:stCxn id="67" idx="0"/>
            </p:cNvCxnSpPr>
            <p:nvPr/>
          </p:nvCxnSpPr>
          <p:spPr>
            <a:xfrm flipV="1">
              <a:off x="3636062" y="4435472"/>
              <a:ext cx="1671974" cy="1002620"/>
            </a:xfrm>
            <a:prstGeom prst="line">
              <a:avLst/>
            </a:prstGeom>
            <a:ln w="19050" cap="rnd">
              <a:solidFill>
                <a:schemeClr val="tx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E243928-58C9-4C33-B3F2-33B07CB0E555}"/>
                </a:ext>
              </a:extLst>
            </p:cNvPr>
            <p:cNvGrpSpPr/>
            <p:nvPr/>
          </p:nvGrpSpPr>
          <p:grpSpPr>
            <a:xfrm>
              <a:off x="5402540" y="3871781"/>
              <a:ext cx="1150962" cy="733275"/>
              <a:chOff x="4798968" y="3912421"/>
              <a:chExt cx="1150962" cy="733275"/>
            </a:xfrm>
          </p:grpSpPr>
          <p:sp>
            <p:nvSpPr>
              <p:cNvPr id="59" name="Processing_E9F5" title="Icon of two interlocked gears">
                <a:extLst>
                  <a:ext uri="{FF2B5EF4-FFF2-40B4-BE49-F238E27FC236}">
                    <a16:creationId xmlns:a16="http://schemas.microsoft.com/office/drawing/2014/main" id="{507E0492-B3D1-4D45-B376-7DB26333B076}"/>
                  </a:ext>
                </a:extLst>
              </p:cNvPr>
              <p:cNvSpPr>
                <a:spLocks noChangeAspect="1" noEditPoints="1"/>
              </p:cNvSpPr>
              <p:nvPr/>
            </p:nvSpPr>
            <p:spPr bwMode="auto">
              <a:xfrm flipH="1">
                <a:off x="5056293" y="4079038"/>
                <a:ext cx="528362" cy="46016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cloud" title="Icon of a cloud">
                <a:extLst>
                  <a:ext uri="{FF2B5EF4-FFF2-40B4-BE49-F238E27FC236}">
                    <a16:creationId xmlns:a16="http://schemas.microsoft.com/office/drawing/2014/main" id="{6FA55CA0-BE5A-4596-8708-0A0F8D9D8692}"/>
                  </a:ext>
                </a:extLst>
              </p:cNvPr>
              <p:cNvSpPr>
                <a:spLocks noChangeAspect="1"/>
              </p:cNvSpPr>
              <p:nvPr/>
            </p:nvSpPr>
            <p:spPr bwMode="auto">
              <a:xfrm>
                <a:off x="4798968" y="3912421"/>
                <a:ext cx="1150962" cy="7332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61" name="Rectangle 60">
              <a:extLst>
                <a:ext uri="{FF2B5EF4-FFF2-40B4-BE49-F238E27FC236}">
                  <a16:creationId xmlns:a16="http://schemas.microsoft.com/office/drawing/2014/main" id="{A6718C12-1EBD-4CB9-8DA1-C1CA312A41BC}"/>
                </a:ext>
              </a:extLst>
            </p:cNvPr>
            <p:cNvSpPr/>
            <p:nvPr/>
          </p:nvSpPr>
          <p:spPr bwMode="auto">
            <a:xfrm>
              <a:off x="5367739" y="4696739"/>
              <a:ext cx="1220564" cy="16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Azure backup</a:t>
              </a:r>
            </a:p>
          </p:txBody>
        </p:sp>
        <p:pic>
          <p:nvPicPr>
            <p:cNvPr id="394" name="Picture 393">
              <a:extLst>
                <a:ext uri="{FF2B5EF4-FFF2-40B4-BE49-F238E27FC236}">
                  <a16:creationId xmlns:a16="http://schemas.microsoft.com/office/drawing/2014/main" id="{AF242D41-4934-4B97-955E-8876ACFE9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91" y="2451515"/>
              <a:ext cx="642276" cy="640066"/>
            </a:xfrm>
            <a:prstGeom prst="rect">
              <a:avLst/>
            </a:prstGeom>
          </p:spPr>
        </p:pic>
        <p:sp>
          <p:nvSpPr>
            <p:cNvPr id="64" name="monitor" title="Icon of a monitor">
              <a:extLst>
                <a:ext uri="{FF2B5EF4-FFF2-40B4-BE49-F238E27FC236}">
                  <a16:creationId xmlns:a16="http://schemas.microsoft.com/office/drawing/2014/main" id="{C0BA0459-2444-4FF4-8B2D-29B68696B3DB}"/>
                </a:ext>
              </a:extLst>
            </p:cNvPr>
            <p:cNvSpPr>
              <a:spLocks noChangeAspect="1" noEditPoints="1"/>
            </p:cNvSpPr>
            <p:nvPr/>
          </p:nvSpPr>
          <p:spPr bwMode="auto">
            <a:xfrm>
              <a:off x="868643" y="4008289"/>
              <a:ext cx="977179" cy="7489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6" name="monitor" title="Icon of a monitor">
              <a:extLst>
                <a:ext uri="{FF2B5EF4-FFF2-40B4-BE49-F238E27FC236}">
                  <a16:creationId xmlns:a16="http://schemas.microsoft.com/office/drawing/2014/main" id="{3109FFB3-1239-43AF-84AF-D4EE39EC9464}"/>
                </a:ext>
              </a:extLst>
            </p:cNvPr>
            <p:cNvSpPr>
              <a:spLocks noChangeAspect="1" noEditPoints="1"/>
            </p:cNvSpPr>
            <p:nvPr/>
          </p:nvSpPr>
          <p:spPr bwMode="auto">
            <a:xfrm>
              <a:off x="2658883" y="2802121"/>
              <a:ext cx="977179" cy="7489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monitor" title="Icon of a monitor">
              <a:extLst>
                <a:ext uri="{FF2B5EF4-FFF2-40B4-BE49-F238E27FC236}">
                  <a16:creationId xmlns:a16="http://schemas.microsoft.com/office/drawing/2014/main" id="{177369C9-B4E6-49E2-A27C-1E02FD2EC74F}"/>
                </a:ext>
              </a:extLst>
            </p:cNvPr>
            <p:cNvSpPr>
              <a:spLocks noChangeAspect="1" noEditPoints="1"/>
            </p:cNvSpPr>
            <p:nvPr/>
          </p:nvSpPr>
          <p:spPr bwMode="auto">
            <a:xfrm>
              <a:off x="2658883" y="5165764"/>
              <a:ext cx="977179" cy="7489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8" name="Straight Connector 67">
              <a:extLst>
                <a:ext uri="{FF2B5EF4-FFF2-40B4-BE49-F238E27FC236}">
                  <a16:creationId xmlns:a16="http://schemas.microsoft.com/office/drawing/2014/main" id="{1808D58B-835A-4BC5-9516-DB1764D19F8C}"/>
                </a:ext>
              </a:extLst>
            </p:cNvPr>
            <p:cNvCxnSpPr>
              <a:cxnSpLocks/>
            </p:cNvCxnSpPr>
            <p:nvPr/>
          </p:nvCxnSpPr>
          <p:spPr>
            <a:xfrm>
              <a:off x="1845822" y="4309123"/>
              <a:ext cx="3419598" cy="0"/>
            </a:xfrm>
            <a:prstGeom prst="line">
              <a:avLst/>
            </a:prstGeom>
            <a:ln w="19050" cap="rnd">
              <a:solidFill>
                <a:schemeClr val="tx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5B81F5F-F980-4131-B90E-A85F5E2BC737}"/>
                </a:ext>
              </a:extLst>
            </p:cNvPr>
            <p:cNvGrpSpPr/>
            <p:nvPr/>
          </p:nvGrpSpPr>
          <p:grpSpPr>
            <a:xfrm>
              <a:off x="1780958" y="4447347"/>
              <a:ext cx="1150961" cy="362300"/>
              <a:chOff x="1521991" y="3461813"/>
              <a:chExt cx="1150961" cy="362300"/>
            </a:xfrm>
          </p:grpSpPr>
          <p:sp>
            <p:nvSpPr>
              <p:cNvPr id="62" name="gear_3">
                <a:extLst>
                  <a:ext uri="{FF2B5EF4-FFF2-40B4-BE49-F238E27FC236}">
                    <a16:creationId xmlns:a16="http://schemas.microsoft.com/office/drawing/2014/main" id="{66132274-15E7-4D71-ACCF-3C320CBC7BC2}"/>
                  </a:ext>
                </a:extLst>
              </p:cNvPr>
              <p:cNvSpPr>
                <a:spLocks noChangeAspect="1" noEditPoints="1"/>
              </p:cNvSpPr>
              <p:nvPr/>
            </p:nvSpPr>
            <p:spPr bwMode="auto">
              <a:xfrm>
                <a:off x="1521991" y="3470315"/>
                <a:ext cx="296485" cy="29899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chemeClr val="bg2"/>
              </a:solid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 name="TextBox 62">
                <a:extLst>
                  <a:ext uri="{FF2B5EF4-FFF2-40B4-BE49-F238E27FC236}">
                    <a16:creationId xmlns:a16="http://schemas.microsoft.com/office/drawing/2014/main" id="{5A7E8811-A5F5-4CB9-AB53-B5EB3DEFFAB2}"/>
                  </a:ext>
                </a:extLst>
              </p:cNvPr>
              <p:cNvSpPr txBox="1"/>
              <p:nvPr/>
            </p:nvSpPr>
            <p:spPr>
              <a:xfrm>
                <a:off x="1877035" y="3461813"/>
                <a:ext cx="795917" cy="362300"/>
              </a:xfrm>
              <a:prstGeom prst="rect">
                <a:avLst/>
              </a:prstGeom>
              <a:noFill/>
            </p:spPr>
            <p:txBody>
              <a:bodyPr wrap="square" lIns="0" tIns="0" rIns="0" bIns="0" rtlCol="0">
                <a:spAutoFit/>
              </a:bodyPr>
              <a:lstStyle/>
              <a:p>
                <a:pPr defTabSz="932742">
                  <a:lnSpc>
                    <a:spcPct val="90000"/>
                  </a:lnSpc>
                  <a:spcAft>
                    <a:spcPts val="600"/>
                  </a:spcAft>
                </a:pPr>
                <a:r>
                  <a:rPr lang="en-US" sz="1200"/>
                  <a:t>Backup</a:t>
                </a:r>
                <a:br>
                  <a:rPr lang="en-US" sz="1200"/>
                </a:br>
                <a:r>
                  <a:rPr lang="en-US" sz="1200"/>
                  <a:t>extension</a:t>
                </a:r>
                <a:endParaRPr lang="en-US" sz="2400"/>
              </a:p>
            </p:txBody>
          </p:sp>
        </p:grpSp>
        <p:grpSp>
          <p:nvGrpSpPr>
            <p:cNvPr id="70" name="Group 69">
              <a:extLst>
                <a:ext uri="{FF2B5EF4-FFF2-40B4-BE49-F238E27FC236}">
                  <a16:creationId xmlns:a16="http://schemas.microsoft.com/office/drawing/2014/main" id="{FF6DCF95-24B5-4855-856C-B8B12109FCEE}"/>
                </a:ext>
              </a:extLst>
            </p:cNvPr>
            <p:cNvGrpSpPr/>
            <p:nvPr/>
          </p:nvGrpSpPr>
          <p:grpSpPr>
            <a:xfrm>
              <a:off x="3590706" y="2716851"/>
              <a:ext cx="1150961" cy="362300"/>
              <a:chOff x="1521991" y="3461813"/>
              <a:chExt cx="1150961" cy="362300"/>
            </a:xfrm>
          </p:grpSpPr>
          <p:sp>
            <p:nvSpPr>
              <p:cNvPr id="71" name="gear_3">
                <a:extLst>
                  <a:ext uri="{FF2B5EF4-FFF2-40B4-BE49-F238E27FC236}">
                    <a16:creationId xmlns:a16="http://schemas.microsoft.com/office/drawing/2014/main" id="{1467894C-CEBF-4C29-BE8B-E4337482447D}"/>
                  </a:ext>
                </a:extLst>
              </p:cNvPr>
              <p:cNvSpPr>
                <a:spLocks noChangeAspect="1" noEditPoints="1"/>
              </p:cNvSpPr>
              <p:nvPr/>
            </p:nvSpPr>
            <p:spPr bwMode="auto">
              <a:xfrm>
                <a:off x="1521991" y="3470315"/>
                <a:ext cx="296485" cy="29899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chemeClr val="bg2"/>
              </a:solid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6A3B0D8F-190C-45CD-A8C4-6471E1B4AB14}"/>
                  </a:ext>
                </a:extLst>
              </p:cNvPr>
              <p:cNvSpPr txBox="1"/>
              <p:nvPr/>
            </p:nvSpPr>
            <p:spPr>
              <a:xfrm>
                <a:off x="1877035" y="3461813"/>
                <a:ext cx="795917" cy="362300"/>
              </a:xfrm>
              <a:prstGeom prst="rect">
                <a:avLst/>
              </a:prstGeom>
              <a:noFill/>
            </p:spPr>
            <p:txBody>
              <a:bodyPr wrap="square" lIns="0" tIns="0" rIns="0" bIns="0" rtlCol="0">
                <a:spAutoFit/>
              </a:bodyPr>
              <a:lstStyle/>
              <a:p>
                <a:pPr defTabSz="932742">
                  <a:lnSpc>
                    <a:spcPct val="90000"/>
                  </a:lnSpc>
                  <a:spcAft>
                    <a:spcPts val="600"/>
                  </a:spcAft>
                </a:pPr>
                <a:r>
                  <a:rPr lang="en-US" sz="1200"/>
                  <a:t>Backup</a:t>
                </a:r>
                <a:br>
                  <a:rPr lang="en-US" sz="1200"/>
                </a:br>
                <a:r>
                  <a:rPr lang="en-US" sz="1200"/>
                  <a:t>extension</a:t>
                </a:r>
                <a:endParaRPr lang="en-US" sz="2400"/>
              </a:p>
            </p:txBody>
          </p:sp>
        </p:grpSp>
        <p:grpSp>
          <p:nvGrpSpPr>
            <p:cNvPr id="73" name="Group 72">
              <a:extLst>
                <a:ext uri="{FF2B5EF4-FFF2-40B4-BE49-F238E27FC236}">
                  <a16:creationId xmlns:a16="http://schemas.microsoft.com/office/drawing/2014/main" id="{51D832CF-5FB8-4BF7-AFAB-303B903A45B7}"/>
                </a:ext>
              </a:extLst>
            </p:cNvPr>
            <p:cNvGrpSpPr/>
            <p:nvPr/>
          </p:nvGrpSpPr>
          <p:grpSpPr>
            <a:xfrm>
              <a:off x="3577461" y="5590588"/>
              <a:ext cx="1150961" cy="362300"/>
              <a:chOff x="1521991" y="3461813"/>
              <a:chExt cx="1150961" cy="362300"/>
            </a:xfrm>
          </p:grpSpPr>
          <p:sp>
            <p:nvSpPr>
              <p:cNvPr id="74" name="gear_3">
                <a:extLst>
                  <a:ext uri="{FF2B5EF4-FFF2-40B4-BE49-F238E27FC236}">
                    <a16:creationId xmlns:a16="http://schemas.microsoft.com/office/drawing/2014/main" id="{FE443832-0F1D-438F-84C4-FA33B097569C}"/>
                  </a:ext>
                </a:extLst>
              </p:cNvPr>
              <p:cNvSpPr>
                <a:spLocks noChangeAspect="1" noEditPoints="1"/>
              </p:cNvSpPr>
              <p:nvPr/>
            </p:nvSpPr>
            <p:spPr bwMode="auto">
              <a:xfrm>
                <a:off x="1521991" y="3470315"/>
                <a:ext cx="296485" cy="29899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chemeClr val="bg2"/>
              </a:solid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E6BB4489-D8BC-4E92-88B2-542EA5681B7E}"/>
                  </a:ext>
                </a:extLst>
              </p:cNvPr>
              <p:cNvSpPr txBox="1"/>
              <p:nvPr/>
            </p:nvSpPr>
            <p:spPr>
              <a:xfrm>
                <a:off x="1877035" y="3461813"/>
                <a:ext cx="795917" cy="362300"/>
              </a:xfrm>
              <a:prstGeom prst="rect">
                <a:avLst/>
              </a:prstGeom>
              <a:noFill/>
            </p:spPr>
            <p:txBody>
              <a:bodyPr wrap="square" lIns="0" tIns="0" rIns="0" bIns="0" rtlCol="0">
                <a:spAutoFit/>
              </a:bodyPr>
              <a:lstStyle/>
              <a:p>
                <a:pPr defTabSz="932742">
                  <a:lnSpc>
                    <a:spcPct val="90000"/>
                  </a:lnSpc>
                  <a:spcAft>
                    <a:spcPts val="600"/>
                  </a:spcAft>
                </a:pPr>
                <a:r>
                  <a:rPr lang="en-US" sz="1200"/>
                  <a:t>Backup</a:t>
                </a:r>
                <a:br>
                  <a:rPr lang="en-US" sz="1200"/>
                </a:br>
                <a:r>
                  <a:rPr lang="en-US" sz="1200"/>
                  <a:t>extension</a:t>
                </a:r>
                <a:endParaRPr lang="en-US" sz="2400"/>
              </a:p>
            </p:txBody>
          </p:sp>
        </p:grpSp>
        <p:cxnSp>
          <p:nvCxnSpPr>
            <p:cNvPr id="76" name="Straight Connector 75">
              <a:extLst>
                <a:ext uri="{FF2B5EF4-FFF2-40B4-BE49-F238E27FC236}">
                  <a16:creationId xmlns:a16="http://schemas.microsoft.com/office/drawing/2014/main" id="{715FB903-D0BF-47E0-B63E-83EB54E7A131}"/>
                </a:ext>
              </a:extLst>
            </p:cNvPr>
            <p:cNvCxnSpPr>
              <a:cxnSpLocks/>
              <a:stCxn id="66" idx="0"/>
            </p:cNvCxnSpPr>
            <p:nvPr/>
          </p:nvCxnSpPr>
          <p:spPr>
            <a:xfrm>
              <a:off x="3636062" y="3074449"/>
              <a:ext cx="1658528" cy="1106223"/>
            </a:xfrm>
            <a:prstGeom prst="line">
              <a:avLst/>
            </a:prstGeom>
            <a:ln w="19050" cap="rnd">
              <a:solidFill>
                <a:schemeClr val="tx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E42AFB5-876D-4BFD-B4F9-F3D566DEB95F}"/>
                </a:ext>
              </a:extLst>
            </p:cNvPr>
            <p:cNvSpPr/>
            <p:nvPr/>
          </p:nvSpPr>
          <p:spPr bwMode="auto">
            <a:xfrm>
              <a:off x="2958189" y="4221941"/>
              <a:ext cx="1400436"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0492" fontAlgn="base">
                <a:lnSpc>
                  <a:spcPct val="90000"/>
                </a:lnSpc>
                <a:spcBef>
                  <a:spcPts val="612"/>
                </a:spcBef>
                <a:spcAft>
                  <a:spcPct val="0"/>
                </a:spcAft>
                <a:defRPr/>
              </a:pPr>
              <a:r>
                <a:rPr lang="en-US" sz="1200" kern="0">
                  <a:latin typeface="Segoe UI Semibold" panose="020B0702040204020203" pitchFamily="34" charset="0"/>
                  <a:cs typeface="Segoe UI Semibold" panose="020B0702040204020203" pitchFamily="34" charset="0"/>
                </a:rPr>
                <a:t>SQL Native backups</a:t>
              </a:r>
            </a:p>
          </p:txBody>
        </p:sp>
        <p:grpSp>
          <p:nvGrpSpPr>
            <p:cNvPr id="16" name="Group 15">
              <a:extLst>
                <a:ext uri="{FF2B5EF4-FFF2-40B4-BE49-F238E27FC236}">
                  <a16:creationId xmlns:a16="http://schemas.microsoft.com/office/drawing/2014/main" id="{7F156448-0E27-4E13-99A3-5BF1788F5D97}"/>
                </a:ext>
              </a:extLst>
            </p:cNvPr>
            <p:cNvGrpSpPr/>
            <p:nvPr/>
          </p:nvGrpSpPr>
          <p:grpSpPr>
            <a:xfrm>
              <a:off x="2740880" y="2957545"/>
              <a:ext cx="858542" cy="306584"/>
              <a:chOff x="2718919" y="3038646"/>
              <a:chExt cx="858542" cy="306584"/>
            </a:xfrm>
          </p:grpSpPr>
          <p:sp>
            <p:nvSpPr>
              <p:cNvPr id="83" name="server" title="Icon of a server tower">
                <a:extLst>
                  <a:ext uri="{FF2B5EF4-FFF2-40B4-BE49-F238E27FC236}">
                    <a16:creationId xmlns:a16="http://schemas.microsoft.com/office/drawing/2014/main" id="{9DFE5519-A189-49F5-B122-ADB6091DBD1A}"/>
                  </a:ext>
                </a:extLst>
              </p:cNvPr>
              <p:cNvSpPr>
                <a:spLocks noChangeAspect="1" noEditPoints="1"/>
              </p:cNvSpPr>
              <p:nvPr/>
            </p:nvSpPr>
            <p:spPr bwMode="auto">
              <a:xfrm>
                <a:off x="2718919" y="3038646"/>
                <a:ext cx="161413" cy="30658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13C23B45-863C-484C-8EC7-507C7DDF0938}"/>
                  </a:ext>
                </a:extLst>
              </p:cNvPr>
              <p:cNvSpPr txBox="1"/>
              <p:nvPr/>
            </p:nvSpPr>
            <p:spPr>
              <a:xfrm>
                <a:off x="2936228" y="3064303"/>
                <a:ext cx="641233" cy="276999"/>
              </a:xfrm>
              <a:prstGeom prst="rect">
                <a:avLst/>
              </a:prstGeom>
              <a:noFill/>
            </p:spPr>
            <p:txBody>
              <a:bodyPr wrap="square" lIns="0" tIns="0" rIns="0" bIns="0" rtlCol="0">
                <a:spAutoFit/>
              </a:bodyPr>
              <a:lstStyle/>
              <a:p>
                <a:pPr defTabSz="932742">
                  <a:lnSpc>
                    <a:spcPct val="90000"/>
                  </a:lnSpc>
                  <a:spcAft>
                    <a:spcPts val="600"/>
                  </a:spcAft>
                </a:pPr>
                <a:r>
                  <a:rPr lang="en-US" sz="1000"/>
                  <a:t>Microsoft</a:t>
                </a:r>
                <a:br>
                  <a:rPr lang="en-US" sz="1000"/>
                </a:br>
                <a:r>
                  <a:rPr lang="en-US" sz="1000"/>
                  <a:t>SQL Server</a:t>
                </a:r>
                <a:endParaRPr lang="en-US" sz="1600"/>
              </a:p>
            </p:txBody>
          </p:sp>
        </p:grpSp>
        <p:grpSp>
          <p:nvGrpSpPr>
            <p:cNvPr id="86" name="Group 85">
              <a:extLst>
                <a:ext uri="{FF2B5EF4-FFF2-40B4-BE49-F238E27FC236}">
                  <a16:creationId xmlns:a16="http://schemas.microsoft.com/office/drawing/2014/main" id="{7F241A8B-A934-4776-B93C-D939942E0C2B}"/>
                </a:ext>
              </a:extLst>
            </p:cNvPr>
            <p:cNvGrpSpPr/>
            <p:nvPr/>
          </p:nvGrpSpPr>
          <p:grpSpPr>
            <a:xfrm>
              <a:off x="927577" y="4158993"/>
              <a:ext cx="858542" cy="306584"/>
              <a:chOff x="2718919" y="3038646"/>
              <a:chExt cx="858542" cy="306584"/>
            </a:xfrm>
          </p:grpSpPr>
          <p:sp>
            <p:nvSpPr>
              <p:cNvPr id="87" name="server" title="Icon of a server tower">
                <a:extLst>
                  <a:ext uri="{FF2B5EF4-FFF2-40B4-BE49-F238E27FC236}">
                    <a16:creationId xmlns:a16="http://schemas.microsoft.com/office/drawing/2014/main" id="{304772E0-835E-49B4-84C5-F27DB2CF4331}"/>
                  </a:ext>
                </a:extLst>
              </p:cNvPr>
              <p:cNvSpPr>
                <a:spLocks noChangeAspect="1" noEditPoints="1"/>
              </p:cNvSpPr>
              <p:nvPr/>
            </p:nvSpPr>
            <p:spPr bwMode="auto">
              <a:xfrm>
                <a:off x="2718919" y="3038646"/>
                <a:ext cx="161413" cy="30658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TextBox 87">
                <a:extLst>
                  <a:ext uri="{FF2B5EF4-FFF2-40B4-BE49-F238E27FC236}">
                    <a16:creationId xmlns:a16="http://schemas.microsoft.com/office/drawing/2014/main" id="{A8635B79-C2BB-456D-8B4A-11CD95C64282}"/>
                  </a:ext>
                </a:extLst>
              </p:cNvPr>
              <p:cNvSpPr txBox="1"/>
              <p:nvPr/>
            </p:nvSpPr>
            <p:spPr>
              <a:xfrm>
                <a:off x="2936228" y="3064303"/>
                <a:ext cx="641233" cy="276999"/>
              </a:xfrm>
              <a:prstGeom prst="rect">
                <a:avLst/>
              </a:prstGeom>
              <a:noFill/>
            </p:spPr>
            <p:txBody>
              <a:bodyPr wrap="square" lIns="0" tIns="0" rIns="0" bIns="0" rtlCol="0">
                <a:spAutoFit/>
              </a:bodyPr>
              <a:lstStyle/>
              <a:p>
                <a:pPr defTabSz="932742">
                  <a:lnSpc>
                    <a:spcPct val="90000"/>
                  </a:lnSpc>
                  <a:spcAft>
                    <a:spcPts val="600"/>
                  </a:spcAft>
                </a:pPr>
                <a:r>
                  <a:rPr lang="en-US" sz="1000"/>
                  <a:t>Microsoft</a:t>
                </a:r>
                <a:br>
                  <a:rPr lang="en-US" sz="1000"/>
                </a:br>
                <a:r>
                  <a:rPr lang="en-US" sz="1000"/>
                  <a:t>SQL Server</a:t>
                </a:r>
                <a:endParaRPr lang="en-US" sz="1600"/>
              </a:p>
            </p:txBody>
          </p:sp>
        </p:grpSp>
        <p:grpSp>
          <p:nvGrpSpPr>
            <p:cNvPr id="89" name="Group 88">
              <a:extLst>
                <a:ext uri="{FF2B5EF4-FFF2-40B4-BE49-F238E27FC236}">
                  <a16:creationId xmlns:a16="http://schemas.microsoft.com/office/drawing/2014/main" id="{AE1664DB-3866-47E6-8CAC-DBECFEB30E8D}"/>
                </a:ext>
              </a:extLst>
            </p:cNvPr>
            <p:cNvGrpSpPr/>
            <p:nvPr/>
          </p:nvGrpSpPr>
          <p:grpSpPr>
            <a:xfrm>
              <a:off x="2750048" y="5326155"/>
              <a:ext cx="858542" cy="306584"/>
              <a:chOff x="2718919" y="3038646"/>
              <a:chExt cx="858542" cy="306584"/>
            </a:xfrm>
          </p:grpSpPr>
          <p:sp>
            <p:nvSpPr>
              <p:cNvPr id="90" name="server" title="Icon of a server tower">
                <a:extLst>
                  <a:ext uri="{FF2B5EF4-FFF2-40B4-BE49-F238E27FC236}">
                    <a16:creationId xmlns:a16="http://schemas.microsoft.com/office/drawing/2014/main" id="{9E84BD6B-66F7-407B-97B8-3BBCBD4BDB6D}"/>
                  </a:ext>
                </a:extLst>
              </p:cNvPr>
              <p:cNvSpPr>
                <a:spLocks noChangeAspect="1" noEditPoints="1"/>
              </p:cNvSpPr>
              <p:nvPr/>
            </p:nvSpPr>
            <p:spPr bwMode="auto">
              <a:xfrm>
                <a:off x="2718919" y="3038646"/>
                <a:ext cx="161413" cy="30658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TextBox 90">
                <a:extLst>
                  <a:ext uri="{FF2B5EF4-FFF2-40B4-BE49-F238E27FC236}">
                    <a16:creationId xmlns:a16="http://schemas.microsoft.com/office/drawing/2014/main" id="{54AC8A88-D0FB-4D4F-A3AC-3590699C6F93}"/>
                  </a:ext>
                </a:extLst>
              </p:cNvPr>
              <p:cNvSpPr txBox="1"/>
              <p:nvPr/>
            </p:nvSpPr>
            <p:spPr>
              <a:xfrm>
                <a:off x="2936228" y="3064303"/>
                <a:ext cx="641233" cy="276999"/>
              </a:xfrm>
              <a:prstGeom prst="rect">
                <a:avLst/>
              </a:prstGeom>
              <a:noFill/>
            </p:spPr>
            <p:txBody>
              <a:bodyPr wrap="square" lIns="0" tIns="0" rIns="0" bIns="0" rtlCol="0">
                <a:spAutoFit/>
              </a:bodyPr>
              <a:lstStyle/>
              <a:p>
                <a:pPr defTabSz="932742">
                  <a:lnSpc>
                    <a:spcPct val="90000"/>
                  </a:lnSpc>
                  <a:spcAft>
                    <a:spcPts val="600"/>
                  </a:spcAft>
                </a:pPr>
                <a:r>
                  <a:rPr lang="en-US" sz="1000"/>
                  <a:t>Microsoft</a:t>
                </a:r>
                <a:br>
                  <a:rPr lang="en-US" sz="1000"/>
                </a:br>
                <a:r>
                  <a:rPr lang="en-US" sz="1000"/>
                  <a:t>SQL Server</a:t>
                </a:r>
                <a:endParaRPr lang="en-US" sz="1600"/>
              </a:p>
            </p:txBody>
          </p:sp>
        </p:grpSp>
        <p:sp>
          <p:nvSpPr>
            <p:cNvPr id="94" name="Rectangle 93">
              <a:extLst>
                <a:ext uri="{FF2B5EF4-FFF2-40B4-BE49-F238E27FC236}">
                  <a16:creationId xmlns:a16="http://schemas.microsoft.com/office/drawing/2014/main" id="{EE3AE508-87F8-4BCE-B85D-F8D477427A4E}"/>
                </a:ext>
              </a:extLst>
            </p:cNvPr>
            <p:cNvSpPr/>
            <p:nvPr/>
          </p:nvSpPr>
          <p:spPr bwMode="auto">
            <a:xfrm>
              <a:off x="434974" y="2411248"/>
              <a:ext cx="6637157" cy="3827506"/>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78530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Components &amp; Capabilities</a:t>
            </a:r>
            <a:endParaRPr lang="en-US" dirty="0">
              <a:solidFill>
                <a:schemeClr val="tx1"/>
              </a:solidFill>
            </a:endParaRPr>
          </a:p>
        </p:txBody>
      </p:sp>
    </p:spTree>
    <p:extLst>
      <p:ext uri="{BB962C8B-B14F-4D97-AF65-F5344CB8AC3E}">
        <p14:creationId xmlns:p14="http://schemas.microsoft.com/office/powerpoint/2010/main" val="148528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6648A6-0997-4E75-B621-406D2DA44EBE}"/>
              </a:ext>
            </a:extLst>
          </p:cNvPr>
          <p:cNvSpPr/>
          <p:nvPr/>
        </p:nvSpPr>
        <p:spPr>
          <a:xfrm>
            <a:off x="8463596" y="2673413"/>
            <a:ext cx="3227464" cy="2920800"/>
          </a:xfrm>
          <a:prstGeom prst="rect">
            <a:avLst/>
          </a:prstGeom>
        </p:spPr>
        <p:txBody>
          <a:bodyPr wrap="square">
            <a:spAutoFit/>
          </a:bodyPr>
          <a:lstStyle/>
          <a:p>
            <a:pPr>
              <a:lnSpc>
                <a:spcPct val="90000"/>
              </a:lnSpc>
              <a:spcBef>
                <a:spcPts val="1200"/>
              </a:spcBef>
            </a:pPr>
            <a:r>
              <a:rPr lang="en-US" sz="1400" dirty="0">
                <a:solidFill>
                  <a:schemeClr val="tx2"/>
                </a:solidFill>
                <a:latin typeface="+mj-lt"/>
              </a:rPr>
              <a:t>Full backup</a:t>
            </a:r>
            <a:r>
              <a:rPr lang="en-US" sz="1400" dirty="0">
                <a:solidFill>
                  <a:srgbClr val="000000"/>
                </a:solidFill>
                <a:latin typeface="Segoe UI" panose="020B0502040204020203" pitchFamily="34" charset="0"/>
              </a:rPr>
              <a:t>, each backup copy contains the entire data source. </a:t>
            </a:r>
          </a:p>
          <a:p>
            <a:pPr>
              <a:lnSpc>
                <a:spcPct val="90000"/>
              </a:lnSpc>
              <a:spcBef>
                <a:spcPts val="1200"/>
              </a:spcBef>
            </a:pPr>
            <a:r>
              <a:rPr lang="en-US" sz="1400" dirty="0">
                <a:solidFill>
                  <a:schemeClr val="tx2"/>
                </a:solidFill>
                <a:latin typeface="+mj-lt"/>
              </a:rPr>
              <a:t>Differential backup </a:t>
            </a:r>
            <a:r>
              <a:rPr lang="en-US" sz="1400" dirty="0">
                <a:solidFill>
                  <a:srgbClr val="000000"/>
                </a:solidFill>
                <a:latin typeface="Segoe UI" panose="020B0502040204020203" pitchFamily="34" charset="0"/>
              </a:rPr>
              <a:t>stores only the blocks that changed since the initial full backup, resulting in a smaller amount of network and storage consumption. </a:t>
            </a:r>
          </a:p>
          <a:p>
            <a:pPr>
              <a:lnSpc>
                <a:spcPct val="90000"/>
              </a:lnSpc>
              <a:spcBef>
                <a:spcPts val="1200"/>
              </a:spcBef>
            </a:pPr>
            <a:r>
              <a:rPr lang="en-US" sz="1400" dirty="0">
                <a:solidFill>
                  <a:schemeClr val="tx2"/>
                </a:solidFill>
                <a:latin typeface="+mj-lt"/>
              </a:rPr>
              <a:t>Incremental backup </a:t>
            </a:r>
            <a:r>
              <a:rPr lang="en-US" sz="1400" dirty="0">
                <a:solidFill>
                  <a:srgbClr val="000000"/>
                </a:solidFill>
                <a:latin typeface="Segoe UI" panose="020B0502040204020203" pitchFamily="34" charset="0"/>
              </a:rPr>
              <a:t>achieves high storage and network efficiency by storing only the blocks of data that changed since the previous backup. With incremental backup, there is no need to take regular full backups.</a:t>
            </a:r>
            <a:endParaRPr lang="en-US" sz="1400" i="0" u="none" strike="noStrike" dirty="0">
              <a:solidFill>
                <a:srgbClr val="000000"/>
              </a:solidFill>
              <a:effectLst/>
              <a:latin typeface="Segoe UI" panose="020B0502040204020203" pitchFamily="34" charset="0"/>
            </a:endParaRPr>
          </a:p>
        </p:txBody>
      </p:sp>
      <p:grpSp>
        <p:nvGrpSpPr>
          <p:cNvPr id="13317" name="Group 13316">
            <a:extLst>
              <a:ext uri="{FF2B5EF4-FFF2-40B4-BE49-F238E27FC236}">
                <a16:creationId xmlns:a16="http://schemas.microsoft.com/office/drawing/2014/main" id="{A7089030-9E79-4B65-BE1D-0BBB00C411BD}"/>
              </a:ext>
            </a:extLst>
          </p:cNvPr>
          <p:cNvGrpSpPr/>
          <p:nvPr/>
        </p:nvGrpSpPr>
        <p:grpSpPr>
          <a:xfrm>
            <a:off x="541609" y="2407920"/>
            <a:ext cx="2305223" cy="3826626"/>
            <a:chOff x="541609" y="2407920"/>
            <a:chExt cx="2305223" cy="3826626"/>
          </a:xfrm>
        </p:grpSpPr>
        <p:grpSp>
          <p:nvGrpSpPr>
            <p:cNvPr id="29" name="Group 28">
              <a:extLst>
                <a:ext uri="{FF2B5EF4-FFF2-40B4-BE49-F238E27FC236}">
                  <a16:creationId xmlns:a16="http://schemas.microsoft.com/office/drawing/2014/main" id="{7B7CB2DC-1024-4208-8FAD-661FEFBF4560}"/>
                </a:ext>
              </a:extLst>
            </p:cNvPr>
            <p:cNvGrpSpPr/>
            <p:nvPr/>
          </p:nvGrpSpPr>
          <p:grpSpPr>
            <a:xfrm>
              <a:off x="745412" y="2407920"/>
              <a:ext cx="2101420" cy="3061060"/>
              <a:chOff x="745412" y="2407920"/>
              <a:chExt cx="2101420" cy="3061060"/>
            </a:xfrm>
          </p:grpSpPr>
          <p:sp>
            <p:nvSpPr>
              <p:cNvPr id="79" name="Rectangle 78">
                <a:extLst>
                  <a:ext uri="{FF2B5EF4-FFF2-40B4-BE49-F238E27FC236}">
                    <a16:creationId xmlns:a16="http://schemas.microsoft.com/office/drawing/2014/main" id="{F82277DF-8DE9-4390-A5EB-903C23F00637}"/>
                  </a:ext>
                </a:extLst>
              </p:cNvPr>
              <p:cNvSpPr/>
              <p:nvPr/>
            </p:nvSpPr>
            <p:spPr>
              <a:xfrm>
                <a:off x="774769" y="4247452"/>
                <a:ext cx="566766" cy="221599"/>
              </a:xfrm>
              <a:prstGeom prst="rect">
                <a:avLst/>
              </a:prstGeom>
            </p:spPr>
            <p:txBody>
              <a:bodyPr wrap="square" lIns="0" tIns="0" rIns="0" bIns="0">
                <a:spAutoFit/>
              </a:bodyPr>
              <a:lstStyle/>
              <a:p>
                <a:pPr algn="ctr">
                  <a:lnSpc>
                    <a:spcPct val="90000"/>
                  </a:lnSpc>
                  <a:spcBef>
                    <a:spcPts val="1200"/>
                  </a:spcBef>
                </a:pPr>
                <a:r>
                  <a:rPr lang="en-US" sz="1000"/>
                  <a:t>A</a:t>
                </a:r>
                <a:br>
                  <a:rPr lang="en-US" sz="1000"/>
                </a:br>
                <a:r>
                  <a:rPr lang="en-US" sz="600"/>
                  <a:t>(A1, A2….,A10)</a:t>
                </a:r>
                <a:endParaRPr lang="en-US" sz="1000"/>
              </a:p>
            </p:txBody>
          </p:sp>
          <p:sp>
            <p:nvSpPr>
              <p:cNvPr id="80" name="Rectangle 79">
                <a:extLst>
                  <a:ext uri="{FF2B5EF4-FFF2-40B4-BE49-F238E27FC236}">
                    <a16:creationId xmlns:a16="http://schemas.microsoft.com/office/drawing/2014/main" id="{09675A53-5C2A-4CEF-88A0-1851B8864B7E}"/>
                  </a:ext>
                </a:extLst>
              </p:cNvPr>
              <p:cNvSpPr/>
              <p:nvPr/>
            </p:nvSpPr>
            <p:spPr>
              <a:xfrm>
                <a:off x="1843616" y="3723775"/>
                <a:ext cx="202439" cy="83100"/>
              </a:xfrm>
              <a:prstGeom prst="rect">
                <a:avLst/>
              </a:prstGeom>
            </p:spPr>
            <p:txBody>
              <a:bodyPr wrap="square" lIns="0" tIns="0" rIns="0" bIns="0">
                <a:spAutoFit/>
              </a:bodyPr>
              <a:lstStyle/>
              <a:p>
                <a:pPr>
                  <a:lnSpc>
                    <a:spcPct val="90000"/>
                  </a:lnSpc>
                  <a:spcBef>
                    <a:spcPts val="1200"/>
                  </a:spcBef>
                </a:pPr>
                <a:r>
                  <a:rPr lang="en-US" sz="600"/>
                  <a:t>A9</a:t>
                </a:r>
                <a:endParaRPr lang="en-US" sz="1000"/>
              </a:p>
            </p:txBody>
          </p:sp>
          <p:sp>
            <p:nvSpPr>
              <p:cNvPr id="81" name="Rectangle 80">
                <a:extLst>
                  <a:ext uri="{FF2B5EF4-FFF2-40B4-BE49-F238E27FC236}">
                    <a16:creationId xmlns:a16="http://schemas.microsoft.com/office/drawing/2014/main" id="{26392F81-5331-4340-9136-6F8D0E53512E}"/>
                  </a:ext>
                </a:extLst>
              </p:cNvPr>
              <p:cNvSpPr/>
              <p:nvPr/>
            </p:nvSpPr>
            <p:spPr>
              <a:xfrm>
                <a:off x="1843616" y="4174996"/>
                <a:ext cx="202439" cy="83100"/>
              </a:xfrm>
              <a:prstGeom prst="rect">
                <a:avLst/>
              </a:prstGeom>
            </p:spPr>
            <p:txBody>
              <a:bodyPr wrap="square" lIns="0" tIns="0" rIns="0" bIns="0">
                <a:spAutoFit/>
              </a:bodyPr>
              <a:lstStyle/>
              <a:p>
                <a:pPr>
                  <a:lnSpc>
                    <a:spcPct val="90000"/>
                  </a:lnSpc>
                  <a:spcBef>
                    <a:spcPts val="1200"/>
                  </a:spcBef>
                </a:pPr>
                <a:r>
                  <a:rPr lang="en-US" sz="600"/>
                  <a:t>A4</a:t>
                </a:r>
                <a:endParaRPr lang="en-US" sz="1000"/>
              </a:p>
            </p:txBody>
          </p:sp>
          <p:sp>
            <p:nvSpPr>
              <p:cNvPr id="82" name="Rectangle 81">
                <a:extLst>
                  <a:ext uri="{FF2B5EF4-FFF2-40B4-BE49-F238E27FC236}">
                    <a16:creationId xmlns:a16="http://schemas.microsoft.com/office/drawing/2014/main" id="{830C7361-EEDB-4A64-BDFD-FDB3895339C6}"/>
                  </a:ext>
                </a:extLst>
              </p:cNvPr>
              <p:cNvSpPr/>
              <p:nvPr/>
            </p:nvSpPr>
            <p:spPr>
              <a:xfrm>
                <a:off x="1843616" y="4275151"/>
                <a:ext cx="202439" cy="83100"/>
              </a:xfrm>
              <a:prstGeom prst="rect">
                <a:avLst/>
              </a:prstGeom>
            </p:spPr>
            <p:txBody>
              <a:bodyPr wrap="square" lIns="0" tIns="0" rIns="0" bIns="0">
                <a:spAutoFit/>
              </a:bodyPr>
              <a:lstStyle/>
              <a:p>
                <a:pPr>
                  <a:lnSpc>
                    <a:spcPct val="90000"/>
                  </a:lnSpc>
                  <a:spcBef>
                    <a:spcPts val="1200"/>
                  </a:spcBef>
                </a:pPr>
                <a:r>
                  <a:rPr lang="en-US" sz="600"/>
                  <a:t>A3</a:t>
                </a:r>
                <a:endParaRPr lang="en-US" sz="1000"/>
              </a:p>
            </p:txBody>
          </p:sp>
          <p:sp>
            <p:nvSpPr>
              <p:cNvPr id="84" name="Rectangle 83">
                <a:extLst>
                  <a:ext uri="{FF2B5EF4-FFF2-40B4-BE49-F238E27FC236}">
                    <a16:creationId xmlns:a16="http://schemas.microsoft.com/office/drawing/2014/main" id="{1C55C69B-CD2C-4954-BA09-8084E82F116E}"/>
                  </a:ext>
                </a:extLst>
              </p:cNvPr>
              <p:cNvSpPr/>
              <p:nvPr/>
            </p:nvSpPr>
            <p:spPr>
              <a:xfrm>
                <a:off x="1843616" y="4372353"/>
                <a:ext cx="202439" cy="83100"/>
              </a:xfrm>
              <a:prstGeom prst="rect">
                <a:avLst/>
              </a:prstGeom>
            </p:spPr>
            <p:txBody>
              <a:bodyPr wrap="square" lIns="0" tIns="0" rIns="0" bIns="0">
                <a:spAutoFit/>
              </a:bodyPr>
              <a:lstStyle/>
              <a:p>
                <a:pPr>
                  <a:lnSpc>
                    <a:spcPct val="90000"/>
                  </a:lnSpc>
                  <a:spcBef>
                    <a:spcPts val="1200"/>
                  </a:spcBef>
                </a:pPr>
                <a:r>
                  <a:rPr lang="en-US" sz="600"/>
                  <a:t>A2</a:t>
                </a:r>
                <a:endParaRPr lang="en-US" sz="1000"/>
              </a:p>
            </p:txBody>
          </p:sp>
          <p:sp>
            <p:nvSpPr>
              <p:cNvPr id="85" name="Rectangle 84">
                <a:extLst>
                  <a:ext uri="{FF2B5EF4-FFF2-40B4-BE49-F238E27FC236}">
                    <a16:creationId xmlns:a16="http://schemas.microsoft.com/office/drawing/2014/main" id="{F745F53E-DB42-4566-BF8E-E770D8D70772}"/>
                  </a:ext>
                </a:extLst>
              </p:cNvPr>
              <p:cNvSpPr/>
              <p:nvPr/>
            </p:nvSpPr>
            <p:spPr>
              <a:xfrm>
                <a:off x="1849251" y="3140094"/>
                <a:ext cx="202439" cy="83100"/>
              </a:xfrm>
              <a:prstGeom prst="rect">
                <a:avLst/>
              </a:prstGeom>
            </p:spPr>
            <p:txBody>
              <a:bodyPr wrap="square" lIns="0" tIns="0" rIns="0" bIns="0">
                <a:spAutoFit/>
              </a:bodyPr>
              <a:lstStyle/>
              <a:p>
                <a:pPr>
                  <a:lnSpc>
                    <a:spcPct val="90000"/>
                  </a:lnSpc>
                  <a:spcBef>
                    <a:spcPts val="1200"/>
                  </a:spcBef>
                </a:pPr>
                <a:r>
                  <a:rPr lang="en-US" sz="600"/>
                  <a:t>A5</a:t>
                </a:r>
                <a:endParaRPr lang="en-US" sz="1000"/>
              </a:p>
            </p:txBody>
          </p:sp>
          <p:sp>
            <p:nvSpPr>
              <p:cNvPr id="32" name="Rectangle 31">
                <a:extLst>
                  <a:ext uri="{FF2B5EF4-FFF2-40B4-BE49-F238E27FC236}">
                    <a16:creationId xmlns:a16="http://schemas.microsoft.com/office/drawing/2014/main" id="{39A17426-D624-4ABC-B4FA-3FDC990DF9F9}"/>
                  </a:ext>
                </a:extLst>
              </p:cNvPr>
              <p:cNvSpPr/>
              <p:nvPr/>
            </p:nvSpPr>
            <p:spPr bwMode="auto">
              <a:xfrm>
                <a:off x="1406286"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37" name="Rectangle 36">
                <a:extLst>
                  <a:ext uri="{FF2B5EF4-FFF2-40B4-BE49-F238E27FC236}">
                    <a16:creationId xmlns:a16="http://schemas.microsoft.com/office/drawing/2014/main" id="{A6E79EC9-811E-467D-BE5C-087914A36F2D}"/>
                  </a:ext>
                </a:extLst>
              </p:cNvPr>
              <p:cNvSpPr/>
              <p:nvPr/>
            </p:nvSpPr>
            <p:spPr bwMode="auto">
              <a:xfrm>
                <a:off x="1971059"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CBA7B646-9AAB-496A-A51E-BAE5C2AD5DA2}"/>
                  </a:ext>
                </a:extLst>
              </p:cNvPr>
              <p:cNvSpPr/>
              <p:nvPr/>
            </p:nvSpPr>
            <p:spPr bwMode="auto">
              <a:xfrm>
                <a:off x="1971059" y="362993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cxnSp>
            <p:nvCxnSpPr>
              <p:cNvPr id="40" name="Straight Arrow Connector 39">
                <a:extLst>
                  <a:ext uri="{FF2B5EF4-FFF2-40B4-BE49-F238E27FC236}">
                    <a16:creationId xmlns:a16="http://schemas.microsoft.com/office/drawing/2014/main" id="{631E8051-F793-4262-ACDA-A778B900B6C1}"/>
                  </a:ext>
                </a:extLst>
              </p:cNvPr>
              <p:cNvCxnSpPr>
                <a:cxnSpLocks/>
              </p:cNvCxnSpPr>
              <p:nvPr/>
            </p:nvCxnSpPr>
            <p:spPr>
              <a:xfrm>
                <a:off x="745412" y="4539970"/>
                <a:ext cx="1940638" cy="0"/>
              </a:xfrm>
              <a:prstGeom prst="straightConnector1">
                <a:avLst/>
              </a:prstGeom>
              <a:noFill/>
              <a:ln w="19050" cap="flat" cmpd="sng" algn="ctr">
                <a:solidFill>
                  <a:schemeClr val="accent2"/>
                </a:solidFill>
                <a:prstDash val="sysDot"/>
                <a:headEnd type="none" w="med" len="med"/>
                <a:tailEnd type="none" w="med" len="med"/>
              </a:ln>
              <a:effectLst/>
            </p:spPr>
          </p:cxnSp>
          <p:cxnSp>
            <p:nvCxnSpPr>
              <p:cNvPr id="41" name="Straight Arrow Connector 40">
                <a:extLst>
                  <a:ext uri="{FF2B5EF4-FFF2-40B4-BE49-F238E27FC236}">
                    <a16:creationId xmlns:a16="http://schemas.microsoft.com/office/drawing/2014/main" id="{762BE884-3A14-43B4-8DB5-D00276DAE8A3}"/>
                  </a:ext>
                </a:extLst>
              </p:cNvPr>
              <p:cNvCxnSpPr>
                <a:cxnSpLocks/>
              </p:cNvCxnSpPr>
              <p:nvPr/>
            </p:nvCxnSpPr>
            <p:spPr>
              <a:xfrm>
                <a:off x="745412" y="3609330"/>
                <a:ext cx="1940638" cy="0"/>
              </a:xfrm>
              <a:prstGeom prst="straightConnector1">
                <a:avLst/>
              </a:prstGeom>
              <a:noFill/>
              <a:ln w="19050" cap="flat" cmpd="sng" algn="ctr">
                <a:solidFill>
                  <a:schemeClr val="accent2"/>
                </a:solidFill>
                <a:prstDash val="sysDot"/>
                <a:headEnd type="none" w="med" len="med"/>
                <a:tailEnd type="none" w="med" len="med"/>
              </a:ln>
              <a:effectLst/>
            </p:spPr>
          </p:cxnSp>
          <p:grpSp>
            <p:nvGrpSpPr>
              <p:cNvPr id="24" name="Group 23">
                <a:extLst>
                  <a:ext uri="{FF2B5EF4-FFF2-40B4-BE49-F238E27FC236}">
                    <a16:creationId xmlns:a16="http://schemas.microsoft.com/office/drawing/2014/main" id="{CE14FCB1-5BAF-4109-B825-77112059AA69}"/>
                  </a:ext>
                </a:extLst>
              </p:cNvPr>
              <p:cNvGrpSpPr/>
              <p:nvPr/>
            </p:nvGrpSpPr>
            <p:grpSpPr>
              <a:xfrm>
                <a:off x="857147" y="4568190"/>
                <a:ext cx="411879" cy="900790"/>
                <a:chOff x="857147" y="4568190"/>
                <a:chExt cx="411879" cy="900790"/>
              </a:xfrm>
            </p:grpSpPr>
            <p:sp>
              <p:nvSpPr>
                <p:cNvPr id="43" name="Rectangle 42">
                  <a:extLst>
                    <a:ext uri="{FF2B5EF4-FFF2-40B4-BE49-F238E27FC236}">
                      <a16:creationId xmlns:a16="http://schemas.microsoft.com/office/drawing/2014/main" id="{2B66C9D8-F80D-4A34-A079-DEA1EF008867}"/>
                    </a:ext>
                  </a:extLst>
                </p:cNvPr>
                <p:cNvSpPr/>
                <p:nvPr/>
              </p:nvSpPr>
              <p:spPr bwMode="auto">
                <a:xfrm>
                  <a:off x="857147" y="4568190"/>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4C4A0F94-A63E-446E-92EB-E143B1F540F6}"/>
                    </a:ext>
                  </a:extLst>
                </p:cNvPr>
                <p:cNvSpPr/>
                <p:nvPr/>
              </p:nvSpPr>
              <p:spPr bwMode="auto">
                <a:xfrm>
                  <a:off x="857147" y="4660871"/>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6" name="Rectangle 45">
                  <a:extLst>
                    <a:ext uri="{FF2B5EF4-FFF2-40B4-BE49-F238E27FC236}">
                      <a16:creationId xmlns:a16="http://schemas.microsoft.com/office/drawing/2014/main" id="{E8352536-72A6-4497-A478-ACD8BA2D419F}"/>
                    </a:ext>
                  </a:extLst>
                </p:cNvPr>
                <p:cNvSpPr/>
                <p:nvPr/>
              </p:nvSpPr>
              <p:spPr bwMode="auto">
                <a:xfrm>
                  <a:off x="857147" y="4753552"/>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7" name="Rectangle 46">
                  <a:extLst>
                    <a:ext uri="{FF2B5EF4-FFF2-40B4-BE49-F238E27FC236}">
                      <a16:creationId xmlns:a16="http://schemas.microsoft.com/office/drawing/2014/main" id="{89C0B8A0-B98F-44E3-ADE7-3FC6335F7820}"/>
                    </a:ext>
                  </a:extLst>
                </p:cNvPr>
                <p:cNvSpPr/>
                <p:nvPr/>
              </p:nvSpPr>
              <p:spPr bwMode="auto">
                <a:xfrm>
                  <a:off x="857147" y="4846233"/>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8" name="Rectangle 47">
                  <a:extLst>
                    <a:ext uri="{FF2B5EF4-FFF2-40B4-BE49-F238E27FC236}">
                      <a16:creationId xmlns:a16="http://schemas.microsoft.com/office/drawing/2014/main" id="{F7287BCD-412A-418A-8896-A6B7A581FFB9}"/>
                    </a:ext>
                  </a:extLst>
                </p:cNvPr>
                <p:cNvSpPr/>
                <p:nvPr/>
              </p:nvSpPr>
              <p:spPr bwMode="auto">
                <a:xfrm>
                  <a:off x="857147" y="4938914"/>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9" name="Rectangle 48">
                  <a:extLst>
                    <a:ext uri="{FF2B5EF4-FFF2-40B4-BE49-F238E27FC236}">
                      <a16:creationId xmlns:a16="http://schemas.microsoft.com/office/drawing/2014/main" id="{D98AC0C8-0D65-4099-B957-18A27E2E5AC6}"/>
                    </a:ext>
                  </a:extLst>
                </p:cNvPr>
                <p:cNvSpPr/>
                <p:nvPr/>
              </p:nvSpPr>
              <p:spPr bwMode="auto">
                <a:xfrm>
                  <a:off x="857147" y="5031595"/>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0" name="Rectangle 49">
                  <a:extLst>
                    <a:ext uri="{FF2B5EF4-FFF2-40B4-BE49-F238E27FC236}">
                      <a16:creationId xmlns:a16="http://schemas.microsoft.com/office/drawing/2014/main" id="{5CD2775E-D917-4D45-94BB-14DE83335C43}"/>
                    </a:ext>
                  </a:extLst>
                </p:cNvPr>
                <p:cNvSpPr/>
                <p:nvPr/>
              </p:nvSpPr>
              <p:spPr bwMode="auto">
                <a:xfrm>
                  <a:off x="857147" y="5124276"/>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1" name="Rectangle 50">
                  <a:extLst>
                    <a:ext uri="{FF2B5EF4-FFF2-40B4-BE49-F238E27FC236}">
                      <a16:creationId xmlns:a16="http://schemas.microsoft.com/office/drawing/2014/main" id="{650FD952-7CE3-46EC-A78B-AB70D0D6843B}"/>
                    </a:ext>
                  </a:extLst>
                </p:cNvPr>
                <p:cNvSpPr/>
                <p:nvPr/>
              </p:nvSpPr>
              <p:spPr bwMode="auto">
                <a:xfrm>
                  <a:off x="857147" y="5216957"/>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2" name="Rectangle 51">
                  <a:extLst>
                    <a:ext uri="{FF2B5EF4-FFF2-40B4-BE49-F238E27FC236}">
                      <a16:creationId xmlns:a16="http://schemas.microsoft.com/office/drawing/2014/main" id="{A2FEAABC-B350-4915-BC2E-05AF7CAFEF90}"/>
                    </a:ext>
                  </a:extLst>
                </p:cNvPr>
                <p:cNvSpPr/>
                <p:nvPr/>
              </p:nvSpPr>
              <p:spPr bwMode="auto">
                <a:xfrm>
                  <a:off x="857147" y="530963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3" name="Rectangle 52">
                  <a:extLst>
                    <a:ext uri="{FF2B5EF4-FFF2-40B4-BE49-F238E27FC236}">
                      <a16:creationId xmlns:a16="http://schemas.microsoft.com/office/drawing/2014/main" id="{473B5E01-EE5F-403A-8065-DF362BBD3D20}"/>
                    </a:ext>
                  </a:extLst>
                </p:cNvPr>
                <p:cNvSpPr/>
                <p:nvPr/>
              </p:nvSpPr>
              <p:spPr bwMode="auto">
                <a:xfrm>
                  <a:off x="857147" y="540231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42" name="Rectangle 41">
                  <a:extLst>
                    <a:ext uri="{FF2B5EF4-FFF2-40B4-BE49-F238E27FC236}">
                      <a16:creationId xmlns:a16="http://schemas.microsoft.com/office/drawing/2014/main" id="{00F7EBF4-249D-481F-970C-588F18B94FBA}"/>
                    </a:ext>
                  </a:extLst>
                </p:cNvPr>
                <p:cNvSpPr/>
                <p:nvPr/>
              </p:nvSpPr>
              <p:spPr bwMode="auto">
                <a:xfrm>
                  <a:off x="858737" y="4568190"/>
                  <a:ext cx="410289" cy="90079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55" name="Group 54">
                <a:extLst>
                  <a:ext uri="{FF2B5EF4-FFF2-40B4-BE49-F238E27FC236}">
                    <a16:creationId xmlns:a16="http://schemas.microsoft.com/office/drawing/2014/main" id="{77A56CE9-5367-4325-B28E-69E8F3236292}"/>
                  </a:ext>
                </a:extLst>
              </p:cNvPr>
              <p:cNvGrpSpPr/>
              <p:nvPr/>
            </p:nvGrpSpPr>
            <p:grpSpPr>
              <a:xfrm>
                <a:off x="1405491" y="3629930"/>
                <a:ext cx="411879" cy="900790"/>
                <a:chOff x="857147" y="4568190"/>
                <a:chExt cx="411879" cy="900790"/>
              </a:xfrm>
            </p:grpSpPr>
            <p:sp>
              <p:nvSpPr>
                <p:cNvPr id="56" name="Rectangle 55">
                  <a:extLst>
                    <a:ext uri="{FF2B5EF4-FFF2-40B4-BE49-F238E27FC236}">
                      <a16:creationId xmlns:a16="http://schemas.microsoft.com/office/drawing/2014/main" id="{F3C3AA4F-DB78-4944-B744-BE0FE735A08A}"/>
                    </a:ext>
                  </a:extLst>
                </p:cNvPr>
                <p:cNvSpPr/>
                <p:nvPr/>
              </p:nvSpPr>
              <p:spPr bwMode="auto">
                <a:xfrm>
                  <a:off x="857147" y="4568190"/>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7" name="Rectangle 56">
                  <a:extLst>
                    <a:ext uri="{FF2B5EF4-FFF2-40B4-BE49-F238E27FC236}">
                      <a16:creationId xmlns:a16="http://schemas.microsoft.com/office/drawing/2014/main" id="{809812F2-BC09-43CA-BB32-9D2194FD6956}"/>
                    </a:ext>
                  </a:extLst>
                </p:cNvPr>
                <p:cNvSpPr/>
                <p:nvPr/>
              </p:nvSpPr>
              <p:spPr bwMode="auto">
                <a:xfrm>
                  <a:off x="857147" y="4660871"/>
                  <a:ext cx="410289" cy="66662"/>
                </a:xfrm>
                <a:prstGeom prst="rect">
                  <a:avLst/>
                </a:prstGeom>
                <a:solidFill>
                  <a:srgbClr val="406FC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8" name="Rectangle 57">
                  <a:extLst>
                    <a:ext uri="{FF2B5EF4-FFF2-40B4-BE49-F238E27FC236}">
                      <a16:creationId xmlns:a16="http://schemas.microsoft.com/office/drawing/2014/main" id="{34ECA1FE-45D9-4698-99B8-55D9BB735249}"/>
                    </a:ext>
                  </a:extLst>
                </p:cNvPr>
                <p:cNvSpPr/>
                <p:nvPr/>
              </p:nvSpPr>
              <p:spPr bwMode="auto">
                <a:xfrm>
                  <a:off x="857147" y="4753552"/>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59" name="Rectangle 58">
                  <a:extLst>
                    <a:ext uri="{FF2B5EF4-FFF2-40B4-BE49-F238E27FC236}">
                      <a16:creationId xmlns:a16="http://schemas.microsoft.com/office/drawing/2014/main" id="{54B0B302-3955-499C-8B18-BADB51EC4BD1}"/>
                    </a:ext>
                  </a:extLst>
                </p:cNvPr>
                <p:cNvSpPr/>
                <p:nvPr/>
              </p:nvSpPr>
              <p:spPr bwMode="auto">
                <a:xfrm>
                  <a:off x="857147" y="4846233"/>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2A576F8D-AA92-43DC-96B9-66E429600194}"/>
                    </a:ext>
                  </a:extLst>
                </p:cNvPr>
                <p:cNvSpPr/>
                <p:nvPr/>
              </p:nvSpPr>
              <p:spPr bwMode="auto">
                <a:xfrm>
                  <a:off x="857147" y="4938914"/>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1" name="Rectangle 60">
                  <a:extLst>
                    <a:ext uri="{FF2B5EF4-FFF2-40B4-BE49-F238E27FC236}">
                      <a16:creationId xmlns:a16="http://schemas.microsoft.com/office/drawing/2014/main" id="{97924C5C-7655-483A-8CE4-E56ED24FE879}"/>
                    </a:ext>
                  </a:extLst>
                </p:cNvPr>
                <p:cNvSpPr/>
                <p:nvPr/>
              </p:nvSpPr>
              <p:spPr bwMode="auto">
                <a:xfrm>
                  <a:off x="857147" y="5031595"/>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2" name="Rectangle 61">
                  <a:extLst>
                    <a:ext uri="{FF2B5EF4-FFF2-40B4-BE49-F238E27FC236}">
                      <a16:creationId xmlns:a16="http://schemas.microsoft.com/office/drawing/2014/main" id="{C8439722-7AF7-4FE9-B3CF-B22821B111C9}"/>
                    </a:ext>
                  </a:extLst>
                </p:cNvPr>
                <p:cNvSpPr/>
                <p:nvPr/>
              </p:nvSpPr>
              <p:spPr bwMode="auto">
                <a:xfrm>
                  <a:off x="857147" y="5124276"/>
                  <a:ext cx="410289" cy="66662"/>
                </a:xfrm>
                <a:prstGeom prst="rect">
                  <a:avLst/>
                </a:prstGeom>
                <a:solidFill>
                  <a:srgbClr val="FFD966"/>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3" name="Rectangle 62">
                  <a:extLst>
                    <a:ext uri="{FF2B5EF4-FFF2-40B4-BE49-F238E27FC236}">
                      <a16:creationId xmlns:a16="http://schemas.microsoft.com/office/drawing/2014/main" id="{EF3AA344-1F27-4ED8-AF02-D3860770F16F}"/>
                    </a:ext>
                  </a:extLst>
                </p:cNvPr>
                <p:cNvSpPr/>
                <p:nvPr/>
              </p:nvSpPr>
              <p:spPr bwMode="auto">
                <a:xfrm>
                  <a:off x="857147" y="5216957"/>
                  <a:ext cx="410289" cy="66662"/>
                </a:xfrm>
                <a:prstGeom prst="rect">
                  <a:avLst/>
                </a:prstGeom>
                <a:solidFill>
                  <a:srgbClr val="8FAADC"/>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4" name="Rectangle 63">
                  <a:extLst>
                    <a:ext uri="{FF2B5EF4-FFF2-40B4-BE49-F238E27FC236}">
                      <a16:creationId xmlns:a16="http://schemas.microsoft.com/office/drawing/2014/main" id="{3EC589D0-A7A7-4AF0-A200-503A573C32C1}"/>
                    </a:ext>
                  </a:extLst>
                </p:cNvPr>
                <p:cNvSpPr/>
                <p:nvPr/>
              </p:nvSpPr>
              <p:spPr bwMode="auto">
                <a:xfrm>
                  <a:off x="857147" y="5309638"/>
                  <a:ext cx="410289" cy="66662"/>
                </a:xfrm>
                <a:prstGeom prst="rect">
                  <a:avLst/>
                </a:prstGeom>
                <a:solidFill>
                  <a:srgbClr val="385723"/>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970E0F60-8351-45BE-959C-F0C2D8C5BB62}"/>
                    </a:ext>
                  </a:extLst>
                </p:cNvPr>
                <p:cNvSpPr/>
                <p:nvPr/>
              </p:nvSpPr>
              <p:spPr bwMode="auto">
                <a:xfrm>
                  <a:off x="857147" y="540231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6" name="Rectangle 65">
                  <a:extLst>
                    <a:ext uri="{FF2B5EF4-FFF2-40B4-BE49-F238E27FC236}">
                      <a16:creationId xmlns:a16="http://schemas.microsoft.com/office/drawing/2014/main" id="{F5146367-2191-4BD1-B988-31FA7686A052}"/>
                    </a:ext>
                  </a:extLst>
                </p:cNvPr>
                <p:cNvSpPr/>
                <p:nvPr/>
              </p:nvSpPr>
              <p:spPr bwMode="auto">
                <a:xfrm>
                  <a:off x="858737" y="4568190"/>
                  <a:ext cx="410289" cy="90079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67" name="Group 66">
                <a:extLst>
                  <a:ext uri="{FF2B5EF4-FFF2-40B4-BE49-F238E27FC236}">
                    <a16:creationId xmlns:a16="http://schemas.microsoft.com/office/drawing/2014/main" id="{DF2E22B9-7CF0-4C7A-B94A-F2DDCC830636}"/>
                  </a:ext>
                </a:extLst>
              </p:cNvPr>
              <p:cNvGrpSpPr/>
              <p:nvPr/>
            </p:nvGrpSpPr>
            <p:grpSpPr>
              <a:xfrm>
                <a:off x="1970264" y="2687941"/>
                <a:ext cx="411879" cy="900790"/>
                <a:chOff x="857147" y="4568190"/>
                <a:chExt cx="411879" cy="900790"/>
              </a:xfrm>
            </p:grpSpPr>
            <p:sp>
              <p:nvSpPr>
                <p:cNvPr id="68" name="Rectangle 67">
                  <a:extLst>
                    <a:ext uri="{FF2B5EF4-FFF2-40B4-BE49-F238E27FC236}">
                      <a16:creationId xmlns:a16="http://schemas.microsoft.com/office/drawing/2014/main" id="{12271F24-EA77-4E6C-AE4E-B220153D8F83}"/>
                    </a:ext>
                  </a:extLst>
                </p:cNvPr>
                <p:cNvSpPr/>
                <p:nvPr/>
              </p:nvSpPr>
              <p:spPr bwMode="auto">
                <a:xfrm>
                  <a:off x="857147" y="4568190"/>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EBF10E37-E51C-48F5-A145-FEB24D3FA1CB}"/>
                    </a:ext>
                  </a:extLst>
                </p:cNvPr>
                <p:cNvSpPr/>
                <p:nvPr/>
              </p:nvSpPr>
              <p:spPr bwMode="auto">
                <a:xfrm>
                  <a:off x="857147" y="4660871"/>
                  <a:ext cx="410289" cy="66662"/>
                </a:xfrm>
                <a:prstGeom prst="rect">
                  <a:avLst/>
                </a:prstGeom>
                <a:solidFill>
                  <a:srgbClr val="406FC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0" name="Rectangle 69">
                  <a:extLst>
                    <a:ext uri="{FF2B5EF4-FFF2-40B4-BE49-F238E27FC236}">
                      <a16:creationId xmlns:a16="http://schemas.microsoft.com/office/drawing/2014/main" id="{46763049-2F9A-45AD-A301-165A47F9BEDE}"/>
                    </a:ext>
                  </a:extLst>
                </p:cNvPr>
                <p:cNvSpPr/>
                <p:nvPr/>
              </p:nvSpPr>
              <p:spPr bwMode="auto">
                <a:xfrm>
                  <a:off x="857147" y="4753552"/>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1" name="Rectangle 70">
                  <a:extLst>
                    <a:ext uri="{FF2B5EF4-FFF2-40B4-BE49-F238E27FC236}">
                      <a16:creationId xmlns:a16="http://schemas.microsoft.com/office/drawing/2014/main" id="{AB6E2F42-7882-4592-AF36-720FC0316D90}"/>
                    </a:ext>
                  </a:extLst>
                </p:cNvPr>
                <p:cNvSpPr/>
                <p:nvPr/>
              </p:nvSpPr>
              <p:spPr bwMode="auto">
                <a:xfrm>
                  <a:off x="857147" y="4846233"/>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2" name="Rectangle 71">
                  <a:extLst>
                    <a:ext uri="{FF2B5EF4-FFF2-40B4-BE49-F238E27FC236}">
                      <a16:creationId xmlns:a16="http://schemas.microsoft.com/office/drawing/2014/main" id="{3F39B20A-973E-4A8F-9234-A6B81939F76C}"/>
                    </a:ext>
                  </a:extLst>
                </p:cNvPr>
                <p:cNvSpPr/>
                <p:nvPr/>
              </p:nvSpPr>
              <p:spPr bwMode="auto">
                <a:xfrm>
                  <a:off x="857147" y="4938914"/>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3" name="Rectangle 72">
                  <a:extLst>
                    <a:ext uri="{FF2B5EF4-FFF2-40B4-BE49-F238E27FC236}">
                      <a16:creationId xmlns:a16="http://schemas.microsoft.com/office/drawing/2014/main" id="{BE98A880-5374-43DA-A83D-BE5F85F3DCA0}"/>
                    </a:ext>
                  </a:extLst>
                </p:cNvPr>
                <p:cNvSpPr/>
                <p:nvPr/>
              </p:nvSpPr>
              <p:spPr bwMode="auto">
                <a:xfrm>
                  <a:off x="857147" y="5031595"/>
                  <a:ext cx="410289" cy="66662"/>
                </a:xfrm>
                <a:prstGeom prst="rect">
                  <a:avLst/>
                </a:prstGeom>
                <a:solidFill>
                  <a:srgbClr val="C55A11"/>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4" name="Rectangle 73">
                  <a:extLst>
                    <a:ext uri="{FF2B5EF4-FFF2-40B4-BE49-F238E27FC236}">
                      <a16:creationId xmlns:a16="http://schemas.microsoft.com/office/drawing/2014/main" id="{06CD77B1-589C-4123-8831-1CB9F5D19C4B}"/>
                    </a:ext>
                  </a:extLst>
                </p:cNvPr>
                <p:cNvSpPr/>
                <p:nvPr/>
              </p:nvSpPr>
              <p:spPr bwMode="auto">
                <a:xfrm>
                  <a:off x="857147" y="5124276"/>
                  <a:ext cx="410289" cy="66662"/>
                </a:xfrm>
                <a:prstGeom prst="rect">
                  <a:avLst/>
                </a:prstGeom>
                <a:solidFill>
                  <a:srgbClr val="FFD966"/>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5" name="Rectangle 74">
                  <a:extLst>
                    <a:ext uri="{FF2B5EF4-FFF2-40B4-BE49-F238E27FC236}">
                      <a16:creationId xmlns:a16="http://schemas.microsoft.com/office/drawing/2014/main" id="{56098461-50FB-49F9-ADCF-8CAE34DC4F2D}"/>
                    </a:ext>
                  </a:extLst>
                </p:cNvPr>
                <p:cNvSpPr/>
                <p:nvPr/>
              </p:nvSpPr>
              <p:spPr bwMode="auto">
                <a:xfrm>
                  <a:off x="857147" y="5216957"/>
                  <a:ext cx="410289" cy="66662"/>
                </a:xfrm>
                <a:prstGeom prst="rect">
                  <a:avLst/>
                </a:prstGeom>
                <a:solidFill>
                  <a:srgbClr val="8FAADC"/>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6" name="Rectangle 75">
                  <a:extLst>
                    <a:ext uri="{FF2B5EF4-FFF2-40B4-BE49-F238E27FC236}">
                      <a16:creationId xmlns:a16="http://schemas.microsoft.com/office/drawing/2014/main" id="{702CEE85-8A35-4AF5-BEE2-65B09DB2D969}"/>
                    </a:ext>
                  </a:extLst>
                </p:cNvPr>
                <p:cNvSpPr/>
                <p:nvPr/>
              </p:nvSpPr>
              <p:spPr bwMode="auto">
                <a:xfrm>
                  <a:off x="857147" y="5309638"/>
                  <a:ext cx="410289" cy="66662"/>
                </a:xfrm>
                <a:prstGeom prst="rect">
                  <a:avLst/>
                </a:prstGeom>
                <a:solidFill>
                  <a:srgbClr val="385723"/>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7" name="Rectangle 76">
                  <a:extLst>
                    <a:ext uri="{FF2B5EF4-FFF2-40B4-BE49-F238E27FC236}">
                      <a16:creationId xmlns:a16="http://schemas.microsoft.com/office/drawing/2014/main" id="{5C2FB7BA-A89C-498A-9D5C-57CB830AC4F5}"/>
                    </a:ext>
                  </a:extLst>
                </p:cNvPr>
                <p:cNvSpPr/>
                <p:nvPr/>
              </p:nvSpPr>
              <p:spPr bwMode="auto">
                <a:xfrm>
                  <a:off x="857147" y="540231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78" name="Rectangle 77">
                  <a:extLst>
                    <a:ext uri="{FF2B5EF4-FFF2-40B4-BE49-F238E27FC236}">
                      <a16:creationId xmlns:a16="http://schemas.microsoft.com/office/drawing/2014/main" id="{7EBEDD38-DF54-4DD4-BE58-AB525D7904E2}"/>
                    </a:ext>
                  </a:extLst>
                </p:cNvPr>
                <p:cNvSpPr/>
                <p:nvPr/>
              </p:nvSpPr>
              <p:spPr bwMode="auto">
                <a:xfrm>
                  <a:off x="858737" y="4568190"/>
                  <a:ext cx="410289" cy="90079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25" name="Group 24">
                <a:extLst>
                  <a:ext uri="{FF2B5EF4-FFF2-40B4-BE49-F238E27FC236}">
                    <a16:creationId xmlns:a16="http://schemas.microsoft.com/office/drawing/2014/main" id="{E89F9641-2CE4-43BB-A25D-D38A6B37CE40}"/>
                  </a:ext>
                </a:extLst>
              </p:cNvPr>
              <p:cNvGrpSpPr/>
              <p:nvPr/>
            </p:nvGrpSpPr>
            <p:grpSpPr>
              <a:xfrm>
                <a:off x="745412" y="2407920"/>
                <a:ext cx="2101420" cy="3061060"/>
                <a:chOff x="745412" y="2407920"/>
                <a:chExt cx="2101420" cy="3061060"/>
              </a:xfrm>
            </p:grpSpPr>
            <p:cxnSp>
              <p:nvCxnSpPr>
                <p:cNvPr id="33" name="Straight Arrow Connector 32">
                  <a:extLst>
                    <a:ext uri="{FF2B5EF4-FFF2-40B4-BE49-F238E27FC236}">
                      <a16:creationId xmlns:a16="http://schemas.microsoft.com/office/drawing/2014/main" id="{CDA4707A-384F-42C8-88D4-8E1E12F8D8E6}"/>
                    </a:ext>
                  </a:extLst>
                </p:cNvPr>
                <p:cNvCxnSpPr>
                  <a:cxnSpLocks/>
                </p:cNvCxnSpPr>
                <p:nvPr/>
              </p:nvCxnSpPr>
              <p:spPr>
                <a:xfrm>
                  <a:off x="745412" y="5468980"/>
                  <a:ext cx="210142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079CBB-16C4-4408-BEB9-E60F9B34595B}"/>
                    </a:ext>
                  </a:extLst>
                </p:cNvPr>
                <p:cNvCxnSpPr>
                  <a:cxnSpLocks/>
                </p:cNvCxnSpPr>
                <p:nvPr/>
              </p:nvCxnSpPr>
              <p:spPr>
                <a:xfrm rot="16200000">
                  <a:off x="-785118" y="3938450"/>
                  <a:ext cx="30610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AFB0B056-04C7-4362-B529-2A308EF3EC4B}"/>
                </a:ext>
              </a:extLst>
            </p:cNvPr>
            <p:cNvGrpSpPr/>
            <p:nvPr/>
          </p:nvGrpSpPr>
          <p:grpSpPr>
            <a:xfrm>
              <a:off x="745412" y="5555904"/>
              <a:ext cx="1735144" cy="678642"/>
              <a:chOff x="745412" y="5555904"/>
              <a:chExt cx="1735144" cy="678642"/>
            </a:xfrm>
          </p:grpSpPr>
          <p:sp>
            <p:nvSpPr>
              <p:cNvPr id="7" name="Rectangle 6">
                <a:extLst>
                  <a:ext uri="{FF2B5EF4-FFF2-40B4-BE49-F238E27FC236}">
                    <a16:creationId xmlns:a16="http://schemas.microsoft.com/office/drawing/2014/main" id="{6BDD137B-E5AC-4FA0-A68C-DB99961355D3}"/>
                  </a:ext>
                </a:extLst>
              </p:cNvPr>
              <p:cNvSpPr/>
              <p:nvPr/>
            </p:nvSpPr>
            <p:spPr>
              <a:xfrm>
                <a:off x="862437" y="5948314"/>
                <a:ext cx="1501094" cy="286232"/>
              </a:xfrm>
              <a:prstGeom prst="rect">
                <a:avLst/>
              </a:prstGeom>
            </p:spPr>
            <p:txBody>
              <a:bodyPr wrap="square">
                <a:spAutoFit/>
              </a:bodyPr>
              <a:lstStyle/>
              <a:p>
                <a:pPr algn="ctr">
                  <a:lnSpc>
                    <a:spcPct val="90000"/>
                  </a:lnSpc>
                  <a:spcBef>
                    <a:spcPts val="1200"/>
                  </a:spcBef>
                </a:pPr>
                <a:r>
                  <a:rPr lang="en-US" sz="1400">
                    <a:solidFill>
                      <a:schemeClr val="tx2"/>
                    </a:solidFill>
                    <a:latin typeface="+mj-lt"/>
                  </a:rPr>
                  <a:t>Full backup</a:t>
                </a:r>
                <a:endParaRPr lang="en-US" sz="1400" i="0" u="none" strike="noStrike">
                  <a:solidFill>
                    <a:srgbClr val="000000"/>
                  </a:solidFill>
                  <a:effectLst/>
                  <a:latin typeface="Segoe UI" panose="020B0502040204020203" pitchFamily="34" charset="0"/>
                </a:endParaRPr>
              </a:p>
            </p:txBody>
          </p:sp>
          <p:sp>
            <p:nvSpPr>
              <p:cNvPr id="8" name="Rectangle 7">
                <a:extLst>
                  <a:ext uri="{FF2B5EF4-FFF2-40B4-BE49-F238E27FC236}">
                    <a16:creationId xmlns:a16="http://schemas.microsoft.com/office/drawing/2014/main" id="{C153935B-89FE-411C-8123-513E3107248E}"/>
                  </a:ext>
                </a:extLst>
              </p:cNvPr>
              <p:cNvSpPr/>
              <p:nvPr/>
            </p:nvSpPr>
            <p:spPr>
              <a:xfrm>
                <a:off x="745412" y="5555904"/>
                <a:ext cx="636940" cy="369332"/>
              </a:xfrm>
              <a:prstGeom prst="rect">
                <a:avLst/>
              </a:prstGeom>
            </p:spPr>
            <p:txBody>
              <a:bodyPr wrap="square">
                <a:spAutoFit/>
              </a:bodyPr>
              <a:lstStyle/>
              <a:p>
                <a:pPr algn="ctr">
                  <a:lnSpc>
                    <a:spcPct val="90000"/>
                  </a:lnSpc>
                  <a:spcBef>
                    <a:spcPts val="1200"/>
                  </a:spcBef>
                </a:pPr>
                <a:r>
                  <a:rPr lang="en-US" sz="1000"/>
                  <a:t>First backup</a:t>
                </a:r>
                <a:endParaRPr lang="en-US" sz="1000" i="0" u="none" strike="noStrike">
                  <a:effectLst/>
                </a:endParaRPr>
              </a:p>
            </p:txBody>
          </p:sp>
          <p:sp>
            <p:nvSpPr>
              <p:cNvPr id="9" name="Rectangle 8">
                <a:extLst>
                  <a:ext uri="{FF2B5EF4-FFF2-40B4-BE49-F238E27FC236}">
                    <a16:creationId xmlns:a16="http://schemas.microsoft.com/office/drawing/2014/main" id="{CC948999-A212-4C2C-8C11-3486E00F2D2A}"/>
                  </a:ext>
                </a:extLst>
              </p:cNvPr>
              <p:cNvSpPr/>
              <p:nvPr/>
            </p:nvSpPr>
            <p:spPr>
              <a:xfrm>
                <a:off x="1294514" y="5555904"/>
                <a:ext cx="636940" cy="369332"/>
              </a:xfrm>
              <a:prstGeom prst="rect">
                <a:avLst/>
              </a:prstGeom>
            </p:spPr>
            <p:txBody>
              <a:bodyPr wrap="square">
                <a:spAutoFit/>
              </a:bodyPr>
              <a:lstStyle/>
              <a:p>
                <a:pPr algn="ctr">
                  <a:lnSpc>
                    <a:spcPct val="90000"/>
                  </a:lnSpc>
                  <a:spcBef>
                    <a:spcPts val="1200"/>
                  </a:spcBef>
                </a:pPr>
                <a:r>
                  <a:rPr lang="en-US" sz="1000"/>
                  <a:t>Second backup</a:t>
                </a:r>
                <a:endParaRPr lang="en-US" sz="1000" i="0" u="none" strike="noStrike">
                  <a:effectLst/>
                </a:endParaRPr>
              </a:p>
            </p:txBody>
          </p:sp>
          <p:sp>
            <p:nvSpPr>
              <p:cNvPr id="10" name="Rectangle 9">
                <a:extLst>
                  <a:ext uri="{FF2B5EF4-FFF2-40B4-BE49-F238E27FC236}">
                    <a16:creationId xmlns:a16="http://schemas.microsoft.com/office/drawing/2014/main" id="{7F794E7F-192A-444F-83E6-14FA768B1D63}"/>
                  </a:ext>
                </a:extLst>
              </p:cNvPr>
              <p:cNvSpPr/>
              <p:nvPr/>
            </p:nvSpPr>
            <p:spPr>
              <a:xfrm>
                <a:off x="1843616" y="5555904"/>
                <a:ext cx="636940" cy="369332"/>
              </a:xfrm>
              <a:prstGeom prst="rect">
                <a:avLst/>
              </a:prstGeom>
            </p:spPr>
            <p:txBody>
              <a:bodyPr wrap="square">
                <a:spAutoFit/>
              </a:bodyPr>
              <a:lstStyle/>
              <a:p>
                <a:pPr algn="ctr">
                  <a:lnSpc>
                    <a:spcPct val="90000"/>
                  </a:lnSpc>
                  <a:spcBef>
                    <a:spcPts val="1200"/>
                  </a:spcBef>
                </a:pPr>
                <a:r>
                  <a:rPr lang="en-US" sz="1000"/>
                  <a:t>Third backup</a:t>
                </a:r>
                <a:endParaRPr lang="en-US" sz="1000" i="0" u="none" strike="noStrike">
                  <a:effectLst/>
                </a:endParaRPr>
              </a:p>
            </p:txBody>
          </p:sp>
        </p:grpSp>
        <p:sp>
          <p:nvSpPr>
            <p:cNvPr id="86" name="Rectangle 85">
              <a:extLst>
                <a:ext uri="{FF2B5EF4-FFF2-40B4-BE49-F238E27FC236}">
                  <a16:creationId xmlns:a16="http://schemas.microsoft.com/office/drawing/2014/main" id="{758B2423-4E64-4EB8-BEB2-F2C118330332}"/>
                </a:ext>
              </a:extLst>
            </p:cNvPr>
            <p:cNvSpPr/>
            <p:nvPr/>
          </p:nvSpPr>
          <p:spPr>
            <a:xfrm rot="16200000">
              <a:off x="-137705" y="4114177"/>
              <a:ext cx="1504052" cy="145424"/>
            </a:xfrm>
            <a:prstGeom prst="rect">
              <a:avLst/>
            </a:prstGeom>
          </p:spPr>
          <p:txBody>
            <a:bodyPr wrap="square" lIns="0" tIns="0" rIns="0" bIns="0">
              <a:spAutoFit/>
            </a:bodyPr>
            <a:lstStyle/>
            <a:p>
              <a:pPr algn="ctr">
                <a:lnSpc>
                  <a:spcPct val="90000"/>
                </a:lnSpc>
                <a:spcBef>
                  <a:spcPts val="1200"/>
                </a:spcBef>
              </a:pPr>
              <a:r>
                <a:rPr lang="en-US" sz="1050">
                  <a:latin typeface="+mj-lt"/>
                </a:rPr>
                <a:t>Total space occupied</a:t>
              </a:r>
            </a:p>
          </p:txBody>
        </p:sp>
      </p:grpSp>
      <p:sp>
        <p:nvSpPr>
          <p:cNvPr id="27" name="Title 26">
            <a:extLst>
              <a:ext uri="{FF2B5EF4-FFF2-40B4-BE49-F238E27FC236}">
                <a16:creationId xmlns:a16="http://schemas.microsoft.com/office/drawing/2014/main" id="{7EF20376-634B-475C-82D6-A7D3645D6444}"/>
              </a:ext>
            </a:extLst>
          </p:cNvPr>
          <p:cNvSpPr>
            <a:spLocks noGrp="1"/>
          </p:cNvSpPr>
          <p:nvPr>
            <p:ph type="title"/>
          </p:nvPr>
        </p:nvSpPr>
        <p:spPr/>
        <p:txBody>
          <a:bodyPr/>
          <a:lstStyle/>
          <a:p>
            <a:r>
              <a:rPr lang="en-US" dirty="0"/>
              <a:t>Azure Backup</a:t>
            </a:r>
          </a:p>
        </p:txBody>
      </p:sp>
      <p:sp>
        <p:nvSpPr>
          <p:cNvPr id="28" name="Text Placeholder 27">
            <a:extLst>
              <a:ext uri="{FF2B5EF4-FFF2-40B4-BE49-F238E27FC236}">
                <a16:creationId xmlns:a16="http://schemas.microsoft.com/office/drawing/2014/main" id="{9BCF9567-F960-4582-9D2F-7106D31FD559}"/>
              </a:ext>
            </a:extLst>
          </p:cNvPr>
          <p:cNvSpPr>
            <a:spLocks noGrp="1"/>
          </p:cNvSpPr>
          <p:nvPr>
            <p:ph type="body" sz="quarter" idx="10"/>
          </p:nvPr>
        </p:nvSpPr>
        <p:spPr/>
        <p:txBody>
          <a:bodyPr/>
          <a:lstStyle/>
          <a:p>
            <a:r>
              <a:rPr lang="en-US" dirty="0"/>
              <a:t>Comparing full, differential and incremental backup</a:t>
            </a:r>
          </a:p>
        </p:txBody>
      </p:sp>
      <p:grpSp>
        <p:nvGrpSpPr>
          <p:cNvPr id="87" name="Group 86">
            <a:extLst>
              <a:ext uri="{FF2B5EF4-FFF2-40B4-BE49-F238E27FC236}">
                <a16:creationId xmlns:a16="http://schemas.microsoft.com/office/drawing/2014/main" id="{592D912F-179E-498F-B055-8AF40A1649EA}"/>
              </a:ext>
            </a:extLst>
          </p:cNvPr>
          <p:cNvGrpSpPr/>
          <p:nvPr/>
        </p:nvGrpSpPr>
        <p:grpSpPr>
          <a:xfrm>
            <a:off x="5789470" y="2407920"/>
            <a:ext cx="2180991" cy="3826626"/>
            <a:chOff x="5789470" y="2407920"/>
            <a:chExt cx="2180991" cy="3826626"/>
          </a:xfrm>
        </p:grpSpPr>
        <p:grpSp>
          <p:nvGrpSpPr>
            <p:cNvPr id="54" name="Group 53">
              <a:extLst>
                <a:ext uri="{FF2B5EF4-FFF2-40B4-BE49-F238E27FC236}">
                  <a16:creationId xmlns:a16="http://schemas.microsoft.com/office/drawing/2014/main" id="{AC3E11B6-6580-4B56-AB3B-F666F08CCF82}"/>
                </a:ext>
              </a:extLst>
            </p:cNvPr>
            <p:cNvGrpSpPr/>
            <p:nvPr/>
          </p:nvGrpSpPr>
          <p:grpSpPr>
            <a:xfrm>
              <a:off x="5869041" y="2407920"/>
              <a:ext cx="2101420" cy="3061060"/>
              <a:chOff x="5869041" y="2407920"/>
              <a:chExt cx="2101420" cy="3061060"/>
            </a:xfrm>
          </p:grpSpPr>
          <p:sp>
            <p:nvSpPr>
              <p:cNvPr id="144" name="Rectangle 143">
                <a:extLst>
                  <a:ext uri="{FF2B5EF4-FFF2-40B4-BE49-F238E27FC236}">
                    <a16:creationId xmlns:a16="http://schemas.microsoft.com/office/drawing/2014/main" id="{51326295-439D-48F2-8F63-6EF7C26291F2}"/>
                  </a:ext>
                </a:extLst>
              </p:cNvPr>
              <p:cNvSpPr/>
              <p:nvPr/>
            </p:nvSpPr>
            <p:spPr>
              <a:xfrm>
                <a:off x="5898398" y="4247452"/>
                <a:ext cx="566766" cy="221599"/>
              </a:xfrm>
              <a:prstGeom prst="rect">
                <a:avLst/>
              </a:prstGeom>
            </p:spPr>
            <p:txBody>
              <a:bodyPr wrap="square" lIns="0" tIns="0" rIns="0" bIns="0">
                <a:spAutoFit/>
              </a:bodyPr>
              <a:lstStyle/>
              <a:p>
                <a:pPr algn="ctr">
                  <a:lnSpc>
                    <a:spcPct val="90000"/>
                  </a:lnSpc>
                  <a:spcBef>
                    <a:spcPts val="1200"/>
                  </a:spcBef>
                </a:pPr>
                <a:r>
                  <a:rPr lang="en-US" sz="1000"/>
                  <a:t>A</a:t>
                </a:r>
                <a:br>
                  <a:rPr lang="en-US" sz="1000"/>
                </a:br>
                <a:r>
                  <a:rPr lang="en-US" sz="600"/>
                  <a:t>(A1, A2….,A10)</a:t>
                </a:r>
                <a:endParaRPr lang="en-US" sz="1000"/>
              </a:p>
            </p:txBody>
          </p:sp>
          <p:sp>
            <p:nvSpPr>
              <p:cNvPr id="145" name="Rectangle 144">
                <a:extLst>
                  <a:ext uri="{FF2B5EF4-FFF2-40B4-BE49-F238E27FC236}">
                    <a16:creationId xmlns:a16="http://schemas.microsoft.com/office/drawing/2014/main" id="{1C5C27FF-14E7-4BB4-9844-72986F8948B2}"/>
                  </a:ext>
                </a:extLst>
              </p:cNvPr>
              <p:cNvSpPr/>
              <p:nvPr/>
            </p:nvSpPr>
            <p:spPr bwMode="auto">
              <a:xfrm>
                <a:off x="6529915"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46" name="Rectangle 145">
                <a:extLst>
                  <a:ext uri="{FF2B5EF4-FFF2-40B4-BE49-F238E27FC236}">
                    <a16:creationId xmlns:a16="http://schemas.microsoft.com/office/drawing/2014/main" id="{E10DAF30-6AF0-421B-98BB-CE9B1F54F261}"/>
                  </a:ext>
                </a:extLst>
              </p:cNvPr>
              <p:cNvSpPr/>
              <p:nvPr/>
            </p:nvSpPr>
            <p:spPr bwMode="auto">
              <a:xfrm>
                <a:off x="7094688"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cxnSp>
            <p:nvCxnSpPr>
              <p:cNvPr id="147" name="Straight Arrow Connector 146">
                <a:extLst>
                  <a:ext uri="{FF2B5EF4-FFF2-40B4-BE49-F238E27FC236}">
                    <a16:creationId xmlns:a16="http://schemas.microsoft.com/office/drawing/2014/main" id="{CA49DD44-1269-48BF-91C3-F392734003FD}"/>
                  </a:ext>
                </a:extLst>
              </p:cNvPr>
              <p:cNvCxnSpPr>
                <a:cxnSpLocks/>
              </p:cNvCxnSpPr>
              <p:nvPr/>
            </p:nvCxnSpPr>
            <p:spPr>
              <a:xfrm>
                <a:off x="5869041" y="4539970"/>
                <a:ext cx="1940638" cy="0"/>
              </a:xfrm>
              <a:prstGeom prst="straightConnector1">
                <a:avLst/>
              </a:prstGeom>
              <a:noFill/>
              <a:ln w="19050" cap="flat" cmpd="sng" algn="ctr">
                <a:solidFill>
                  <a:schemeClr val="accent2"/>
                </a:solidFill>
                <a:prstDash val="sysDot"/>
                <a:headEnd type="none" w="med" len="med"/>
                <a:tailEnd type="none" w="med" len="med"/>
              </a:ln>
              <a:effectLst/>
            </p:spPr>
          </p:cxnSp>
          <p:cxnSp>
            <p:nvCxnSpPr>
              <p:cNvPr id="148" name="Straight Arrow Connector 147">
                <a:extLst>
                  <a:ext uri="{FF2B5EF4-FFF2-40B4-BE49-F238E27FC236}">
                    <a16:creationId xmlns:a16="http://schemas.microsoft.com/office/drawing/2014/main" id="{4CE7A7FF-EB8F-43E4-BE94-BC6448ADFD60}"/>
                  </a:ext>
                </a:extLst>
              </p:cNvPr>
              <p:cNvCxnSpPr>
                <a:cxnSpLocks/>
              </p:cNvCxnSpPr>
              <p:nvPr/>
            </p:nvCxnSpPr>
            <p:spPr>
              <a:xfrm>
                <a:off x="5869041" y="3609330"/>
                <a:ext cx="1940638" cy="0"/>
              </a:xfrm>
              <a:prstGeom prst="straightConnector1">
                <a:avLst/>
              </a:prstGeom>
              <a:noFill/>
              <a:ln w="19050" cap="flat" cmpd="sng" algn="ctr">
                <a:solidFill>
                  <a:schemeClr val="accent2"/>
                </a:solidFill>
                <a:prstDash val="sysDot"/>
                <a:headEnd type="none" w="med" len="med"/>
                <a:tailEnd type="none" w="med" len="med"/>
              </a:ln>
              <a:effectLst/>
            </p:spPr>
          </p:cxnSp>
          <p:grpSp>
            <p:nvGrpSpPr>
              <p:cNvPr id="149" name="Group 148">
                <a:extLst>
                  <a:ext uri="{FF2B5EF4-FFF2-40B4-BE49-F238E27FC236}">
                    <a16:creationId xmlns:a16="http://schemas.microsoft.com/office/drawing/2014/main" id="{B5345292-066A-4CA3-8B61-8C37B14F2666}"/>
                  </a:ext>
                </a:extLst>
              </p:cNvPr>
              <p:cNvGrpSpPr/>
              <p:nvPr/>
            </p:nvGrpSpPr>
            <p:grpSpPr>
              <a:xfrm>
                <a:off x="5980776" y="4568190"/>
                <a:ext cx="411879" cy="900790"/>
                <a:chOff x="857147" y="4568190"/>
                <a:chExt cx="411879" cy="900790"/>
              </a:xfrm>
            </p:grpSpPr>
            <p:sp>
              <p:nvSpPr>
                <p:cNvPr id="172" name="Rectangle 171">
                  <a:extLst>
                    <a:ext uri="{FF2B5EF4-FFF2-40B4-BE49-F238E27FC236}">
                      <a16:creationId xmlns:a16="http://schemas.microsoft.com/office/drawing/2014/main" id="{83BC1D29-9775-4E55-AC93-99D7B803EBE6}"/>
                    </a:ext>
                  </a:extLst>
                </p:cNvPr>
                <p:cNvSpPr/>
                <p:nvPr/>
              </p:nvSpPr>
              <p:spPr bwMode="auto">
                <a:xfrm>
                  <a:off x="857147" y="4568190"/>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3" name="Rectangle 172">
                  <a:extLst>
                    <a:ext uri="{FF2B5EF4-FFF2-40B4-BE49-F238E27FC236}">
                      <a16:creationId xmlns:a16="http://schemas.microsoft.com/office/drawing/2014/main" id="{6E5DC2CC-F22D-4476-8BB8-2DD6FE442C9A}"/>
                    </a:ext>
                  </a:extLst>
                </p:cNvPr>
                <p:cNvSpPr/>
                <p:nvPr/>
              </p:nvSpPr>
              <p:spPr bwMode="auto">
                <a:xfrm>
                  <a:off x="857147" y="4660871"/>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4" name="Rectangle 173">
                  <a:extLst>
                    <a:ext uri="{FF2B5EF4-FFF2-40B4-BE49-F238E27FC236}">
                      <a16:creationId xmlns:a16="http://schemas.microsoft.com/office/drawing/2014/main" id="{DC304EBB-37A7-4E4B-A96A-7027DD991DBF}"/>
                    </a:ext>
                  </a:extLst>
                </p:cNvPr>
                <p:cNvSpPr/>
                <p:nvPr/>
              </p:nvSpPr>
              <p:spPr bwMode="auto">
                <a:xfrm>
                  <a:off x="857147" y="4753552"/>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5" name="Rectangle 174">
                  <a:extLst>
                    <a:ext uri="{FF2B5EF4-FFF2-40B4-BE49-F238E27FC236}">
                      <a16:creationId xmlns:a16="http://schemas.microsoft.com/office/drawing/2014/main" id="{1C62DE3C-6FF3-4D2E-B055-C954676F14BE}"/>
                    </a:ext>
                  </a:extLst>
                </p:cNvPr>
                <p:cNvSpPr/>
                <p:nvPr/>
              </p:nvSpPr>
              <p:spPr bwMode="auto">
                <a:xfrm>
                  <a:off x="857147" y="4846233"/>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6" name="Rectangle 175">
                  <a:extLst>
                    <a:ext uri="{FF2B5EF4-FFF2-40B4-BE49-F238E27FC236}">
                      <a16:creationId xmlns:a16="http://schemas.microsoft.com/office/drawing/2014/main" id="{27E4C8E1-71F5-41FF-9A70-3ABB85E4BB07}"/>
                    </a:ext>
                  </a:extLst>
                </p:cNvPr>
                <p:cNvSpPr/>
                <p:nvPr/>
              </p:nvSpPr>
              <p:spPr bwMode="auto">
                <a:xfrm>
                  <a:off x="857147" y="4938914"/>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7" name="Rectangle 176">
                  <a:extLst>
                    <a:ext uri="{FF2B5EF4-FFF2-40B4-BE49-F238E27FC236}">
                      <a16:creationId xmlns:a16="http://schemas.microsoft.com/office/drawing/2014/main" id="{78A1332B-7EE2-40FC-9C46-604538C27BC7}"/>
                    </a:ext>
                  </a:extLst>
                </p:cNvPr>
                <p:cNvSpPr/>
                <p:nvPr/>
              </p:nvSpPr>
              <p:spPr bwMode="auto">
                <a:xfrm>
                  <a:off x="857147" y="5031595"/>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8" name="Rectangle 177">
                  <a:extLst>
                    <a:ext uri="{FF2B5EF4-FFF2-40B4-BE49-F238E27FC236}">
                      <a16:creationId xmlns:a16="http://schemas.microsoft.com/office/drawing/2014/main" id="{D3D6FC3F-AAE4-4781-BCEC-68BAC3DDD863}"/>
                    </a:ext>
                  </a:extLst>
                </p:cNvPr>
                <p:cNvSpPr/>
                <p:nvPr/>
              </p:nvSpPr>
              <p:spPr bwMode="auto">
                <a:xfrm>
                  <a:off x="857147" y="5124276"/>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9" name="Rectangle 178">
                  <a:extLst>
                    <a:ext uri="{FF2B5EF4-FFF2-40B4-BE49-F238E27FC236}">
                      <a16:creationId xmlns:a16="http://schemas.microsoft.com/office/drawing/2014/main" id="{497803F1-9A6E-4D80-8527-CE7990391C0D}"/>
                    </a:ext>
                  </a:extLst>
                </p:cNvPr>
                <p:cNvSpPr/>
                <p:nvPr/>
              </p:nvSpPr>
              <p:spPr bwMode="auto">
                <a:xfrm>
                  <a:off x="857147" y="5216957"/>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80" name="Rectangle 179">
                  <a:extLst>
                    <a:ext uri="{FF2B5EF4-FFF2-40B4-BE49-F238E27FC236}">
                      <a16:creationId xmlns:a16="http://schemas.microsoft.com/office/drawing/2014/main" id="{08E9208A-6C4D-4151-8057-4319AD49A954}"/>
                    </a:ext>
                  </a:extLst>
                </p:cNvPr>
                <p:cNvSpPr/>
                <p:nvPr/>
              </p:nvSpPr>
              <p:spPr bwMode="auto">
                <a:xfrm>
                  <a:off x="857147" y="530963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81" name="Rectangle 180">
                  <a:extLst>
                    <a:ext uri="{FF2B5EF4-FFF2-40B4-BE49-F238E27FC236}">
                      <a16:creationId xmlns:a16="http://schemas.microsoft.com/office/drawing/2014/main" id="{E6564CEB-E9E8-430A-BCE4-BE1594688157}"/>
                    </a:ext>
                  </a:extLst>
                </p:cNvPr>
                <p:cNvSpPr/>
                <p:nvPr/>
              </p:nvSpPr>
              <p:spPr bwMode="auto">
                <a:xfrm>
                  <a:off x="857147" y="540231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82" name="Rectangle 181">
                  <a:extLst>
                    <a:ext uri="{FF2B5EF4-FFF2-40B4-BE49-F238E27FC236}">
                      <a16:creationId xmlns:a16="http://schemas.microsoft.com/office/drawing/2014/main" id="{BD28D730-F793-4E4E-937A-A8D0B097C719}"/>
                    </a:ext>
                  </a:extLst>
                </p:cNvPr>
                <p:cNvSpPr/>
                <p:nvPr/>
              </p:nvSpPr>
              <p:spPr bwMode="auto">
                <a:xfrm>
                  <a:off x="858737" y="4568190"/>
                  <a:ext cx="410289" cy="90079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50" name="Group 149">
                <a:extLst>
                  <a:ext uri="{FF2B5EF4-FFF2-40B4-BE49-F238E27FC236}">
                    <a16:creationId xmlns:a16="http://schemas.microsoft.com/office/drawing/2014/main" id="{3EA23140-2AE9-49E7-8232-3DE7B2BA962C}"/>
                  </a:ext>
                </a:extLst>
              </p:cNvPr>
              <p:cNvGrpSpPr/>
              <p:nvPr/>
            </p:nvGrpSpPr>
            <p:grpSpPr>
              <a:xfrm>
                <a:off x="6529915" y="4186014"/>
                <a:ext cx="411879" cy="344706"/>
                <a:chOff x="857147" y="5124274"/>
                <a:chExt cx="411879" cy="344706"/>
              </a:xfrm>
            </p:grpSpPr>
            <p:sp>
              <p:nvSpPr>
                <p:cNvPr id="167" name="Rectangle 166">
                  <a:extLst>
                    <a:ext uri="{FF2B5EF4-FFF2-40B4-BE49-F238E27FC236}">
                      <a16:creationId xmlns:a16="http://schemas.microsoft.com/office/drawing/2014/main" id="{7582C2F5-D309-4E6A-B2D4-AFBF2A90D25E}"/>
                    </a:ext>
                  </a:extLst>
                </p:cNvPr>
                <p:cNvSpPr/>
                <p:nvPr/>
              </p:nvSpPr>
              <p:spPr bwMode="auto">
                <a:xfrm>
                  <a:off x="857147" y="5124276"/>
                  <a:ext cx="410289" cy="66662"/>
                </a:xfrm>
                <a:prstGeom prst="rect">
                  <a:avLst/>
                </a:prstGeom>
                <a:solidFill>
                  <a:srgbClr val="4472C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8" name="Rectangle 167">
                  <a:extLst>
                    <a:ext uri="{FF2B5EF4-FFF2-40B4-BE49-F238E27FC236}">
                      <a16:creationId xmlns:a16="http://schemas.microsoft.com/office/drawing/2014/main" id="{916745BD-4694-4540-AD37-AD6E91E7D29C}"/>
                    </a:ext>
                  </a:extLst>
                </p:cNvPr>
                <p:cNvSpPr/>
                <p:nvPr/>
              </p:nvSpPr>
              <p:spPr bwMode="auto">
                <a:xfrm>
                  <a:off x="857147" y="5216957"/>
                  <a:ext cx="410289" cy="66662"/>
                </a:xfrm>
                <a:prstGeom prst="rect">
                  <a:avLst/>
                </a:prstGeom>
                <a:solidFill>
                  <a:srgbClr val="FFD966"/>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9" name="Rectangle 168">
                  <a:extLst>
                    <a:ext uri="{FF2B5EF4-FFF2-40B4-BE49-F238E27FC236}">
                      <a16:creationId xmlns:a16="http://schemas.microsoft.com/office/drawing/2014/main" id="{489D1065-E6C2-441D-854D-62B3283C254B}"/>
                    </a:ext>
                  </a:extLst>
                </p:cNvPr>
                <p:cNvSpPr/>
                <p:nvPr/>
              </p:nvSpPr>
              <p:spPr bwMode="auto">
                <a:xfrm>
                  <a:off x="857147" y="5309638"/>
                  <a:ext cx="410289" cy="66662"/>
                </a:xfrm>
                <a:prstGeom prst="rect">
                  <a:avLst/>
                </a:prstGeom>
                <a:solidFill>
                  <a:srgbClr val="8FAADC"/>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0" name="Rectangle 169">
                  <a:extLst>
                    <a:ext uri="{FF2B5EF4-FFF2-40B4-BE49-F238E27FC236}">
                      <a16:creationId xmlns:a16="http://schemas.microsoft.com/office/drawing/2014/main" id="{365495F8-E396-4A22-B9A2-EB064E8E5D75}"/>
                    </a:ext>
                  </a:extLst>
                </p:cNvPr>
                <p:cNvSpPr/>
                <p:nvPr/>
              </p:nvSpPr>
              <p:spPr bwMode="auto">
                <a:xfrm>
                  <a:off x="857147" y="5402318"/>
                  <a:ext cx="410289" cy="66662"/>
                </a:xfrm>
                <a:prstGeom prst="rect">
                  <a:avLst/>
                </a:prstGeom>
                <a:solidFill>
                  <a:srgbClr val="385723"/>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71" name="Rectangle 170">
                  <a:extLst>
                    <a:ext uri="{FF2B5EF4-FFF2-40B4-BE49-F238E27FC236}">
                      <a16:creationId xmlns:a16="http://schemas.microsoft.com/office/drawing/2014/main" id="{90316D1B-C197-4E7A-A0C8-A8D997D7DD31}"/>
                    </a:ext>
                  </a:extLst>
                </p:cNvPr>
                <p:cNvSpPr/>
                <p:nvPr/>
              </p:nvSpPr>
              <p:spPr bwMode="auto">
                <a:xfrm>
                  <a:off x="858737" y="5124274"/>
                  <a:ext cx="410289" cy="344705"/>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51" name="Group 150">
                <a:extLst>
                  <a:ext uri="{FF2B5EF4-FFF2-40B4-BE49-F238E27FC236}">
                    <a16:creationId xmlns:a16="http://schemas.microsoft.com/office/drawing/2014/main" id="{E2926D18-B390-49CA-88AE-5C06FB8C7F00}"/>
                  </a:ext>
                </a:extLst>
              </p:cNvPr>
              <p:cNvGrpSpPr/>
              <p:nvPr/>
            </p:nvGrpSpPr>
            <p:grpSpPr>
              <a:xfrm>
                <a:off x="7093098" y="4088390"/>
                <a:ext cx="411879" cy="442330"/>
                <a:chOff x="857147" y="5026650"/>
                <a:chExt cx="411879" cy="442330"/>
              </a:xfrm>
            </p:grpSpPr>
            <p:sp>
              <p:nvSpPr>
                <p:cNvPr id="161" name="Rectangle 160">
                  <a:extLst>
                    <a:ext uri="{FF2B5EF4-FFF2-40B4-BE49-F238E27FC236}">
                      <a16:creationId xmlns:a16="http://schemas.microsoft.com/office/drawing/2014/main" id="{C0F0C9D8-001F-4E4A-863A-49E28FEDC38C}"/>
                    </a:ext>
                  </a:extLst>
                </p:cNvPr>
                <p:cNvSpPr/>
                <p:nvPr/>
              </p:nvSpPr>
              <p:spPr bwMode="auto">
                <a:xfrm>
                  <a:off x="857147" y="5031595"/>
                  <a:ext cx="410289" cy="66662"/>
                </a:xfrm>
                <a:prstGeom prst="rect">
                  <a:avLst/>
                </a:prstGeom>
                <a:solidFill>
                  <a:srgbClr val="C55A11"/>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2" name="Rectangle 161">
                  <a:extLst>
                    <a:ext uri="{FF2B5EF4-FFF2-40B4-BE49-F238E27FC236}">
                      <a16:creationId xmlns:a16="http://schemas.microsoft.com/office/drawing/2014/main" id="{AD289297-03C9-4E32-A62A-3E0E38E9BF64}"/>
                    </a:ext>
                  </a:extLst>
                </p:cNvPr>
                <p:cNvSpPr/>
                <p:nvPr/>
              </p:nvSpPr>
              <p:spPr bwMode="auto">
                <a:xfrm>
                  <a:off x="857147" y="5124276"/>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3" name="Rectangle 162">
                  <a:extLst>
                    <a:ext uri="{FF2B5EF4-FFF2-40B4-BE49-F238E27FC236}">
                      <a16:creationId xmlns:a16="http://schemas.microsoft.com/office/drawing/2014/main" id="{9FE2C5D4-4F3F-4132-B4E8-668062CE1CDB}"/>
                    </a:ext>
                  </a:extLst>
                </p:cNvPr>
                <p:cNvSpPr/>
                <p:nvPr/>
              </p:nvSpPr>
              <p:spPr bwMode="auto">
                <a:xfrm>
                  <a:off x="857147" y="5216957"/>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4" name="Rectangle 163">
                  <a:extLst>
                    <a:ext uri="{FF2B5EF4-FFF2-40B4-BE49-F238E27FC236}">
                      <a16:creationId xmlns:a16="http://schemas.microsoft.com/office/drawing/2014/main" id="{E2CB08A7-561C-4488-B44C-FDA323413EF8}"/>
                    </a:ext>
                  </a:extLst>
                </p:cNvPr>
                <p:cNvSpPr/>
                <p:nvPr/>
              </p:nvSpPr>
              <p:spPr bwMode="auto">
                <a:xfrm>
                  <a:off x="857147" y="5309638"/>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5" name="Rectangle 164">
                  <a:extLst>
                    <a:ext uri="{FF2B5EF4-FFF2-40B4-BE49-F238E27FC236}">
                      <a16:creationId xmlns:a16="http://schemas.microsoft.com/office/drawing/2014/main" id="{B2A64D83-6DFA-416F-AC7E-0D6279C4646A}"/>
                    </a:ext>
                  </a:extLst>
                </p:cNvPr>
                <p:cNvSpPr/>
                <p:nvPr/>
              </p:nvSpPr>
              <p:spPr bwMode="auto">
                <a:xfrm>
                  <a:off x="857147" y="5402318"/>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66" name="Rectangle 165">
                  <a:extLst>
                    <a:ext uri="{FF2B5EF4-FFF2-40B4-BE49-F238E27FC236}">
                      <a16:creationId xmlns:a16="http://schemas.microsoft.com/office/drawing/2014/main" id="{254477A2-2169-43DD-922E-6415A22C0195}"/>
                    </a:ext>
                  </a:extLst>
                </p:cNvPr>
                <p:cNvSpPr/>
                <p:nvPr/>
              </p:nvSpPr>
              <p:spPr bwMode="auto">
                <a:xfrm>
                  <a:off x="858737" y="5026650"/>
                  <a:ext cx="410289" cy="44233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52" name="Group 151">
                <a:extLst>
                  <a:ext uri="{FF2B5EF4-FFF2-40B4-BE49-F238E27FC236}">
                    <a16:creationId xmlns:a16="http://schemas.microsoft.com/office/drawing/2014/main" id="{5186958E-4D73-4CA7-8E4F-FB0990D7158A}"/>
                  </a:ext>
                </a:extLst>
              </p:cNvPr>
              <p:cNvGrpSpPr/>
              <p:nvPr/>
            </p:nvGrpSpPr>
            <p:grpSpPr>
              <a:xfrm>
                <a:off x="5869041" y="2407920"/>
                <a:ext cx="2101420" cy="3061060"/>
                <a:chOff x="745412" y="2407920"/>
                <a:chExt cx="2101420" cy="3061060"/>
              </a:xfrm>
            </p:grpSpPr>
            <p:cxnSp>
              <p:nvCxnSpPr>
                <p:cNvPr id="155" name="Straight Arrow Connector 154">
                  <a:extLst>
                    <a:ext uri="{FF2B5EF4-FFF2-40B4-BE49-F238E27FC236}">
                      <a16:creationId xmlns:a16="http://schemas.microsoft.com/office/drawing/2014/main" id="{CA78EC0F-3D5E-4C33-901A-88DC0690A339}"/>
                    </a:ext>
                  </a:extLst>
                </p:cNvPr>
                <p:cNvCxnSpPr>
                  <a:cxnSpLocks/>
                </p:cNvCxnSpPr>
                <p:nvPr/>
              </p:nvCxnSpPr>
              <p:spPr>
                <a:xfrm>
                  <a:off x="745412" y="5468980"/>
                  <a:ext cx="210142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1007A51F-4888-4466-A472-FB4273ED6084}"/>
                    </a:ext>
                  </a:extLst>
                </p:cNvPr>
                <p:cNvCxnSpPr>
                  <a:cxnSpLocks/>
                </p:cNvCxnSpPr>
                <p:nvPr/>
              </p:nvCxnSpPr>
              <p:spPr>
                <a:xfrm rot="16200000">
                  <a:off x="-785118" y="3938450"/>
                  <a:ext cx="30610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53" name="Rectangle 152">
                <a:extLst>
                  <a:ext uri="{FF2B5EF4-FFF2-40B4-BE49-F238E27FC236}">
                    <a16:creationId xmlns:a16="http://schemas.microsoft.com/office/drawing/2014/main" id="{B230285D-88A5-453F-BAAE-9B15794AB1BC}"/>
                  </a:ext>
                </a:extLst>
              </p:cNvPr>
              <p:cNvSpPr/>
              <p:nvPr/>
            </p:nvSpPr>
            <p:spPr>
              <a:xfrm>
                <a:off x="6457794" y="4064379"/>
                <a:ext cx="566766" cy="83100"/>
              </a:xfrm>
              <a:prstGeom prst="rect">
                <a:avLst/>
              </a:prstGeom>
            </p:spPr>
            <p:txBody>
              <a:bodyPr wrap="square" lIns="0" tIns="0" rIns="0" bIns="0">
                <a:spAutoFit/>
              </a:bodyPr>
              <a:lstStyle/>
              <a:p>
                <a:pPr algn="ctr">
                  <a:lnSpc>
                    <a:spcPct val="90000"/>
                  </a:lnSpc>
                  <a:spcBef>
                    <a:spcPts val="1200"/>
                  </a:spcBef>
                </a:pPr>
                <a:r>
                  <a:rPr lang="en-US" sz="600"/>
                  <a:t>A2, A3, A4, A9</a:t>
                </a:r>
                <a:endParaRPr lang="en-US" sz="1000"/>
              </a:p>
            </p:txBody>
          </p:sp>
          <p:sp>
            <p:nvSpPr>
              <p:cNvPr id="154" name="Rectangle 153">
                <a:extLst>
                  <a:ext uri="{FF2B5EF4-FFF2-40B4-BE49-F238E27FC236}">
                    <a16:creationId xmlns:a16="http://schemas.microsoft.com/office/drawing/2014/main" id="{212CBFD5-4CF0-450E-A207-C900CCC5CD6A}"/>
                  </a:ext>
                </a:extLst>
              </p:cNvPr>
              <p:cNvSpPr/>
              <p:nvPr/>
            </p:nvSpPr>
            <p:spPr>
              <a:xfrm>
                <a:off x="7219571" y="3945697"/>
                <a:ext cx="181070" cy="83100"/>
              </a:xfrm>
              <a:prstGeom prst="rect">
                <a:avLst/>
              </a:prstGeom>
            </p:spPr>
            <p:txBody>
              <a:bodyPr wrap="square" lIns="0" tIns="0" rIns="0" bIns="0">
                <a:spAutoFit/>
              </a:bodyPr>
              <a:lstStyle/>
              <a:p>
                <a:pPr algn="ctr">
                  <a:lnSpc>
                    <a:spcPct val="90000"/>
                  </a:lnSpc>
                  <a:spcBef>
                    <a:spcPts val="1200"/>
                  </a:spcBef>
                </a:pPr>
                <a:r>
                  <a:rPr lang="en-US" sz="600"/>
                  <a:t>A5</a:t>
                </a:r>
                <a:endParaRPr lang="en-US" sz="1000"/>
              </a:p>
            </p:txBody>
          </p:sp>
        </p:grpSp>
        <p:grpSp>
          <p:nvGrpSpPr>
            <p:cNvPr id="17" name="Group 16">
              <a:extLst>
                <a:ext uri="{FF2B5EF4-FFF2-40B4-BE49-F238E27FC236}">
                  <a16:creationId xmlns:a16="http://schemas.microsoft.com/office/drawing/2014/main" id="{4279C0B4-4293-4399-AAAA-4E240C0956FB}"/>
                </a:ext>
              </a:extLst>
            </p:cNvPr>
            <p:cNvGrpSpPr/>
            <p:nvPr/>
          </p:nvGrpSpPr>
          <p:grpSpPr>
            <a:xfrm>
              <a:off x="5789470" y="5555904"/>
              <a:ext cx="1915754" cy="678642"/>
              <a:chOff x="3418246" y="5397661"/>
              <a:chExt cx="1915754" cy="678642"/>
            </a:xfrm>
          </p:grpSpPr>
          <p:sp>
            <p:nvSpPr>
              <p:cNvPr id="18" name="Rectangle 17">
                <a:extLst>
                  <a:ext uri="{FF2B5EF4-FFF2-40B4-BE49-F238E27FC236}">
                    <a16:creationId xmlns:a16="http://schemas.microsoft.com/office/drawing/2014/main" id="{CAA0341F-9532-405D-9C6F-533250A40CF9}"/>
                  </a:ext>
                </a:extLst>
              </p:cNvPr>
              <p:cNvSpPr/>
              <p:nvPr/>
            </p:nvSpPr>
            <p:spPr>
              <a:xfrm>
                <a:off x="3418246" y="5790071"/>
                <a:ext cx="1915754" cy="286232"/>
              </a:xfrm>
              <a:prstGeom prst="rect">
                <a:avLst/>
              </a:prstGeom>
            </p:spPr>
            <p:txBody>
              <a:bodyPr wrap="square">
                <a:spAutoFit/>
              </a:bodyPr>
              <a:lstStyle/>
              <a:p>
                <a:pPr algn="ctr">
                  <a:lnSpc>
                    <a:spcPct val="90000"/>
                  </a:lnSpc>
                  <a:spcBef>
                    <a:spcPts val="1200"/>
                  </a:spcBef>
                </a:pPr>
                <a:r>
                  <a:rPr lang="en-US" sz="1400">
                    <a:solidFill>
                      <a:schemeClr val="tx2"/>
                    </a:solidFill>
                    <a:latin typeface="+mj-lt"/>
                  </a:rPr>
                  <a:t>Incremental backup</a:t>
                </a:r>
                <a:endParaRPr lang="en-US" sz="1400" i="0" u="none" strike="noStrike">
                  <a:solidFill>
                    <a:srgbClr val="000000"/>
                  </a:solidFill>
                  <a:effectLst/>
                  <a:latin typeface="Segoe UI" panose="020B0502040204020203" pitchFamily="34" charset="0"/>
                </a:endParaRPr>
              </a:p>
            </p:txBody>
          </p:sp>
          <p:sp>
            <p:nvSpPr>
              <p:cNvPr id="19" name="Rectangle 18">
                <a:extLst>
                  <a:ext uri="{FF2B5EF4-FFF2-40B4-BE49-F238E27FC236}">
                    <a16:creationId xmlns:a16="http://schemas.microsoft.com/office/drawing/2014/main" id="{17A26601-14E2-4650-825D-3B5C1D914502}"/>
                  </a:ext>
                </a:extLst>
              </p:cNvPr>
              <p:cNvSpPr/>
              <p:nvPr/>
            </p:nvSpPr>
            <p:spPr>
              <a:xfrm>
                <a:off x="3508551" y="5397661"/>
                <a:ext cx="636940" cy="369332"/>
              </a:xfrm>
              <a:prstGeom prst="rect">
                <a:avLst/>
              </a:prstGeom>
            </p:spPr>
            <p:txBody>
              <a:bodyPr wrap="square">
                <a:spAutoFit/>
              </a:bodyPr>
              <a:lstStyle/>
              <a:p>
                <a:pPr algn="ctr">
                  <a:lnSpc>
                    <a:spcPct val="90000"/>
                  </a:lnSpc>
                  <a:spcBef>
                    <a:spcPts val="1200"/>
                  </a:spcBef>
                </a:pPr>
                <a:r>
                  <a:rPr lang="en-US" sz="1000"/>
                  <a:t>First backup</a:t>
                </a:r>
                <a:endParaRPr lang="en-US" sz="1000" i="0" u="none" strike="noStrike">
                  <a:effectLst/>
                </a:endParaRPr>
              </a:p>
            </p:txBody>
          </p:sp>
          <p:sp>
            <p:nvSpPr>
              <p:cNvPr id="20" name="Rectangle 19">
                <a:extLst>
                  <a:ext uri="{FF2B5EF4-FFF2-40B4-BE49-F238E27FC236}">
                    <a16:creationId xmlns:a16="http://schemas.microsoft.com/office/drawing/2014/main" id="{6A562A23-9B37-4D64-9837-0356F848264A}"/>
                  </a:ext>
                </a:extLst>
              </p:cNvPr>
              <p:cNvSpPr/>
              <p:nvPr/>
            </p:nvSpPr>
            <p:spPr>
              <a:xfrm>
                <a:off x="4057653" y="5397661"/>
                <a:ext cx="636940" cy="369332"/>
              </a:xfrm>
              <a:prstGeom prst="rect">
                <a:avLst/>
              </a:prstGeom>
            </p:spPr>
            <p:txBody>
              <a:bodyPr wrap="square">
                <a:spAutoFit/>
              </a:bodyPr>
              <a:lstStyle/>
              <a:p>
                <a:pPr algn="ctr">
                  <a:lnSpc>
                    <a:spcPct val="90000"/>
                  </a:lnSpc>
                  <a:spcBef>
                    <a:spcPts val="1200"/>
                  </a:spcBef>
                </a:pPr>
                <a:r>
                  <a:rPr lang="en-US" sz="1000"/>
                  <a:t>Second backup</a:t>
                </a:r>
                <a:endParaRPr lang="en-US" sz="1000" i="0" u="none" strike="noStrike">
                  <a:effectLst/>
                </a:endParaRPr>
              </a:p>
            </p:txBody>
          </p:sp>
          <p:sp>
            <p:nvSpPr>
              <p:cNvPr id="21" name="Rectangle 20">
                <a:extLst>
                  <a:ext uri="{FF2B5EF4-FFF2-40B4-BE49-F238E27FC236}">
                    <a16:creationId xmlns:a16="http://schemas.microsoft.com/office/drawing/2014/main" id="{3F2833B0-46AE-4BDF-95A8-2E70AE5431D3}"/>
                  </a:ext>
                </a:extLst>
              </p:cNvPr>
              <p:cNvSpPr/>
              <p:nvPr/>
            </p:nvSpPr>
            <p:spPr>
              <a:xfrm>
                <a:off x="4606755" y="5397661"/>
                <a:ext cx="636940" cy="369332"/>
              </a:xfrm>
              <a:prstGeom prst="rect">
                <a:avLst/>
              </a:prstGeom>
            </p:spPr>
            <p:txBody>
              <a:bodyPr wrap="square">
                <a:spAutoFit/>
              </a:bodyPr>
              <a:lstStyle/>
              <a:p>
                <a:pPr algn="ctr">
                  <a:lnSpc>
                    <a:spcPct val="90000"/>
                  </a:lnSpc>
                  <a:spcBef>
                    <a:spcPts val="1200"/>
                  </a:spcBef>
                </a:pPr>
                <a:r>
                  <a:rPr lang="en-US" sz="1000"/>
                  <a:t>Third backup</a:t>
                </a:r>
                <a:endParaRPr lang="en-US" sz="1000" i="0" u="none" strike="noStrike">
                  <a:effectLst/>
                </a:endParaRPr>
              </a:p>
            </p:txBody>
          </p:sp>
        </p:grpSp>
      </p:grpSp>
      <p:grpSp>
        <p:nvGrpSpPr>
          <p:cNvPr id="35" name="Group 34">
            <a:extLst>
              <a:ext uri="{FF2B5EF4-FFF2-40B4-BE49-F238E27FC236}">
                <a16:creationId xmlns:a16="http://schemas.microsoft.com/office/drawing/2014/main" id="{00FA0F4B-48A3-4B16-B3A4-13108CC429A7}"/>
              </a:ext>
            </a:extLst>
          </p:cNvPr>
          <p:cNvGrpSpPr/>
          <p:nvPr/>
        </p:nvGrpSpPr>
        <p:grpSpPr>
          <a:xfrm>
            <a:off x="3213782" y="2407920"/>
            <a:ext cx="2193279" cy="3826626"/>
            <a:chOff x="3213782" y="2407920"/>
            <a:chExt cx="2193279" cy="3826626"/>
          </a:xfrm>
        </p:grpSpPr>
        <p:grpSp>
          <p:nvGrpSpPr>
            <p:cNvPr id="30" name="Group 29">
              <a:extLst>
                <a:ext uri="{FF2B5EF4-FFF2-40B4-BE49-F238E27FC236}">
                  <a16:creationId xmlns:a16="http://schemas.microsoft.com/office/drawing/2014/main" id="{E8A0F1B4-A60E-4175-9D4B-25AEB2CC098D}"/>
                </a:ext>
              </a:extLst>
            </p:cNvPr>
            <p:cNvGrpSpPr/>
            <p:nvPr/>
          </p:nvGrpSpPr>
          <p:grpSpPr>
            <a:xfrm>
              <a:off x="3305641" y="2407920"/>
              <a:ext cx="2101420" cy="3061060"/>
              <a:chOff x="3305641" y="2407920"/>
              <a:chExt cx="2101420" cy="3061060"/>
            </a:xfrm>
          </p:grpSpPr>
          <p:sp>
            <p:nvSpPr>
              <p:cNvPr id="90" name="Rectangle 89">
                <a:extLst>
                  <a:ext uri="{FF2B5EF4-FFF2-40B4-BE49-F238E27FC236}">
                    <a16:creationId xmlns:a16="http://schemas.microsoft.com/office/drawing/2014/main" id="{0B12F776-AC32-4C54-B221-305639431859}"/>
                  </a:ext>
                </a:extLst>
              </p:cNvPr>
              <p:cNvSpPr/>
              <p:nvPr/>
            </p:nvSpPr>
            <p:spPr>
              <a:xfrm>
                <a:off x="3334998" y="4247452"/>
                <a:ext cx="566766" cy="221599"/>
              </a:xfrm>
              <a:prstGeom prst="rect">
                <a:avLst/>
              </a:prstGeom>
            </p:spPr>
            <p:txBody>
              <a:bodyPr wrap="square" lIns="0" tIns="0" rIns="0" bIns="0">
                <a:spAutoFit/>
              </a:bodyPr>
              <a:lstStyle/>
              <a:p>
                <a:pPr algn="ctr">
                  <a:lnSpc>
                    <a:spcPct val="90000"/>
                  </a:lnSpc>
                  <a:spcBef>
                    <a:spcPts val="1200"/>
                  </a:spcBef>
                </a:pPr>
                <a:r>
                  <a:rPr lang="en-US" sz="1000"/>
                  <a:t>A</a:t>
                </a:r>
                <a:br>
                  <a:rPr lang="en-US" sz="1000"/>
                </a:br>
                <a:r>
                  <a:rPr lang="en-US" sz="600"/>
                  <a:t>(A1, A2….,A10)</a:t>
                </a:r>
                <a:endParaRPr lang="en-US" sz="1000"/>
              </a:p>
            </p:txBody>
          </p:sp>
          <p:sp>
            <p:nvSpPr>
              <p:cNvPr id="96" name="Rectangle 95">
                <a:extLst>
                  <a:ext uri="{FF2B5EF4-FFF2-40B4-BE49-F238E27FC236}">
                    <a16:creationId xmlns:a16="http://schemas.microsoft.com/office/drawing/2014/main" id="{D69332B4-1CE9-467B-B1F8-812292F98E15}"/>
                  </a:ext>
                </a:extLst>
              </p:cNvPr>
              <p:cNvSpPr/>
              <p:nvPr/>
            </p:nvSpPr>
            <p:spPr bwMode="auto">
              <a:xfrm>
                <a:off x="3966515"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97" name="Rectangle 96">
                <a:extLst>
                  <a:ext uri="{FF2B5EF4-FFF2-40B4-BE49-F238E27FC236}">
                    <a16:creationId xmlns:a16="http://schemas.microsoft.com/office/drawing/2014/main" id="{F77D03E6-CC82-4D03-9CA6-7C4BE7E3F143}"/>
                  </a:ext>
                </a:extLst>
              </p:cNvPr>
              <p:cNvSpPr/>
              <p:nvPr/>
            </p:nvSpPr>
            <p:spPr bwMode="auto">
              <a:xfrm>
                <a:off x="4531288" y="4568190"/>
                <a:ext cx="410289" cy="900790"/>
              </a:xfrm>
              <a:prstGeom prst="rect">
                <a:avLst/>
              </a:prstGeom>
              <a:solidFill>
                <a:schemeClr val="bg2">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cxnSp>
            <p:nvCxnSpPr>
              <p:cNvPr id="99" name="Straight Arrow Connector 98">
                <a:extLst>
                  <a:ext uri="{FF2B5EF4-FFF2-40B4-BE49-F238E27FC236}">
                    <a16:creationId xmlns:a16="http://schemas.microsoft.com/office/drawing/2014/main" id="{74F842F6-5A3E-4E63-9587-2A5CE0B66541}"/>
                  </a:ext>
                </a:extLst>
              </p:cNvPr>
              <p:cNvCxnSpPr>
                <a:cxnSpLocks/>
              </p:cNvCxnSpPr>
              <p:nvPr/>
            </p:nvCxnSpPr>
            <p:spPr>
              <a:xfrm>
                <a:off x="3305641" y="4539970"/>
                <a:ext cx="1940638" cy="0"/>
              </a:xfrm>
              <a:prstGeom prst="straightConnector1">
                <a:avLst/>
              </a:prstGeom>
              <a:noFill/>
              <a:ln w="19050" cap="flat" cmpd="sng" algn="ctr">
                <a:solidFill>
                  <a:schemeClr val="accent2"/>
                </a:solidFill>
                <a:prstDash val="sysDot"/>
                <a:headEnd type="none" w="med" len="med"/>
                <a:tailEnd type="none" w="med" len="med"/>
              </a:ln>
              <a:effectLst/>
            </p:spPr>
          </p:cxnSp>
          <p:cxnSp>
            <p:nvCxnSpPr>
              <p:cNvPr id="100" name="Straight Arrow Connector 99">
                <a:extLst>
                  <a:ext uri="{FF2B5EF4-FFF2-40B4-BE49-F238E27FC236}">
                    <a16:creationId xmlns:a16="http://schemas.microsoft.com/office/drawing/2014/main" id="{697FC15A-8FE1-4C21-BAD0-7A1482F73AE0}"/>
                  </a:ext>
                </a:extLst>
              </p:cNvPr>
              <p:cNvCxnSpPr>
                <a:cxnSpLocks/>
              </p:cNvCxnSpPr>
              <p:nvPr/>
            </p:nvCxnSpPr>
            <p:spPr>
              <a:xfrm>
                <a:off x="3305641" y="3609330"/>
                <a:ext cx="1940638" cy="0"/>
              </a:xfrm>
              <a:prstGeom prst="straightConnector1">
                <a:avLst/>
              </a:prstGeom>
              <a:noFill/>
              <a:ln w="19050" cap="flat" cmpd="sng" algn="ctr">
                <a:solidFill>
                  <a:schemeClr val="accent2"/>
                </a:solidFill>
                <a:prstDash val="sysDot"/>
                <a:headEnd type="none" w="med" len="med"/>
                <a:tailEnd type="none" w="med" len="med"/>
              </a:ln>
              <a:effectLst/>
            </p:spPr>
          </p:cxnSp>
          <p:grpSp>
            <p:nvGrpSpPr>
              <p:cNvPr id="101" name="Group 100">
                <a:extLst>
                  <a:ext uri="{FF2B5EF4-FFF2-40B4-BE49-F238E27FC236}">
                    <a16:creationId xmlns:a16="http://schemas.microsoft.com/office/drawing/2014/main" id="{B19966A5-439C-4B10-A13F-5465976E634A}"/>
                  </a:ext>
                </a:extLst>
              </p:cNvPr>
              <p:cNvGrpSpPr/>
              <p:nvPr/>
            </p:nvGrpSpPr>
            <p:grpSpPr>
              <a:xfrm>
                <a:off x="3417376" y="4568190"/>
                <a:ext cx="411879" cy="900790"/>
                <a:chOff x="857147" y="4568190"/>
                <a:chExt cx="411879" cy="900790"/>
              </a:xfrm>
            </p:grpSpPr>
            <p:sp>
              <p:nvSpPr>
                <p:cNvPr id="129" name="Rectangle 128">
                  <a:extLst>
                    <a:ext uri="{FF2B5EF4-FFF2-40B4-BE49-F238E27FC236}">
                      <a16:creationId xmlns:a16="http://schemas.microsoft.com/office/drawing/2014/main" id="{9C3D63DD-AE00-4A76-9E9B-958021D37041}"/>
                    </a:ext>
                  </a:extLst>
                </p:cNvPr>
                <p:cNvSpPr/>
                <p:nvPr/>
              </p:nvSpPr>
              <p:spPr bwMode="auto">
                <a:xfrm>
                  <a:off x="857147" y="4568190"/>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0" name="Rectangle 129">
                  <a:extLst>
                    <a:ext uri="{FF2B5EF4-FFF2-40B4-BE49-F238E27FC236}">
                      <a16:creationId xmlns:a16="http://schemas.microsoft.com/office/drawing/2014/main" id="{4FA39867-054A-45CF-8033-4ED43C6E4091}"/>
                    </a:ext>
                  </a:extLst>
                </p:cNvPr>
                <p:cNvSpPr/>
                <p:nvPr/>
              </p:nvSpPr>
              <p:spPr bwMode="auto">
                <a:xfrm>
                  <a:off x="857147" y="4660871"/>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1" name="Rectangle 130">
                  <a:extLst>
                    <a:ext uri="{FF2B5EF4-FFF2-40B4-BE49-F238E27FC236}">
                      <a16:creationId xmlns:a16="http://schemas.microsoft.com/office/drawing/2014/main" id="{FE1210D9-38B7-40F1-A25A-BD9DD8D15925}"/>
                    </a:ext>
                  </a:extLst>
                </p:cNvPr>
                <p:cNvSpPr/>
                <p:nvPr/>
              </p:nvSpPr>
              <p:spPr bwMode="auto">
                <a:xfrm>
                  <a:off x="857147" y="4753552"/>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2" name="Rectangle 131">
                  <a:extLst>
                    <a:ext uri="{FF2B5EF4-FFF2-40B4-BE49-F238E27FC236}">
                      <a16:creationId xmlns:a16="http://schemas.microsoft.com/office/drawing/2014/main" id="{4D4A3719-B083-4D97-ACB7-259BE84655BA}"/>
                    </a:ext>
                  </a:extLst>
                </p:cNvPr>
                <p:cNvSpPr/>
                <p:nvPr/>
              </p:nvSpPr>
              <p:spPr bwMode="auto">
                <a:xfrm>
                  <a:off x="857147" y="4846233"/>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3" name="Rectangle 132">
                  <a:extLst>
                    <a:ext uri="{FF2B5EF4-FFF2-40B4-BE49-F238E27FC236}">
                      <a16:creationId xmlns:a16="http://schemas.microsoft.com/office/drawing/2014/main" id="{0F7B1FAB-A649-49A2-9703-4E4D7E37D37A}"/>
                    </a:ext>
                  </a:extLst>
                </p:cNvPr>
                <p:cNvSpPr/>
                <p:nvPr/>
              </p:nvSpPr>
              <p:spPr bwMode="auto">
                <a:xfrm>
                  <a:off x="857147" y="4938914"/>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4" name="Rectangle 133">
                  <a:extLst>
                    <a:ext uri="{FF2B5EF4-FFF2-40B4-BE49-F238E27FC236}">
                      <a16:creationId xmlns:a16="http://schemas.microsoft.com/office/drawing/2014/main" id="{9FE6E608-8FF6-4C00-AB70-142FE02BCC16}"/>
                    </a:ext>
                  </a:extLst>
                </p:cNvPr>
                <p:cNvSpPr/>
                <p:nvPr/>
              </p:nvSpPr>
              <p:spPr bwMode="auto">
                <a:xfrm>
                  <a:off x="857147" y="5031595"/>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5" name="Rectangle 134">
                  <a:extLst>
                    <a:ext uri="{FF2B5EF4-FFF2-40B4-BE49-F238E27FC236}">
                      <a16:creationId xmlns:a16="http://schemas.microsoft.com/office/drawing/2014/main" id="{68714AA8-7625-49EB-A201-88171D21318E}"/>
                    </a:ext>
                  </a:extLst>
                </p:cNvPr>
                <p:cNvSpPr/>
                <p:nvPr/>
              </p:nvSpPr>
              <p:spPr bwMode="auto">
                <a:xfrm>
                  <a:off x="857147" y="5124276"/>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6" name="Rectangle 135">
                  <a:extLst>
                    <a:ext uri="{FF2B5EF4-FFF2-40B4-BE49-F238E27FC236}">
                      <a16:creationId xmlns:a16="http://schemas.microsoft.com/office/drawing/2014/main" id="{B6575B30-7546-4AB9-A0C0-64F7CF68EDEB}"/>
                    </a:ext>
                  </a:extLst>
                </p:cNvPr>
                <p:cNvSpPr/>
                <p:nvPr/>
              </p:nvSpPr>
              <p:spPr bwMode="auto">
                <a:xfrm>
                  <a:off x="857147" y="5216957"/>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7" name="Rectangle 136">
                  <a:extLst>
                    <a:ext uri="{FF2B5EF4-FFF2-40B4-BE49-F238E27FC236}">
                      <a16:creationId xmlns:a16="http://schemas.microsoft.com/office/drawing/2014/main" id="{2516D2A8-DB05-4B58-8374-5DD120D4C19C}"/>
                    </a:ext>
                  </a:extLst>
                </p:cNvPr>
                <p:cNvSpPr/>
                <p:nvPr/>
              </p:nvSpPr>
              <p:spPr bwMode="auto">
                <a:xfrm>
                  <a:off x="857147" y="530963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8" name="Rectangle 137">
                  <a:extLst>
                    <a:ext uri="{FF2B5EF4-FFF2-40B4-BE49-F238E27FC236}">
                      <a16:creationId xmlns:a16="http://schemas.microsoft.com/office/drawing/2014/main" id="{534AFCF9-72EF-44B0-9272-6A502C436B5C}"/>
                    </a:ext>
                  </a:extLst>
                </p:cNvPr>
                <p:cNvSpPr/>
                <p:nvPr/>
              </p:nvSpPr>
              <p:spPr bwMode="auto">
                <a:xfrm>
                  <a:off x="857147" y="5402318"/>
                  <a:ext cx="410289" cy="66662"/>
                </a:xfrm>
                <a:prstGeom prst="rect">
                  <a:avLst/>
                </a:prstGeom>
                <a:solidFill>
                  <a:srgbClr val="C5E0B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39" name="Rectangle 138">
                  <a:extLst>
                    <a:ext uri="{FF2B5EF4-FFF2-40B4-BE49-F238E27FC236}">
                      <a16:creationId xmlns:a16="http://schemas.microsoft.com/office/drawing/2014/main" id="{9E04D527-238B-4D7D-9200-F4B6507DB490}"/>
                    </a:ext>
                  </a:extLst>
                </p:cNvPr>
                <p:cNvSpPr/>
                <p:nvPr/>
              </p:nvSpPr>
              <p:spPr bwMode="auto">
                <a:xfrm>
                  <a:off x="858737" y="4568190"/>
                  <a:ext cx="410289" cy="90079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02" name="Group 101">
                <a:extLst>
                  <a:ext uri="{FF2B5EF4-FFF2-40B4-BE49-F238E27FC236}">
                    <a16:creationId xmlns:a16="http://schemas.microsoft.com/office/drawing/2014/main" id="{5EF83B7E-E321-491C-9916-7A50EC752517}"/>
                  </a:ext>
                </a:extLst>
              </p:cNvPr>
              <p:cNvGrpSpPr/>
              <p:nvPr/>
            </p:nvGrpSpPr>
            <p:grpSpPr>
              <a:xfrm>
                <a:off x="3966515" y="4186014"/>
                <a:ext cx="411879" cy="344706"/>
                <a:chOff x="857147" y="5124274"/>
                <a:chExt cx="411879" cy="344706"/>
              </a:xfrm>
            </p:grpSpPr>
            <p:sp>
              <p:nvSpPr>
                <p:cNvPr id="124" name="Rectangle 123">
                  <a:extLst>
                    <a:ext uri="{FF2B5EF4-FFF2-40B4-BE49-F238E27FC236}">
                      <a16:creationId xmlns:a16="http://schemas.microsoft.com/office/drawing/2014/main" id="{7CF8B474-9097-4DFF-AEAC-C6FB4EF2E9CA}"/>
                    </a:ext>
                  </a:extLst>
                </p:cNvPr>
                <p:cNvSpPr/>
                <p:nvPr/>
              </p:nvSpPr>
              <p:spPr bwMode="auto">
                <a:xfrm>
                  <a:off x="857147" y="5124276"/>
                  <a:ext cx="410289" cy="66662"/>
                </a:xfrm>
                <a:prstGeom prst="rect">
                  <a:avLst/>
                </a:prstGeom>
                <a:solidFill>
                  <a:srgbClr val="4472C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25" name="Rectangle 124">
                  <a:extLst>
                    <a:ext uri="{FF2B5EF4-FFF2-40B4-BE49-F238E27FC236}">
                      <a16:creationId xmlns:a16="http://schemas.microsoft.com/office/drawing/2014/main" id="{02774992-DA85-4E07-955E-91263B5D4B0E}"/>
                    </a:ext>
                  </a:extLst>
                </p:cNvPr>
                <p:cNvSpPr/>
                <p:nvPr/>
              </p:nvSpPr>
              <p:spPr bwMode="auto">
                <a:xfrm>
                  <a:off x="857147" y="5216957"/>
                  <a:ext cx="410289" cy="66662"/>
                </a:xfrm>
                <a:prstGeom prst="rect">
                  <a:avLst/>
                </a:prstGeom>
                <a:solidFill>
                  <a:srgbClr val="FFD966"/>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26" name="Rectangle 125">
                  <a:extLst>
                    <a:ext uri="{FF2B5EF4-FFF2-40B4-BE49-F238E27FC236}">
                      <a16:creationId xmlns:a16="http://schemas.microsoft.com/office/drawing/2014/main" id="{F76F0726-703F-4587-9905-895EDBF8C608}"/>
                    </a:ext>
                  </a:extLst>
                </p:cNvPr>
                <p:cNvSpPr/>
                <p:nvPr/>
              </p:nvSpPr>
              <p:spPr bwMode="auto">
                <a:xfrm>
                  <a:off x="857147" y="5309638"/>
                  <a:ext cx="410289" cy="66662"/>
                </a:xfrm>
                <a:prstGeom prst="rect">
                  <a:avLst/>
                </a:prstGeom>
                <a:solidFill>
                  <a:srgbClr val="8FAADC"/>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27" name="Rectangle 126">
                  <a:extLst>
                    <a:ext uri="{FF2B5EF4-FFF2-40B4-BE49-F238E27FC236}">
                      <a16:creationId xmlns:a16="http://schemas.microsoft.com/office/drawing/2014/main" id="{11F7FC93-36C5-4D18-B22B-63B1243FC705}"/>
                    </a:ext>
                  </a:extLst>
                </p:cNvPr>
                <p:cNvSpPr/>
                <p:nvPr/>
              </p:nvSpPr>
              <p:spPr bwMode="auto">
                <a:xfrm>
                  <a:off x="857147" y="5402318"/>
                  <a:ext cx="410289" cy="66662"/>
                </a:xfrm>
                <a:prstGeom prst="rect">
                  <a:avLst/>
                </a:prstGeom>
                <a:solidFill>
                  <a:srgbClr val="385723"/>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28" name="Rectangle 127">
                  <a:extLst>
                    <a:ext uri="{FF2B5EF4-FFF2-40B4-BE49-F238E27FC236}">
                      <a16:creationId xmlns:a16="http://schemas.microsoft.com/office/drawing/2014/main" id="{0789CC94-5FDB-44C6-8456-878684177462}"/>
                    </a:ext>
                  </a:extLst>
                </p:cNvPr>
                <p:cNvSpPr/>
                <p:nvPr/>
              </p:nvSpPr>
              <p:spPr bwMode="auto">
                <a:xfrm>
                  <a:off x="858737" y="5124274"/>
                  <a:ext cx="410289" cy="344705"/>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03" name="Group 102">
                <a:extLst>
                  <a:ext uri="{FF2B5EF4-FFF2-40B4-BE49-F238E27FC236}">
                    <a16:creationId xmlns:a16="http://schemas.microsoft.com/office/drawing/2014/main" id="{E80FC5E9-84EC-415B-8572-A41589BCF403}"/>
                  </a:ext>
                </a:extLst>
              </p:cNvPr>
              <p:cNvGrpSpPr/>
              <p:nvPr/>
            </p:nvGrpSpPr>
            <p:grpSpPr>
              <a:xfrm>
                <a:off x="4529698" y="3722610"/>
                <a:ext cx="411879" cy="808110"/>
                <a:chOff x="857147" y="4660870"/>
                <a:chExt cx="411879" cy="808110"/>
              </a:xfrm>
            </p:grpSpPr>
            <p:sp>
              <p:nvSpPr>
                <p:cNvPr id="108" name="Rectangle 107">
                  <a:extLst>
                    <a:ext uri="{FF2B5EF4-FFF2-40B4-BE49-F238E27FC236}">
                      <a16:creationId xmlns:a16="http://schemas.microsoft.com/office/drawing/2014/main" id="{1E3C801F-2E9F-47B1-9192-243E7F1B5DD0}"/>
                    </a:ext>
                  </a:extLst>
                </p:cNvPr>
                <p:cNvSpPr/>
                <p:nvPr/>
              </p:nvSpPr>
              <p:spPr bwMode="auto">
                <a:xfrm>
                  <a:off x="857147" y="4660871"/>
                  <a:ext cx="410289" cy="66662"/>
                </a:xfrm>
                <a:prstGeom prst="rect">
                  <a:avLst/>
                </a:prstGeom>
                <a:solidFill>
                  <a:srgbClr val="C55A11"/>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09" name="Rectangle 108">
                  <a:extLst>
                    <a:ext uri="{FF2B5EF4-FFF2-40B4-BE49-F238E27FC236}">
                      <a16:creationId xmlns:a16="http://schemas.microsoft.com/office/drawing/2014/main" id="{AFBB2F79-C5BC-4796-8C74-ECE566FD2F2C}"/>
                    </a:ext>
                  </a:extLst>
                </p:cNvPr>
                <p:cNvSpPr/>
                <p:nvPr/>
              </p:nvSpPr>
              <p:spPr bwMode="auto">
                <a:xfrm>
                  <a:off x="857147" y="4753552"/>
                  <a:ext cx="410289" cy="66662"/>
                </a:xfrm>
                <a:prstGeom prst="rect">
                  <a:avLst/>
                </a:prstGeom>
                <a:solidFill>
                  <a:srgbClr val="4472C4"/>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0" name="Rectangle 109">
                  <a:extLst>
                    <a:ext uri="{FF2B5EF4-FFF2-40B4-BE49-F238E27FC236}">
                      <a16:creationId xmlns:a16="http://schemas.microsoft.com/office/drawing/2014/main" id="{E0C96E53-9B55-4710-A45D-D307ED9E2660}"/>
                    </a:ext>
                  </a:extLst>
                </p:cNvPr>
                <p:cNvSpPr/>
                <p:nvPr/>
              </p:nvSpPr>
              <p:spPr bwMode="auto">
                <a:xfrm>
                  <a:off x="857147" y="4846233"/>
                  <a:ext cx="410289" cy="66662"/>
                </a:xfrm>
                <a:prstGeom prst="rect">
                  <a:avLst/>
                </a:prstGeom>
                <a:solidFill>
                  <a:srgbClr val="FFD966"/>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1" name="Rectangle 110">
                  <a:extLst>
                    <a:ext uri="{FF2B5EF4-FFF2-40B4-BE49-F238E27FC236}">
                      <a16:creationId xmlns:a16="http://schemas.microsoft.com/office/drawing/2014/main" id="{1450275D-B026-408E-80A6-2384914A3CB1}"/>
                    </a:ext>
                  </a:extLst>
                </p:cNvPr>
                <p:cNvSpPr/>
                <p:nvPr/>
              </p:nvSpPr>
              <p:spPr bwMode="auto">
                <a:xfrm>
                  <a:off x="857147" y="4938914"/>
                  <a:ext cx="410289" cy="66662"/>
                </a:xfrm>
                <a:prstGeom prst="rect">
                  <a:avLst/>
                </a:prstGeom>
                <a:solidFill>
                  <a:srgbClr val="8FAADC"/>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2" name="Rectangle 111">
                  <a:extLst>
                    <a:ext uri="{FF2B5EF4-FFF2-40B4-BE49-F238E27FC236}">
                      <a16:creationId xmlns:a16="http://schemas.microsoft.com/office/drawing/2014/main" id="{9F6D022F-87EF-446C-AF80-1C9AFFE06FD0}"/>
                    </a:ext>
                  </a:extLst>
                </p:cNvPr>
                <p:cNvSpPr/>
                <p:nvPr/>
              </p:nvSpPr>
              <p:spPr bwMode="auto">
                <a:xfrm>
                  <a:off x="857147" y="5031595"/>
                  <a:ext cx="410289" cy="66662"/>
                </a:xfrm>
                <a:prstGeom prst="rect">
                  <a:avLst/>
                </a:prstGeom>
                <a:solidFill>
                  <a:srgbClr val="385723"/>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3" name="Rectangle 112">
                  <a:extLst>
                    <a:ext uri="{FF2B5EF4-FFF2-40B4-BE49-F238E27FC236}">
                      <a16:creationId xmlns:a16="http://schemas.microsoft.com/office/drawing/2014/main" id="{CDDD2887-7CEB-4CC7-BE7B-0EB1B41B02C2}"/>
                    </a:ext>
                  </a:extLst>
                </p:cNvPr>
                <p:cNvSpPr/>
                <p:nvPr/>
              </p:nvSpPr>
              <p:spPr bwMode="auto">
                <a:xfrm>
                  <a:off x="857147" y="5124276"/>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4" name="Rectangle 113">
                  <a:extLst>
                    <a:ext uri="{FF2B5EF4-FFF2-40B4-BE49-F238E27FC236}">
                      <a16:creationId xmlns:a16="http://schemas.microsoft.com/office/drawing/2014/main" id="{3A337AA3-7DB2-4BCE-8452-531FDE3E6998}"/>
                    </a:ext>
                  </a:extLst>
                </p:cNvPr>
                <p:cNvSpPr/>
                <p:nvPr/>
              </p:nvSpPr>
              <p:spPr bwMode="auto">
                <a:xfrm>
                  <a:off x="857147" y="5216957"/>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5" name="Rectangle 114">
                  <a:extLst>
                    <a:ext uri="{FF2B5EF4-FFF2-40B4-BE49-F238E27FC236}">
                      <a16:creationId xmlns:a16="http://schemas.microsoft.com/office/drawing/2014/main" id="{33AFB4EF-4E39-4F9C-9D63-E2D38DC12CAA}"/>
                    </a:ext>
                  </a:extLst>
                </p:cNvPr>
                <p:cNvSpPr/>
                <p:nvPr/>
              </p:nvSpPr>
              <p:spPr bwMode="auto">
                <a:xfrm>
                  <a:off x="857147" y="5309638"/>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6" name="Rectangle 115">
                  <a:extLst>
                    <a:ext uri="{FF2B5EF4-FFF2-40B4-BE49-F238E27FC236}">
                      <a16:creationId xmlns:a16="http://schemas.microsoft.com/office/drawing/2014/main" id="{D7320354-2062-47DF-9535-D7A23439F512}"/>
                    </a:ext>
                  </a:extLst>
                </p:cNvPr>
                <p:cNvSpPr/>
                <p:nvPr/>
              </p:nvSpPr>
              <p:spPr bwMode="auto">
                <a:xfrm>
                  <a:off x="857147" y="5402318"/>
                  <a:ext cx="410289" cy="66662"/>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defRPr/>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117" name="Rectangle 116">
                  <a:extLst>
                    <a:ext uri="{FF2B5EF4-FFF2-40B4-BE49-F238E27FC236}">
                      <a16:creationId xmlns:a16="http://schemas.microsoft.com/office/drawing/2014/main" id="{2D58798D-4300-46A7-B2F4-171886C11BC4}"/>
                    </a:ext>
                  </a:extLst>
                </p:cNvPr>
                <p:cNvSpPr/>
                <p:nvPr/>
              </p:nvSpPr>
              <p:spPr bwMode="auto">
                <a:xfrm>
                  <a:off x="858737" y="4660870"/>
                  <a:ext cx="410289" cy="808110"/>
                </a:xfrm>
                <a:prstGeom prst="rect">
                  <a:avLst/>
                </a:prstGeom>
                <a:noFill/>
                <a:ln w="19050" cap="flat" cmpd="sng" algn="ctr">
                  <a:solidFill>
                    <a:schemeClr val="accent2">
                      <a:lumMod val="90000"/>
                    </a:schemeClr>
                  </a:solidFill>
                  <a:prstDash val="solid"/>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grpSp>
          <p:grpSp>
            <p:nvGrpSpPr>
              <p:cNvPr id="104" name="Group 103">
                <a:extLst>
                  <a:ext uri="{FF2B5EF4-FFF2-40B4-BE49-F238E27FC236}">
                    <a16:creationId xmlns:a16="http://schemas.microsoft.com/office/drawing/2014/main" id="{FF3FD427-817A-43DE-A84F-9DE8572FFAEE}"/>
                  </a:ext>
                </a:extLst>
              </p:cNvPr>
              <p:cNvGrpSpPr/>
              <p:nvPr/>
            </p:nvGrpSpPr>
            <p:grpSpPr>
              <a:xfrm>
                <a:off x="3305641" y="2407920"/>
                <a:ext cx="2101420" cy="3061060"/>
                <a:chOff x="745412" y="2407920"/>
                <a:chExt cx="2101420" cy="3061060"/>
              </a:xfrm>
            </p:grpSpPr>
            <p:cxnSp>
              <p:nvCxnSpPr>
                <p:cNvPr id="105" name="Straight Arrow Connector 104">
                  <a:extLst>
                    <a:ext uri="{FF2B5EF4-FFF2-40B4-BE49-F238E27FC236}">
                      <a16:creationId xmlns:a16="http://schemas.microsoft.com/office/drawing/2014/main" id="{4772C96F-52C6-4300-9F77-258EFCD4987B}"/>
                    </a:ext>
                  </a:extLst>
                </p:cNvPr>
                <p:cNvCxnSpPr>
                  <a:cxnSpLocks/>
                </p:cNvCxnSpPr>
                <p:nvPr/>
              </p:nvCxnSpPr>
              <p:spPr>
                <a:xfrm>
                  <a:off x="745412" y="5468980"/>
                  <a:ext cx="210142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1DEE0A7-7C69-48AF-A645-98984146F362}"/>
                    </a:ext>
                  </a:extLst>
                </p:cNvPr>
                <p:cNvCxnSpPr>
                  <a:cxnSpLocks/>
                </p:cNvCxnSpPr>
                <p:nvPr/>
              </p:nvCxnSpPr>
              <p:spPr>
                <a:xfrm rot="16200000">
                  <a:off x="-785118" y="3938450"/>
                  <a:ext cx="30610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0DFC342F-C2DB-423E-8F96-267714933221}"/>
                  </a:ext>
                </a:extLst>
              </p:cNvPr>
              <p:cNvSpPr/>
              <p:nvPr/>
            </p:nvSpPr>
            <p:spPr>
              <a:xfrm>
                <a:off x="3894394" y="4064379"/>
                <a:ext cx="566766" cy="83100"/>
              </a:xfrm>
              <a:prstGeom prst="rect">
                <a:avLst/>
              </a:prstGeom>
            </p:spPr>
            <p:txBody>
              <a:bodyPr wrap="square" lIns="0" tIns="0" rIns="0" bIns="0">
                <a:spAutoFit/>
              </a:bodyPr>
              <a:lstStyle/>
              <a:p>
                <a:pPr algn="ctr">
                  <a:lnSpc>
                    <a:spcPct val="90000"/>
                  </a:lnSpc>
                  <a:spcBef>
                    <a:spcPts val="1200"/>
                  </a:spcBef>
                </a:pPr>
                <a:r>
                  <a:rPr lang="en-US" sz="600"/>
                  <a:t>A2, A3, A4, A9</a:t>
                </a:r>
                <a:endParaRPr lang="en-US" sz="1000"/>
              </a:p>
            </p:txBody>
          </p:sp>
          <p:sp>
            <p:nvSpPr>
              <p:cNvPr id="141" name="Rectangle 140">
                <a:extLst>
                  <a:ext uri="{FF2B5EF4-FFF2-40B4-BE49-F238E27FC236}">
                    <a16:creationId xmlns:a16="http://schemas.microsoft.com/office/drawing/2014/main" id="{55B999D5-514A-4BCA-8440-C82AF02B487D}"/>
                  </a:ext>
                </a:extLst>
              </p:cNvPr>
              <p:cNvSpPr/>
              <p:nvPr/>
            </p:nvSpPr>
            <p:spPr>
              <a:xfrm>
                <a:off x="4376804" y="3625317"/>
                <a:ext cx="690616" cy="83100"/>
              </a:xfrm>
              <a:prstGeom prst="rect">
                <a:avLst/>
              </a:prstGeom>
            </p:spPr>
            <p:txBody>
              <a:bodyPr wrap="square" lIns="0" tIns="0" rIns="0" bIns="0">
                <a:spAutoFit/>
              </a:bodyPr>
              <a:lstStyle/>
              <a:p>
                <a:pPr algn="ctr">
                  <a:lnSpc>
                    <a:spcPct val="90000"/>
                  </a:lnSpc>
                  <a:spcBef>
                    <a:spcPts val="1200"/>
                  </a:spcBef>
                </a:pPr>
                <a:r>
                  <a:rPr lang="en-US" sz="600"/>
                  <a:t>A2, A3, A4, A5, A9</a:t>
                </a:r>
                <a:endParaRPr lang="en-US" sz="1000"/>
              </a:p>
            </p:txBody>
          </p:sp>
        </p:grpSp>
        <p:grpSp>
          <p:nvGrpSpPr>
            <p:cNvPr id="183" name="Group 182">
              <a:extLst>
                <a:ext uri="{FF2B5EF4-FFF2-40B4-BE49-F238E27FC236}">
                  <a16:creationId xmlns:a16="http://schemas.microsoft.com/office/drawing/2014/main" id="{8585BAAE-343D-4346-80EF-9AD1F22726FD}"/>
                </a:ext>
              </a:extLst>
            </p:cNvPr>
            <p:cNvGrpSpPr/>
            <p:nvPr/>
          </p:nvGrpSpPr>
          <p:grpSpPr>
            <a:xfrm>
              <a:off x="3213782" y="5555904"/>
              <a:ext cx="1915754" cy="678642"/>
              <a:chOff x="3418246" y="5397661"/>
              <a:chExt cx="1915754" cy="678642"/>
            </a:xfrm>
          </p:grpSpPr>
          <p:sp>
            <p:nvSpPr>
              <p:cNvPr id="184" name="Rectangle 183">
                <a:extLst>
                  <a:ext uri="{FF2B5EF4-FFF2-40B4-BE49-F238E27FC236}">
                    <a16:creationId xmlns:a16="http://schemas.microsoft.com/office/drawing/2014/main" id="{7D516BC3-DE1D-4525-8662-6B139B0744E3}"/>
                  </a:ext>
                </a:extLst>
              </p:cNvPr>
              <p:cNvSpPr/>
              <p:nvPr/>
            </p:nvSpPr>
            <p:spPr>
              <a:xfrm>
                <a:off x="3418246" y="5790071"/>
                <a:ext cx="1915754" cy="286232"/>
              </a:xfrm>
              <a:prstGeom prst="rect">
                <a:avLst/>
              </a:prstGeom>
            </p:spPr>
            <p:txBody>
              <a:bodyPr wrap="square">
                <a:spAutoFit/>
              </a:bodyPr>
              <a:lstStyle/>
              <a:p>
                <a:pPr algn="ctr">
                  <a:lnSpc>
                    <a:spcPct val="90000"/>
                  </a:lnSpc>
                  <a:spcBef>
                    <a:spcPts val="1200"/>
                  </a:spcBef>
                </a:pPr>
                <a:r>
                  <a:rPr lang="en-US" sz="1400">
                    <a:solidFill>
                      <a:schemeClr val="tx2"/>
                    </a:solidFill>
                    <a:latin typeface="+mj-lt"/>
                  </a:rPr>
                  <a:t>Differential backup</a:t>
                </a:r>
                <a:endParaRPr lang="en-US" sz="1400" i="0" u="none" strike="noStrike">
                  <a:solidFill>
                    <a:srgbClr val="000000"/>
                  </a:solidFill>
                  <a:effectLst/>
                  <a:latin typeface="Segoe UI" panose="020B0502040204020203" pitchFamily="34" charset="0"/>
                </a:endParaRPr>
              </a:p>
            </p:txBody>
          </p:sp>
          <p:sp>
            <p:nvSpPr>
              <p:cNvPr id="185" name="Rectangle 184">
                <a:extLst>
                  <a:ext uri="{FF2B5EF4-FFF2-40B4-BE49-F238E27FC236}">
                    <a16:creationId xmlns:a16="http://schemas.microsoft.com/office/drawing/2014/main" id="{E1117D91-C47C-4EB5-8384-4EF40AF197DB}"/>
                  </a:ext>
                </a:extLst>
              </p:cNvPr>
              <p:cNvSpPr/>
              <p:nvPr/>
            </p:nvSpPr>
            <p:spPr>
              <a:xfrm>
                <a:off x="3508551" y="5397661"/>
                <a:ext cx="636940" cy="369332"/>
              </a:xfrm>
              <a:prstGeom prst="rect">
                <a:avLst/>
              </a:prstGeom>
            </p:spPr>
            <p:txBody>
              <a:bodyPr wrap="square">
                <a:spAutoFit/>
              </a:bodyPr>
              <a:lstStyle/>
              <a:p>
                <a:pPr algn="ctr">
                  <a:lnSpc>
                    <a:spcPct val="90000"/>
                  </a:lnSpc>
                  <a:spcBef>
                    <a:spcPts val="1200"/>
                  </a:spcBef>
                </a:pPr>
                <a:r>
                  <a:rPr lang="en-US" sz="1000"/>
                  <a:t>First backup</a:t>
                </a:r>
                <a:endParaRPr lang="en-US" sz="1000" i="0" u="none" strike="noStrike">
                  <a:effectLst/>
                </a:endParaRPr>
              </a:p>
            </p:txBody>
          </p:sp>
          <p:sp>
            <p:nvSpPr>
              <p:cNvPr id="186" name="Rectangle 185">
                <a:extLst>
                  <a:ext uri="{FF2B5EF4-FFF2-40B4-BE49-F238E27FC236}">
                    <a16:creationId xmlns:a16="http://schemas.microsoft.com/office/drawing/2014/main" id="{4874F0A4-7360-4B71-904F-E6C994867C20}"/>
                  </a:ext>
                </a:extLst>
              </p:cNvPr>
              <p:cNvSpPr/>
              <p:nvPr/>
            </p:nvSpPr>
            <p:spPr>
              <a:xfrm>
                <a:off x="4057653" y="5397661"/>
                <a:ext cx="636940" cy="369332"/>
              </a:xfrm>
              <a:prstGeom prst="rect">
                <a:avLst/>
              </a:prstGeom>
            </p:spPr>
            <p:txBody>
              <a:bodyPr wrap="square">
                <a:spAutoFit/>
              </a:bodyPr>
              <a:lstStyle/>
              <a:p>
                <a:pPr algn="ctr">
                  <a:lnSpc>
                    <a:spcPct val="90000"/>
                  </a:lnSpc>
                  <a:spcBef>
                    <a:spcPts val="1200"/>
                  </a:spcBef>
                </a:pPr>
                <a:r>
                  <a:rPr lang="en-US" sz="1000"/>
                  <a:t>Second backup</a:t>
                </a:r>
                <a:endParaRPr lang="en-US" sz="1000" i="0" u="none" strike="noStrike">
                  <a:effectLst/>
                </a:endParaRPr>
              </a:p>
            </p:txBody>
          </p:sp>
          <p:sp>
            <p:nvSpPr>
              <p:cNvPr id="187" name="Rectangle 186">
                <a:extLst>
                  <a:ext uri="{FF2B5EF4-FFF2-40B4-BE49-F238E27FC236}">
                    <a16:creationId xmlns:a16="http://schemas.microsoft.com/office/drawing/2014/main" id="{E3E07C3E-C3CE-4EF4-8428-E7028DDAFFDA}"/>
                  </a:ext>
                </a:extLst>
              </p:cNvPr>
              <p:cNvSpPr/>
              <p:nvPr/>
            </p:nvSpPr>
            <p:spPr>
              <a:xfrm>
                <a:off x="4606755" y="5397661"/>
                <a:ext cx="636940" cy="369332"/>
              </a:xfrm>
              <a:prstGeom prst="rect">
                <a:avLst/>
              </a:prstGeom>
            </p:spPr>
            <p:txBody>
              <a:bodyPr wrap="square">
                <a:spAutoFit/>
              </a:bodyPr>
              <a:lstStyle/>
              <a:p>
                <a:pPr algn="ctr">
                  <a:lnSpc>
                    <a:spcPct val="90000"/>
                  </a:lnSpc>
                  <a:spcBef>
                    <a:spcPts val="1200"/>
                  </a:spcBef>
                </a:pPr>
                <a:r>
                  <a:rPr lang="en-US" sz="1000"/>
                  <a:t>Third backup</a:t>
                </a:r>
                <a:endParaRPr lang="en-US" sz="1000" i="0" u="none" strike="noStrike">
                  <a:effectLst/>
                </a:endParaRPr>
              </a:p>
            </p:txBody>
          </p:sp>
        </p:grpSp>
      </p:grpSp>
      <p:sp>
        <p:nvSpPr>
          <p:cNvPr id="26" name="Freeform: Shape 25">
            <a:extLst>
              <a:ext uri="{FF2B5EF4-FFF2-40B4-BE49-F238E27FC236}">
                <a16:creationId xmlns:a16="http://schemas.microsoft.com/office/drawing/2014/main" id="{2A6CD47A-7EE3-4513-B4DB-2193396F279D}"/>
              </a:ext>
            </a:extLst>
          </p:cNvPr>
          <p:cNvSpPr/>
          <p:nvPr/>
        </p:nvSpPr>
        <p:spPr bwMode="auto">
          <a:xfrm>
            <a:off x="2173498" y="2687941"/>
            <a:ext cx="5080741" cy="1348922"/>
          </a:xfrm>
          <a:custGeom>
            <a:avLst/>
            <a:gdLst>
              <a:gd name="connsiteX0" fmla="*/ 0 w 4876800"/>
              <a:gd name="connsiteY0" fmla="*/ 0 h 1422400"/>
              <a:gd name="connsiteX1" fmla="*/ 1239520 w 4876800"/>
              <a:gd name="connsiteY1" fmla="*/ 863600 h 1422400"/>
              <a:gd name="connsiteX2" fmla="*/ 4277360 w 4876800"/>
              <a:gd name="connsiteY2" fmla="*/ 1188720 h 1422400"/>
              <a:gd name="connsiteX3" fmla="*/ 4876800 w 4876800"/>
              <a:gd name="connsiteY3" fmla="*/ 1422400 h 1422400"/>
              <a:gd name="connsiteX0" fmla="*/ 0 w 4876800"/>
              <a:gd name="connsiteY0" fmla="*/ 0 h 1422400"/>
              <a:gd name="connsiteX1" fmla="*/ 1239520 w 4876800"/>
              <a:gd name="connsiteY1" fmla="*/ 863600 h 1422400"/>
              <a:gd name="connsiteX2" fmla="*/ 3911600 w 4876800"/>
              <a:gd name="connsiteY2" fmla="*/ 1132840 h 1422400"/>
              <a:gd name="connsiteX3" fmla="*/ 4876800 w 4876800"/>
              <a:gd name="connsiteY3" fmla="*/ 1422400 h 1422400"/>
              <a:gd name="connsiteX0" fmla="*/ 0 w 4876800"/>
              <a:gd name="connsiteY0" fmla="*/ 0 h 1422400"/>
              <a:gd name="connsiteX1" fmla="*/ 1239520 w 4876800"/>
              <a:gd name="connsiteY1" fmla="*/ 863600 h 1422400"/>
              <a:gd name="connsiteX2" fmla="*/ 3911600 w 4876800"/>
              <a:gd name="connsiteY2" fmla="*/ 1132840 h 1422400"/>
              <a:gd name="connsiteX3" fmla="*/ 4876800 w 4876800"/>
              <a:gd name="connsiteY3" fmla="*/ 1422400 h 1422400"/>
              <a:gd name="connsiteX0" fmla="*/ 0 w 4876800"/>
              <a:gd name="connsiteY0" fmla="*/ 0 h 1422400"/>
              <a:gd name="connsiteX1" fmla="*/ 1239520 w 4876800"/>
              <a:gd name="connsiteY1" fmla="*/ 863600 h 1422400"/>
              <a:gd name="connsiteX2" fmla="*/ 3911600 w 4876800"/>
              <a:gd name="connsiteY2" fmla="*/ 1132840 h 1422400"/>
              <a:gd name="connsiteX3" fmla="*/ 4876800 w 4876800"/>
              <a:gd name="connsiteY3" fmla="*/ 1422400 h 1422400"/>
              <a:gd name="connsiteX0" fmla="*/ 536 w 4877336"/>
              <a:gd name="connsiteY0" fmla="*/ 0 h 1422400"/>
              <a:gd name="connsiteX1" fmla="*/ 1240056 w 4877336"/>
              <a:gd name="connsiteY1" fmla="*/ 863600 h 1422400"/>
              <a:gd name="connsiteX2" fmla="*/ 3912136 w 4877336"/>
              <a:gd name="connsiteY2" fmla="*/ 1132840 h 1422400"/>
              <a:gd name="connsiteX3" fmla="*/ 4877336 w 4877336"/>
              <a:gd name="connsiteY3" fmla="*/ 1422400 h 1422400"/>
              <a:gd name="connsiteX0" fmla="*/ 536 w 4877336"/>
              <a:gd name="connsiteY0" fmla="*/ 0 h 1422400"/>
              <a:gd name="connsiteX1" fmla="*/ 1240056 w 4877336"/>
              <a:gd name="connsiteY1" fmla="*/ 919480 h 1422400"/>
              <a:gd name="connsiteX2" fmla="*/ 3912136 w 4877336"/>
              <a:gd name="connsiteY2" fmla="*/ 1132840 h 1422400"/>
              <a:gd name="connsiteX3" fmla="*/ 4877336 w 4877336"/>
              <a:gd name="connsiteY3" fmla="*/ 1422400 h 1422400"/>
              <a:gd name="connsiteX0" fmla="*/ 1 w 4876801"/>
              <a:gd name="connsiteY0" fmla="*/ 0 h 1422400"/>
              <a:gd name="connsiteX1" fmla="*/ 1239521 w 4876801"/>
              <a:gd name="connsiteY1" fmla="*/ 919480 h 1422400"/>
              <a:gd name="connsiteX2" fmla="*/ 3911601 w 4876801"/>
              <a:gd name="connsiteY2" fmla="*/ 1132840 h 1422400"/>
              <a:gd name="connsiteX3" fmla="*/ 4876801 w 4876801"/>
              <a:gd name="connsiteY3" fmla="*/ 1422400 h 1422400"/>
              <a:gd name="connsiteX0" fmla="*/ 1 w 4876801"/>
              <a:gd name="connsiteY0" fmla="*/ 0 h 1422400"/>
              <a:gd name="connsiteX1" fmla="*/ 1239521 w 4876801"/>
              <a:gd name="connsiteY1" fmla="*/ 919480 h 1422400"/>
              <a:gd name="connsiteX2" fmla="*/ 3916681 w 4876801"/>
              <a:gd name="connsiteY2" fmla="*/ 1148080 h 1422400"/>
              <a:gd name="connsiteX3" fmla="*/ 4876801 w 4876801"/>
              <a:gd name="connsiteY3" fmla="*/ 1422400 h 1422400"/>
              <a:gd name="connsiteX0" fmla="*/ 1 w 4892041"/>
              <a:gd name="connsiteY0" fmla="*/ 0 h 1381760"/>
              <a:gd name="connsiteX1" fmla="*/ 1239521 w 4892041"/>
              <a:gd name="connsiteY1" fmla="*/ 919480 h 1381760"/>
              <a:gd name="connsiteX2" fmla="*/ 3916681 w 4892041"/>
              <a:gd name="connsiteY2" fmla="*/ 1148080 h 1381760"/>
              <a:gd name="connsiteX3" fmla="*/ 4892041 w 4892041"/>
              <a:gd name="connsiteY3" fmla="*/ 1381760 h 1381760"/>
              <a:gd name="connsiteX0" fmla="*/ 1 w 4892041"/>
              <a:gd name="connsiteY0" fmla="*/ 0 h 1381760"/>
              <a:gd name="connsiteX1" fmla="*/ 1249681 w 4892041"/>
              <a:gd name="connsiteY1" fmla="*/ 904240 h 1381760"/>
              <a:gd name="connsiteX2" fmla="*/ 3916681 w 4892041"/>
              <a:gd name="connsiteY2" fmla="*/ 1148080 h 1381760"/>
              <a:gd name="connsiteX3" fmla="*/ 4892041 w 4892041"/>
              <a:gd name="connsiteY3" fmla="*/ 1381760 h 1381760"/>
              <a:gd name="connsiteX0" fmla="*/ 1 w 4892041"/>
              <a:gd name="connsiteY0" fmla="*/ 0 h 1381760"/>
              <a:gd name="connsiteX1" fmla="*/ 1473201 w 4892041"/>
              <a:gd name="connsiteY1" fmla="*/ 955040 h 1381760"/>
              <a:gd name="connsiteX2" fmla="*/ 3916681 w 4892041"/>
              <a:gd name="connsiteY2" fmla="*/ 1148080 h 1381760"/>
              <a:gd name="connsiteX3" fmla="*/ 4892041 w 4892041"/>
              <a:gd name="connsiteY3" fmla="*/ 1381760 h 1381760"/>
              <a:gd name="connsiteX0" fmla="*/ 0 w 4892040"/>
              <a:gd name="connsiteY0" fmla="*/ 0 h 1381760"/>
              <a:gd name="connsiteX1" fmla="*/ 1473200 w 4892040"/>
              <a:gd name="connsiteY1" fmla="*/ 955040 h 1381760"/>
              <a:gd name="connsiteX2" fmla="*/ 3916680 w 4892040"/>
              <a:gd name="connsiteY2" fmla="*/ 1148080 h 1381760"/>
              <a:gd name="connsiteX3" fmla="*/ 4892040 w 4892040"/>
              <a:gd name="connsiteY3" fmla="*/ 1381760 h 1381760"/>
              <a:gd name="connsiteX0" fmla="*/ 0 w 4892040"/>
              <a:gd name="connsiteY0" fmla="*/ 0 h 1381760"/>
              <a:gd name="connsiteX1" fmla="*/ 1473200 w 4892040"/>
              <a:gd name="connsiteY1" fmla="*/ 955040 h 1381760"/>
              <a:gd name="connsiteX2" fmla="*/ 3916680 w 4892040"/>
              <a:gd name="connsiteY2" fmla="*/ 1148080 h 1381760"/>
              <a:gd name="connsiteX3" fmla="*/ 4892040 w 4892040"/>
              <a:gd name="connsiteY3" fmla="*/ 1381760 h 1381760"/>
              <a:gd name="connsiteX0" fmla="*/ 0 w 4892040"/>
              <a:gd name="connsiteY0" fmla="*/ 0 h 1381760"/>
              <a:gd name="connsiteX1" fmla="*/ 1503680 w 4892040"/>
              <a:gd name="connsiteY1" fmla="*/ 985520 h 1381760"/>
              <a:gd name="connsiteX2" fmla="*/ 3916680 w 4892040"/>
              <a:gd name="connsiteY2" fmla="*/ 1148080 h 1381760"/>
              <a:gd name="connsiteX3" fmla="*/ 4892040 w 4892040"/>
              <a:gd name="connsiteY3" fmla="*/ 1381760 h 1381760"/>
              <a:gd name="connsiteX0" fmla="*/ 0 w 4892040"/>
              <a:gd name="connsiteY0" fmla="*/ 0 h 1381760"/>
              <a:gd name="connsiteX1" fmla="*/ 1503680 w 4892040"/>
              <a:gd name="connsiteY1" fmla="*/ 985520 h 1381760"/>
              <a:gd name="connsiteX2" fmla="*/ 3916680 w 4892040"/>
              <a:gd name="connsiteY2" fmla="*/ 1148080 h 1381760"/>
              <a:gd name="connsiteX3" fmla="*/ 4892040 w 4892040"/>
              <a:gd name="connsiteY3" fmla="*/ 1381760 h 1381760"/>
              <a:gd name="connsiteX0" fmla="*/ 0 w 4892040"/>
              <a:gd name="connsiteY0" fmla="*/ 0 h 1381760"/>
              <a:gd name="connsiteX1" fmla="*/ 1488440 w 4892040"/>
              <a:gd name="connsiteY1" fmla="*/ 955040 h 1381760"/>
              <a:gd name="connsiteX2" fmla="*/ 3916680 w 4892040"/>
              <a:gd name="connsiteY2" fmla="*/ 1148080 h 1381760"/>
              <a:gd name="connsiteX3" fmla="*/ 4892040 w 4892040"/>
              <a:gd name="connsiteY3" fmla="*/ 1381760 h 1381760"/>
              <a:gd name="connsiteX0" fmla="*/ 0 w 4892040"/>
              <a:gd name="connsiteY0" fmla="*/ 0 h 1381760"/>
              <a:gd name="connsiteX1" fmla="*/ 1488440 w 4892040"/>
              <a:gd name="connsiteY1" fmla="*/ 955040 h 1381760"/>
              <a:gd name="connsiteX2" fmla="*/ 3916680 w 4892040"/>
              <a:gd name="connsiteY2" fmla="*/ 1148080 h 1381760"/>
              <a:gd name="connsiteX3" fmla="*/ 4892040 w 4892040"/>
              <a:gd name="connsiteY3" fmla="*/ 1381760 h 1381760"/>
              <a:gd name="connsiteX0" fmla="*/ 0 w 4892040"/>
              <a:gd name="connsiteY0" fmla="*/ 0 h 1381760"/>
              <a:gd name="connsiteX1" fmla="*/ 1488440 w 4892040"/>
              <a:gd name="connsiteY1" fmla="*/ 955040 h 1381760"/>
              <a:gd name="connsiteX2" fmla="*/ 3916680 w 4892040"/>
              <a:gd name="connsiteY2" fmla="*/ 1148080 h 1381760"/>
              <a:gd name="connsiteX3" fmla="*/ 4892040 w 4892040"/>
              <a:gd name="connsiteY3" fmla="*/ 1381760 h 1381760"/>
              <a:gd name="connsiteX0" fmla="*/ 0 w 4892040"/>
              <a:gd name="connsiteY0" fmla="*/ 0 h 1381760"/>
              <a:gd name="connsiteX1" fmla="*/ 1778000 w 4892040"/>
              <a:gd name="connsiteY1" fmla="*/ 1026160 h 1381760"/>
              <a:gd name="connsiteX2" fmla="*/ 3916680 w 4892040"/>
              <a:gd name="connsiteY2" fmla="*/ 1148080 h 1381760"/>
              <a:gd name="connsiteX3" fmla="*/ 4892040 w 4892040"/>
              <a:gd name="connsiteY3" fmla="*/ 1381760 h 1381760"/>
              <a:gd name="connsiteX0" fmla="*/ 0 w 4892040"/>
              <a:gd name="connsiteY0" fmla="*/ 0 h 1381760"/>
              <a:gd name="connsiteX1" fmla="*/ 1778000 w 4892040"/>
              <a:gd name="connsiteY1" fmla="*/ 1026160 h 1381760"/>
              <a:gd name="connsiteX2" fmla="*/ 3916680 w 4892040"/>
              <a:gd name="connsiteY2" fmla="*/ 1148080 h 1381760"/>
              <a:gd name="connsiteX3" fmla="*/ 4892040 w 4892040"/>
              <a:gd name="connsiteY3" fmla="*/ 1381760 h 1381760"/>
              <a:gd name="connsiteX0" fmla="*/ 143 w 4892183"/>
              <a:gd name="connsiteY0" fmla="*/ 0 h 1381760"/>
              <a:gd name="connsiteX1" fmla="*/ 1778143 w 4892183"/>
              <a:gd name="connsiteY1" fmla="*/ 1026160 h 1381760"/>
              <a:gd name="connsiteX2" fmla="*/ 3916823 w 4892183"/>
              <a:gd name="connsiteY2" fmla="*/ 1148080 h 1381760"/>
              <a:gd name="connsiteX3" fmla="*/ 4892183 w 4892183"/>
              <a:gd name="connsiteY3" fmla="*/ 1381760 h 1381760"/>
              <a:gd name="connsiteX0" fmla="*/ 143 w 4892183"/>
              <a:gd name="connsiteY0" fmla="*/ 0 h 1381760"/>
              <a:gd name="connsiteX1" fmla="*/ 1778143 w 4892183"/>
              <a:gd name="connsiteY1" fmla="*/ 1026160 h 1381760"/>
              <a:gd name="connsiteX2" fmla="*/ 3916823 w 4892183"/>
              <a:gd name="connsiteY2" fmla="*/ 1148080 h 1381760"/>
              <a:gd name="connsiteX3" fmla="*/ 4892183 w 4892183"/>
              <a:gd name="connsiteY3" fmla="*/ 1381760 h 1381760"/>
              <a:gd name="connsiteX0" fmla="*/ 143 w 4892183"/>
              <a:gd name="connsiteY0" fmla="*/ 0 h 1381760"/>
              <a:gd name="connsiteX1" fmla="*/ 1778143 w 4892183"/>
              <a:gd name="connsiteY1" fmla="*/ 1026160 h 1381760"/>
              <a:gd name="connsiteX2" fmla="*/ 3916823 w 4892183"/>
              <a:gd name="connsiteY2" fmla="*/ 1148080 h 1381760"/>
              <a:gd name="connsiteX3" fmla="*/ 4892183 w 4892183"/>
              <a:gd name="connsiteY3" fmla="*/ 1381760 h 1381760"/>
              <a:gd name="connsiteX0" fmla="*/ 143 w 4887103"/>
              <a:gd name="connsiteY0" fmla="*/ 0 h 1376680"/>
              <a:gd name="connsiteX1" fmla="*/ 1778143 w 4887103"/>
              <a:gd name="connsiteY1" fmla="*/ 1026160 h 1376680"/>
              <a:gd name="connsiteX2" fmla="*/ 3916823 w 4887103"/>
              <a:gd name="connsiteY2" fmla="*/ 1148080 h 1376680"/>
              <a:gd name="connsiteX3" fmla="*/ 4887103 w 4887103"/>
              <a:gd name="connsiteY3" fmla="*/ 1376680 h 1376680"/>
              <a:gd name="connsiteX0" fmla="*/ 20 w 4886980"/>
              <a:gd name="connsiteY0" fmla="*/ 0 h 1376680"/>
              <a:gd name="connsiteX1" fmla="*/ 1778020 w 4886980"/>
              <a:gd name="connsiteY1" fmla="*/ 1026160 h 1376680"/>
              <a:gd name="connsiteX2" fmla="*/ 3916700 w 4886980"/>
              <a:gd name="connsiteY2" fmla="*/ 1148080 h 1376680"/>
              <a:gd name="connsiteX3" fmla="*/ 4886980 w 4886980"/>
              <a:gd name="connsiteY3" fmla="*/ 1376680 h 1376680"/>
              <a:gd name="connsiteX0" fmla="*/ 20 w 4886980"/>
              <a:gd name="connsiteY0" fmla="*/ 0 h 1376680"/>
              <a:gd name="connsiteX1" fmla="*/ 1778020 w 4886980"/>
              <a:gd name="connsiteY1" fmla="*/ 1026160 h 1376680"/>
              <a:gd name="connsiteX2" fmla="*/ 3916700 w 4886980"/>
              <a:gd name="connsiteY2" fmla="*/ 1148080 h 1376680"/>
              <a:gd name="connsiteX3" fmla="*/ 4886980 w 4886980"/>
              <a:gd name="connsiteY3" fmla="*/ 1376680 h 1376680"/>
              <a:gd name="connsiteX0" fmla="*/ 20 w 4886980"/>
              <a:gd name="connsiteY0" fmla="*/ 0 h 1376680"/>
              <a:gd name="connsiteX1" fmla="*/ 1778020 w 4886980"/>
              <a:gd name="connsiteY1" fmla="*/ 1026160 h 1376680"/>
              <a:gd name="connsiteX2" fmla="*/ 3916700 w 4886980"/>
              <a:gd name="connsiteY2" fmla="*/ 1148080 h 1376680"/>
              <a:gd name="connsiteX3" fmla="*/ 4886980 w 4886980"/>
              <a:gd name="connsiteY3" fmla="*/ 1376680 h 1376680"/>
            </a:gdLst>
            <a:ahLst/>
            <a:cxnLst>
              <a:cxn ang="0">
                <a:pos x="connsiteX0" y="connsiteY0"/>
              </a:cxn>
              <a:cxn ang="0">
                <a:pos x="connsiteX1" y="connsiteY1"/>
              </a:cxn>
              <a:cxn ang="0">
                <a:pos x="connsiteX2" y="connsiteY2"/>
              </a:cxn>
              <a:cxn ang="0">
                <a:pos x="connsiteX3" y="connsiteY3"/>
              </a:cxn>
            </a:cxnLst>
            <a:rect l="l" t="t" r="r" b="b"/>
            <a:pathLst>
              <a:path w="4886980" h="1376680">
                <a:moveTo>
                  <a:pt x="20" y="0"/>
                </a:moveTo>
                <a:cubicBezTo>
                  <a:pt x="-5907" y="627380"/>
                  <a:pt x="1328440" y="961813"/>
                  <a:pt x="1778020" y="1026160"/>
                </a:cubicBezTo>
                <a:cubicBezTo>
                  <a:pt x="2227600" y="1090507"/>
                  <a:pt x="3398540" y="1074420"/>
                  <a:pt x="3916700" y="1148080"/>
                </a:cubicBezTo>
                <a:cubicBezTo>
                  <a:pt x="4434860" y="1221740"/>
                  <a:pt x="4758287" y="1280160"/>
                  <a:pt x="4886980" y="1376680"/>
                </a:cubicBezTo>
              </a:path>
            </a:pathLst>
          </a:custGeom>
          <a:noFill/>
          <a:ln w="19050">
            <a:solidFill>
              <a:schemeClr val="tx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25C7D0B5-C68B-4CB3-913E-785BBD21D0A7}"/>
              </a:ext>
            </a:extLst>
          </p:cNvPr>
          <p:cNvGrpSpPr/>
          <p:nvPr/>
        </p:nvGrpSpPr>
        <p:grpSpPr>
          <a:xfrm>
            <a:off x="434975" y="1546639"/>
            <a:ext cx="11563350" cy="361803"/>
            <a:chOff x="1406579" y="4915420"/>
            <a:chExt cx="11563350" cy="361803"/>
          </a:xfrm>
        </p:grpSpPr>
        <p:sp>
          <p:nvSpPr>
            <p:cNvPr id="194" name="Rectangle 193">
              <a:extLst>
                <a:ext uri="{FF2B5EF4-FFF2-40B4-BE49-F238E27FC236}">
                  <a16:creationId xmlns:a16="http://schemas.microsoft.com/office/drawing/2014/main" id="{52830431-7C3A-4C25-A1E6-17417440285C}"/>
                </a:ext>
              </a:extLst>
            </p:cNvPr>
            <p:cNvSpPr/>
            <p:nvPr/>
          </p:nvSpPr>
          <p:spPr bwMode="auto">
            <a:xfrm>
              <a:off x="1406579" y="4915420"/>
              <a:ext cx="11563350" cy="361803"/>
            </a:xfrm>
            <a:prstGeom prst="rect">
              <a:avLst/>
            </a:prstGeom>
            <a:solidFill>
              <a:schemeClr val="bg2">
                <a:alpha val="80000"/>
              </a:schemeClr>
            </a:solidFill>
            <a:ln w="1905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Data</a:t>
              </a:r>
              <a:endParaRPr lang="en-US" sz="1400">
                <a:solidFill>
                  <a:schemeClr val="tx1"/>
                </a:solidFill>
                <a:cs typeface="Segoe UI" pitchFamily="34" charset="0"/>
              </a:endParaRPr>
            </a:p>
          </p:txBody>
        </p:sp>
        <p:sp>
          <p:nvSpPr>
            <p:cNvPr id="195" name="Rectangle 194">
              <a:extLst>
                <a:ext uri="{FF2B5EF4-FFF2-40B4-BE49-F238E27FC236}">
                  <a16:creationId xmlns:a16="http://schemas.microsoft.com/office/drawing/2014/main" id="{57A7B7FB-5D73-48DE-B9B2-DEF484A0EC89}"/>
                </a:ext>
              </a:extLst>
            </p:cNvPr>
            <p:cNvSpPr/>
            <p:nvPr/>
          </p:nvSpPr>
          <p:spPr>
            <a:xfrm>
              <a:off x="11533811" y="4945169"/>
              <a:ext cx="1261114" cy="307777"/>
            </a:xfrm>
            <a:prstGeom prst="rect">
              <a:avLst/>
            </a:prstGeom>
          </p:spPr>
          <p:txBody>
            <a:bodyPr wrap="none" lIns="91440" rIns="91440">
              <a:spAutoFit/>
            </a:bodyPr>
            <a:lstStyle/>
            <a:p>
              <a:pPr algn="r"/>
              <a:r>
                <a:rPr lang="en-US" sz="1400">
                  <a:cs typeface="Segoe UI" pitchFamily="34" charset="0"/>
                </a:rPr>
                <a:t>Azure Backup</a:t>
              </a:r>
            </a:p>
          </p:txBody>
        </p:sp>
      </p:grpSp>
    </p:spTree>
    <p:extLst>
      <p:ext uri="{BB962C8B-B14F-4D97-AF65-F5344CB8AC3E}">
        <p14:creationId xmlns:p14="http://schemas.microsoft.com/office/powerpoint/2010/main" val="19330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fade">
                                      <p:cBhvr>
                                        <p:cTn id="7" dur="500"/>
                                        <p:tgtEl>
                                          <p:spTgt spid="13317"/>
                                        </p:tgtEl>
                                      </p:cBhvr>
                                    </p:animEffect>
                                  </p:childTnLst>
                                </p:cTn>
                              </p:par>
                              <p:par>
                                <p:cTn id="8" presetID="64" presetClass="path" presetSubtype="0" accel="50000" decel="50000" fill="hold" nodeType="withEffect">
                                  <p:stCondLst>
                                    <p:cond delay="0"/>
                                  </p:stCondLst>
                                  <p:childTnLst>
                                    <p:animMotion origin="layout" path="M -1.17437E-6 0.08466 L -1.17437E-6 -3.91739E-6 " pathEditMode="relative" rAng="0" ptsTypes="AA">
                                      <p:cBhvr>
                                        <p:cTn id="9" dur="500" fill="hold"/>
                                        <p:tgtEl>
                                          <p:spTgt spid="13317"/>
                                        </p:tgtEl>
                                        <p:attrNameLst>
                                          <p:attrName>ppt_x</p:attrName>
                                          <p:attrName>ppt_y</p:attrName>
                                        </p:attrNameLst>
                                      </p:cBhvr>
                                      <p:rCtr x="0" y="-4244"/>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64" presetClass="path" presetSubtype="0" accel="50000" decel="50000" fill="hold" nodeType="withEffect">
                                  <p:stCondLst>
                                    <p:cond delay="0"/>
                                  </p:stCondLst>
                                  <p:childTnLst>
                                    <p:animMotion origin="layout" path="M -1.17437E-6 0.08466 L -1.17437E-6 -3.91739E-6 " pathEditMode="relative" rAng="0" ptsTypes="AA">
                                      <p:cBhvr>
                                        <p:cTn id="15" dur="500" fill="hold"/>
                                        <p:tgtEl>
                                          <p:spTgt spid="35"/>
                                        </p:tgtEl>
                                        <p:attrNameLst>
                                          <p:attrName>ppt_x</p:attrName>
                                          <p:attrName>ppt_y</p:attrName>
                                        </p:attrNameLst>
                                      </p:cBhvr>
                                      <p:rCtr x="0" y="-4244"/>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64" presetClass="path" presetSubtype="0" accel="50000" decel="50000" fill="hold" nodeType="withEffect">
                                  <p:stCondLst>
                                    <p:cond delay="0"/>
                                  </p:stCondLst>
                                  <p:childTnLst>
                                    <p:animMotion origin="layout" path="M -1.17437E-6 0.08466 L -1.17437E-6 -3.91739E-6 " pathEditMode="relative" rAng="0" ptsTypes="AA">
                                      <p:cBhvr>
                                        <p:cTn id="21" dur="500" fill="hold"/>
                                        <p:tgtEl>
                                          <p:spTgt spid="87"/>
                                        </p:tgtEl>
                                        <p:attrNameLst>
                                          <p:attrName>ppt_x</p:attrName>
                                          <p:attrName>ppt_y</p:attrName>
                                        </p:attrNameLst>
                                      </p:cBhvr>
                                      <p:rCtr x="0" y="-4244"/>
                                    </p:animMotion>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9FC03B6-920F-4423-8F59-4DD43C80162C}"/>
              </a:ext>
            </a:extLst>
          </p:cNvPr>
          <p:cNvGraphicFramePr>
            <a:graphicFrameLocks noGrp="1"/>
          </p:cNvGraphicFramePr>
          <p:nvPr>
            <p:extLst>
              <p:ext uri="{D42A27DB-BD31-4B8C-83A1-F6EECF244321}">
                <p14:modId xmlns:p14="http://schemas.microsoft.com/office/powerpoint/2010/main" val="2754842411"/>
              </p:ext>
            </p:extLst>
          </p:nvPr>
        </p:nvGraphicFramePr>
        <p:xfrm>
          <a:off x="434975" y="2231094"/>
          <a:ext cx="11563354" cy="4093503"/>
        </p:xfrm>
        <a:graphic>
          <a:graphicData uri="http://schemas.openxmlformats.org/drawingml/2006/table">
            <a:tbl>
              <a:tblPr/>
              <a:tblGrid>
                <a:gridCol w="2910109">
                  <a:extLst>
                    <a:ext uri="{9D8B030D-6E8A-4147-A177-3AD203B41FA5}">
                      <a16:colId xmlns:a16="http://schemas.microsoft.com/office/drawing/2014/main" val="4192905846"/>
                    </a:ext>
                  </a:extLst>
                </a:gridCol>
                <a:gridCol w="1730649">
                  <a:extLst>
                    <a:ext uri="{9D8B030D-6E8A-4147-A177-3AD203B41FA5}">
                      <a16:colId xmlns:a16="http://schemas.microsoft.com/office/drawing/2014/main" val="2911990067"/>
                    </a:ext>
                  </a:extLst>
                </a:gridCol>
                <a:gridCol w="1730649">
                  <a:extLst>
                    <a:ext uri="{9D8B030D-6E8A-4147-A177-3AD203B41FA5}">
                      <a16:colId xmlns:a16="http://schemas.microsoft.com/office/drawing/2014/main" val="87354277"/>
                    </a:ext>
                  </a:extLst>
                </a:gridCol>
                <a:gridCol w="1730649">
                  <a:extLst>
                    <a:ext uri="{9D8B030D-6E8A-4147-A177-3AD203B41FA5}">
                      <a16:colId xmlns:a16="http://schemas.microsoft.com/office/drawing/2014/main" val="1944599437"/>
                    </a:ext>
                  </a:extLst>
                </a:gridCol>
                <a:gridCol w="1730649">
                  <a:extLst>
                    <a:ext uri="{9D8B030D-6E8A-4147-A177-3AD203B41FA5}">
                      <a16:colId xmlns:a16="http://schemas.microsoft.com/office/drawing/2014/main" val="289261825"/>
                    </a:ext>
                  </a:extLst>
                </a:gridCol>
                <a:gridCol w="1730649">
                  <a:extLst>
                    <a:ext uri="{9D8B030D-6E8A-4147-A177-3AD203B41FA5}">
                      <a16:colId xmlns:a16="http://schemas.microsoft.com/office/drawing/2014/main" val="3933308847"/>
                    </a:ext>
                  </a:extLst>
                </a:gridCol>
              </a:tblGrid>
              <a:tr h="461933">
                <a:tc>
                  <a:txBody>
                    <a:bodyPr/>
                    <a:lstStyle/>
                    <a:p>
                      <a:pPr algn="l" fontAlgn="b"/>
                      <a:r>
                        <a:rPr lang="en-US" sz="1200" b="0">
                          <a:solidFill>
                            <a:schemeClr val="tx2"/>
                          </a:solidFill>
                          <a:effectLst/>
                          <a:latin typeface="+mj-lt"/>
                        </a:rPr>
                        <a:t>Workload</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a:solidFill>
                            <a:schemeClr val="tx2"/>
                          </a:solidFill>
                          <a:effectLst/>
                          <a:latin typeface="+mj-lt"/>
                        </a:rPr>
                        <a:t>Replicate Azure </a:t>
                      </a:r>
                      <a:br>
                        <a:rPr lang="en-US" sz="1200" b="0">
                          <a:solidFill>
                            <a:schemeClr val="tx2"/>
                          </a:solidFill>
                          <a:effectLst/>
                          <a:latin typeface="+mj-lt"/>
                        </a:rPr>
                      </a:br>
                      <a:r>
                        <a:rPr lang="en-US" sz="1200" b="0">
                          <a:solidFill>
                            <a:schemeClr val="tx2"/>
                          </a:solidFill>
                          <a:effectLst/>
                          <a:latin typeface="+mj-lt"/>
                        </a:rPr>
                        <a:t>VMs to Azure</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a:solidFill>
                            <a:schemeClr val="tx2"/>
                          </a:solidFill>
                          <a:effectLst/>
                          <a:latin typeface="+mj-lt"/>
                        </a:rPr>
                        <a:t>Replicate Hyper-V VMs to a secondary site</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a:solidFill>
                            <a:schemeClr val="tx2"/>
                          </a:solidFill>
                          <a:effectLst/>
                          <a:latin typeface="+mj-lt"/>
                        </a:rPr>
                        <a:t>Replicate Hyper-V </a:t>
                      </a:r>
                      <a:br>
                        <a:rPr lang="en-US" sz="1200" b="0">
                          <a:solidFill>
                            <a:schemeClr val="tx2"/>
                          </a:solidFill>
                          <a:effectLst/>
                          <a:latin typeface="+mj-lt"/>
                        </a:rPr>
                      </a:br>
                      <a:r>
                        <a:rPr lang="en-US" sz="1200" b="0">
                          <a:solidFill>
                            <a:schemeClr val="tx2"/>
                          </a:solidFill>
                          <a:effectLst/>
                          <a:latin typeface="+mj-lt"/>
                        </a:rPr>
                        <a:t>VMs to Azure</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a:solidFill>
                            <a:schemeClr val="tx2"/>
                          </a:solidFill>
                          <a:effectLst/>
                          <a:latin typeface="+mj-lt"/>
                        </a:rPr>
                        <a:t>Replicate VMware VMs to a secondary site</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a:solidFill>
                            <a:schemeClr val="tx2"/>
                          </a:solidFill>
                          <a:effectLst/>
                          <a:latin typeface="+mj-lt"/>
                        </a:rPr>
                        <a:t>Replicate VMware </a:t>
                      </a:r>
                      <a:br>
                        <a:rPr lang="en-US" sz="1200" b="0">
                          <a:solidFill>
                            <a:schemeClr val="tx2"/>
                          </a:solidFill>
                          <a:effectLst/>
                          <a:latin typeface="+mj-lt"/>
                        </a:rPr>
                      </a:br>
                      <a:r>
                        <a:rPr lang="en-US" sz="1200" b="0">
                          <a:solidFill>
                            <a:schemeClr val="tx2"/>
                          </a:solidFill>
                          <a:effectLst/>
                          <a:latin typeface="+mj-lt"/>
                        </a:rPr>
                        <a:t>VMs to Azure</a:t>
                      </a:r>
                    </a:p>
                  </a:txBody>
                  <a:tcPr marL="18812" marR="18812" marT="14109" marB="1410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954193"/>
                  </a:ext>
                </a:extLst>
              </a:tr>
              <a:tr h="247509">
                <a:tc>
                  <a:txBody>
                    <a:bodyPr/>
                    <a:lstStyle/>
                    <a:p>
                      <a:pPr algn="l" fontAlgn="t"/>
                      <a:r>
                        <a:rPr lang="en-US" sz="1200">
                          <a:effectLst/>
                        </a:rPr>
                        <a:t>Active Directory, DNS</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91358"/>
                  </a:ext>
                </a:extLst>
              </a:tr>
              <a:tr h="247509">
                <a:tc>
                  <a:txBody>
                    <a:bodyPr/>
                    <a:lstStyle/>
                    <a:p>
                      <a:pPr algn="l" fontAlgn="t"/>
                      <a:r>
                        <a:rPr lang="en-US" sz="1200">
                          <a:effectLst/>
                        </a:rPr>
                        <a:t>Web apps (IIS, SQL)</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9619581"/>
                  </a:ext>
                </a:extLst>
              </a:tr>
              <a:tr h="251050">
                <a:tc>
                  <a:txBody>
                    <a:bodyPr/>
                    <a:lstStyle/>
                    <a:p>
                      <a:pPr algn="l" fontAlgn="t"/>
                      <a:r>
                        <a:rPr lang="en-US" sz="1200">
                          <a:effectLst/>
                        </a:rPr>
                        <a:t>System Center Operations Manager</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9095834"/>
                  </a:ext>
                </a:extLst>
              </a:tr>
              <a:tr h="247509">
                <a:tc>
                  <a:txBody>
                    <a:bodyPr/>
                    <a:lstStyle/>
                    <a:p>
                      <a:pPr algn="l" fontAlgn="t"/>
                      <a:r>
                        <a:rPr lang="en-US" sz="1200">
                          <a:effectLst/>
                        </a:rPr>
                        <a:t>Sharepoint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3974310"/>
                  </a:ext>
                </a:extLst>
              </a:tr>
              <a:tr h="476582">
                <a:tc>
                  <a:txBody>
                    <a:bodyPr/>
                    <a:lstStyle/>
                    <a:p>
                      <a:pPr algn="l" fontAlgn="t"/>
                      <a:r>
                        <a:rPr lang="en-US" sz="1200">
                          <a:effectLst/>
                        </a:rPr>
                        <a:t>SAP</a:t>
                      </a:r>
                      <a:br>
                        <a:rPr lang="en-US" sz="1200">
                          <a:effectLst/>
                        </a:rPr>
                      </a:br>
                      <a:r>
                        <a:rPr lang="en-US" sz="1200">
                          <a:effectLst/>
                        </a:rPr>
                        <a:t>Replicate SAP site to Azure for non-cluster</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631512"/>
                  </a:ext>
                </a:extLst>
              </a:tr>
              <a:tr h="247509">
                <a:tc>
                  <a:txBody>
                    <a:bodyPr/>
                    <a:lstStyle/>
                    <a:p>
                      <a:pPr algn="l" fontAlgn="t"/>
                      <a:r>
                        <a:rPr lang="en-US" sz="1200">
                          <a:effectLst/>
                        </a:rPr>
                        <a:t>Exchange (non-DAG)</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059162"/>
                  </a:ext>
                </a:extLst>
              </a:tr>
              <a:tr h="247509">
                <a:tc>
                  <a:txBody>
                    <a:bodyPr/>
                    <a:lstStyle/>
                    <a:p>
                      <a:pPr algn="l" fontAlgn="t"/>
                      <a:r>
                        <a:rPr lang="en-US" sz="1200">
                          <a:effectLst/>
                        </a:rPr>
                        <a:t>Remote Desktop/VDI</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076913"/>
                  </a:ext>
                </a:extLst>
              </a:tr>
              <a:tr h="461933">
                <a:tc>
                  <a:txBody>
                    <a:bodyPr/>
                    <a:lstStyle/>
                    <a:p>
                      <a:pPr algn="l" fontAlgn="t"/>
                      <a:r>
                        <a:rPr lang="en-US" sz="1200">
                          <a:effectLst/>
                        </a:rPr>
                        <a:t>Linux (operating system and apps)</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7648421"/>
                  </a:ext>
                </a:extLst>
              </a:tr>
              <a:tr h="247509">
                <a:tc>
                  <a:txBody>
                    <a:bodyPr/>
                    <a:lstStyle/>
                    <a:p>
                      <a:pPr algn="l" fontAlgn="t"/>
                      <a:r>
                        <a:rPr lang="en-US" sz="1200">
                          <a:effectLst/>
                        </a:rPr>
                        <a:t>Dynamics AX</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775444"/>
                  </a:ext>
                </a:extLst>
              </a:tr>
              <a:tr h="461933">
                <a:tc>
                  <a:txBody>
                    <a:bodyPr/>
                    <a:lstStyle/>
                    <a:p>
                      <a:pPr algn="l" fontAlgn="t"/>
                      <a:r>
                        <a:rPr lang="en-US" sz="1200">
                          <a:effectLst/>
                        </a:rPr>
                        <a:t>Oracle</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 </a:t>
                      </a:r>
                      <a:br>
                        <a:rPr lang="en-US" sz="1200">
                          <a:effectLst/>
                        </a:rPr>
                      </a:br>
                      <a:r>
                        <a:rPr lang="en-US" sz="1200">
                          <a:effectLst/>
                        </a:rPr>
                        <a:t>(tested by Microsoft)</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2863628"/>
                  </a:ext>
                </a:extLst>
              </a:tr>
              <a:tr h="247509">
                <a:tc>
                  <a:txBody>
                    <a:bodyPr/>
                    <a:lstStyle/>
                    <a:p>
                      <a:pPr algn="l" fontAlgn="t"/>
                      <a:r>
                        <a:rPr lang="en-US" sz="1200">
                          <a:effectLst/>
                        </a:rPr>
                        <a:t>Windows File Server</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9173603"/>
                  </a:ext>
                </a:extLst>
              </a:tr>
              <a:tr h="247509">
                <a:tc>
                  <a:txBody>
                    <a:bodyPr/>
                    <a:lstStyle/>
                    <a:p>
                      <a:pPr algn="l" fontAlgn="t"/>
                      <a:r>
                        <a:rPr lang="en-US" sz="1200">
                          <a:effectLst/>
                        </a:rPr>
                        <a:t>Citrix XenApp and XenDesktop</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N/A</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a:effectLst/>
                        </a:rPr>
                        <a:t>N/A</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dirty="0">
                          <a:effectLst/>
                        </a:rPr>
                        <a:t>Y</a:t>
                      </a:r>
                    </a:p>
                  </a:txBody>
                  <a:tcPr marL="18812" marR="18812" marT="14109" marB="141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978163"/>
                  </a:ext>
                </a:extLst>
              </a:tr>
            </a:tbl>
          </a:graphicData>
        </a:graphic>
      </p:graphicFrame>
      <p:sp>
        <p:nvSpPr>
          <p:cNvPr id="2" name="Title 1">
            <a:extLst>
              <a:ext uri="{FF2B5EF4-FFF2-40B4-BE49-F238E27FC236}">
                <a16:creationId xmlns:a16="http://schemas.microsoft.com/office/drawing/2014/main" id="{EC78CCBD-C0B0-4F9B-A9A4-FFF1D2733765}"/>
              </a:ext>
            </a:extLst>
          </p:cNvPr>
          <p:cNvSpPr>
            <a:spLocks noGrp="1"/>
          </p:cNvSpPr>
          <p:nvPr>
            <p:ph type="title"/>
          </p:nvPr>
        </p:nvSpPr>
        <p:spPr/>
        <p:txBody>
          <a:bodyPr/>
          <a:lstStyle/>
          <a:p>
            <a:r>
              <a:rPr lang="en-US"/>
              <a:t>Azure Site Recovery</a:t>
            </a:r>
          </a:p>
        </p:txBody>
      </p:sp>
      <p:sp>
        <p:nvSpPr>
          <p:cNvPr id="5" name="Text Placeholder 4">
            <a:extLst>
              <a:ext uri="{FF2B5EF4-FFF2-40B4-BE49-F238E27FC236}">
                <a16:creationId xmlns:a16="http://schemas.microsoft.com/office/drawing/2014/main" id="{E0E3F72C-1436-4B5E-B5EA-392DA6BC3019}"/>
              </a:ext>
            </a:extLst>
          </p:cNvPr>
          <p:cNvSpPr>
            <a:spLocks noGrp="1"/>
          </p:cNvSpPr>
          <p:nvPr>
            <p:ph type="body" sz="quarter" idx="10"/>
          </p:nvPr>
        </p:nvSpPr>
        <p:spPr/>
        <p:txBody>
          <a:bodyPr/>
          <a:lstStyle/>
          <a:p>
            <a:r>
              <a:rPr lang="en-US"/>
              <a:t>Workload support in Azure Site Recovery</a:t>
            </a:r>
          </a:p>
        </p:txBody>
      </p:sp>
      <p:grpSp>
        <p:nvGrpSpPr>
          <p:cNvPr id="10" name="Group 9">
            <a:extLst>
              <a:ext uri="{FF2B5EF4-FFF2-40B4-BE49-F238E27FC236}">
                <a16:creationId xmlns:a16="http://schemas.microsoft.com/office/drawing/2014/main" id="{3DDF0209-8DA1-4A01-85BE-C4F942D8615F}"/>
              </a:ext>
            </a:extLst>
          </p:cNvPr>
          <p:cNvGrpSpPr/>
          <p:nvPr/>
        </p:nvGrpSpPr>
        <p:grpSpPr>
          <a:xfrm>
            <a:off x="434975" y="1546639"/>
            <a:ext cx="11563350" cy="361803"/>
            <a:chOff x="1406579" y="4915420"/>
            <a:chExt cx="11563350" cy="361803"/>
          </a:xfrm>
        </p:grpSpPr>
        <p:sp>
          <p:nvSpPr>
            <p:cNvPr id="11" name="Rectangle 10">
              <a:extLst>
                <a:ext uri="{FF2B5EF4-FFF2-40B4-BE49-F238E27FC236}">
                  <a16:creationId xmlns:a16="http://schemas.microsoft.com/office/drawing/2014/main" id="{98862535-32F9-4853-AA7A-4EF76A4A3770}"/>
                </a:ext>
              </a:extLst>
            </p:cNvPr>
            <p:cNvSpPr/>
            <p:nvPr/>
          </p:nvSpPr>
          <p:spPr bwMode="auto">
            <a:xfrm>
              <a:off x="1406579" y="4915420"/>
              <a:ext cx="11563350" cy="361803"/>
            </a:xfrm>
            <a:prstGeom prst="rect">
              <a:avLst/>
            </a:prstGeom>
            <a:solidFill>
              <a:schemeClr val="bg2">
                <a:alpha val="80000"/>
              </a:schemeClr>
            </a:solid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Workload / application</a:t>
              </a:r>
              <a:endParaRPr lang="en-US" sz="1400">
                <a:solidFill>
                  <a:schemeClr val="tx1"/>
                </a:solidFill>
                <a:cs typeface="Segoe UI" pitchFamily="34" charset="0"/>
              </a:endParaRPr>
            </a:p>
          </p:txBody>
        </p:sp>
        <p:sp>
          <p:nvSpPr>
            <p:cNvPr id="12" name="Rectangle 11">
              <a:extLst>
                <a:ext uri="{FF2B5EF4-FFF2-40B4-BE49-F238E27FC236}">
                  <a16:creationId xmlns:a16="http://schemas.microsoft.com/office/drawing/2014/main" id="{6FCDF8B8-27E6-491F-AF22-29479EEA9299}"/>
                </a:ext>
              </a:extLst>
            </p:cNvPr>
            <p:cNvSpPr/>
            <p:nvPr/>
          </p:nvSpPr>
          <p:spPr>
            <a:xfrm>
              <a:off x="11041945" y="4945169"/>
              <a:ext cx="1752980" cy="307777"/>
            </a:xfrm>
            <a:prstGeom prst="rect">
              <a:avLst/>
            </a:prstGeom>
          </p:spPr>
          <p:txBody>
            <a:bodyPr wrap="none" lIns="91440" rIns="91440">
              <a:spAutoFit/>
            </a:bodyPr>
            <a:lstStyle/>
            <a:p>
              <a:pPr algn="r"/>
              <a:r>
                <a:rPr lang="en-US" sz="1400">
                  <a:cs typeface="Segoe UI" pitchFamily="34" charset="0"/>
                </a:rPr>
                <a:t>Azure Site Recovery</a:t>
              </a:r>
            </a:p>
          </p:txBody>
        </p:sp>
      </p:grpSp>
    </p:spTree>
    <p:extLst>
      <p:ext uri="{BB962C8B-B14F-4D97-AF65-F5344CB8AC3E}">
        <p14:creationId xmlns:p14="http://schemas.microsoft.com/office/powerpoint/2010/main" val="14193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EBC1BCF-1603-4ED1-923B-27B97DC41D23}"/>
              </a:ext>
            </a:extLst>
          </p:cNvPr>
          <p:cNvSpPr txBox="1"/>
          <p:nvPr/>
        </p:nvSpPr>
        <p:spPr>
          <a:xfrm>
            <a:off x="434975" y="1153145"/>
            <a:ext cx="3634692" cy="5172955"/>
          </a:xfrm>
          <a:prstGeom prst="rect">
            <a:avLst/>
          </a:prstGeom>
          <a:noFill/>
        </p:spPr>
        <p:txBody>
          <a:bodyPr wrap="square" lIns="0" tIns="91440" rIns="91440" bIns="91440" rtlCol="0">
            <a:spAutoFit/>
          </a:bodyPr>
          <a:lstStyle/>
          <a:p>
            <a:pPr>
              <a:lnSpc>
                <a:spcPct val="90000"/>
              </a:lnSpc>
              <a:spcBef>
                <a:spcPts val="1200"/>
              </a:spcBef>
              <a:spcAft>
                <a:spcPts val="1800"/>
              </a:spcAft>
            </a:pPr>
            <a:r>
              <a:rPr lang="en-US" sz="1800">
                <a:solidFill>
                  <a:schemeClr val="tx2"/>
                </a:solidFill>
                <a:latin typeface="+mj-lt"/>
              </a:rPr>
              <a:t>Protect your data with </a:t>
            </a:r>
            <a:br>
              <a:rPr lang="en-US" sz="1800">
                <a:solidFill>
                  <a:schemeClr val="tx2"/>
                </a:solidFill>
                <a:latin typeface="+mj-lt"/>
              </a:rPr>
            </a:br>
            <a:r>
              <a:rPr lang="en-US" sz="1800">
                <a:solidFill>
                  <a:schemeClr val="tx2"/>
                </a:solidFill>
                <a:latin typeface="+mj-lt"/>
              </a:rPr>
              <a:t>Azure Backup</a:t>
            </a:r>
          </a:p>
          <a:p>
            <a:pPr lvl="0" defTabSz="914367" fontAlgn="t">
              <a:lnSpc>
                <a:spcPct val="90000"/>
              </a:lnSpc>
              <a:spcBef>
                <a:spcPts val="1200"/>
              </a:spcBef>
              <a:spcAft>
                <a:spcPts val="600"/>
              </a:spcAft>
              <a:buSzPct val="90000"/>
            </a:pPr>
            <a:r>
              <a:rPr lang="en-IN" sz="1400">
                <a:cs typeface="Segoe UI Semibold" panose="020B0702040204020203" pitchFamily="34" charset="0"/>
              </a:rPr>
              <a:t>Azure Backup landing page: </a:t>
            </a:r>
            <a:r>
              <a:rPr lang="en-US" sz="1400" u="sng">
                <a:cs typeface="Segoe UI" panose="020B0502040204020203" pitchFamily="34" charset="0"/>
                <a:hlinkClick r:id="rId3"/>
              </a:rPr>
              <a:t>https://aka.ms/azure-backup</a:t>
            </a:r>
            <a:r>
              <a:rPr lang="en-US" sz="1400" u="sng">
                <a:cs typeface="Segoe UI" panose="020B0502040204020203" pitchFamily="34" charset="0"/>
              </a:rPr>
              <a:t> </a:t>
            </a:r>
          </a:p>
          <a:p>
            <a:pPr lvl="0" defTabSz="914367" fontAlgn="t">
              <a:lnSpc>
                <a:spcPct val="90000"/>
              </a:lnSpc>
              <a:spcBef>
                <a:spcPts val="1200"/>
              </a:spcBef>
              <a:spcAft>
                <a:spcPts val="600"/>
              </a:spcAft>
              <a:buSzPct val="90000"/>
            </a:pPr>
            <a:r>
              <a:rPr lang="en-IN" sz="1400">
                <a:cs typeface="Segoe UI Semibold" panose="020B0702040204020203" pitchFamily="34" charset="0"/>
              </a:rPr>
              <a:t>Azure Backup’s Cloud-First approach: </a:t>
            </a:r>
            <a:r>
              <a:rPr lang="en-US" sz="1400" u="sng">
                <a:ea typeface="Calibri" panose="020F0502020204030204" pitchFamily="34" charset="0"/>
                <a:cs typeface="Segoe UI" panose="020B0502040204020203" pitchFamily="34" charset="0"/>
                <a:hlinkClick r:id="rId4"/>
              </a:rPr>
              <a:t>https://aka.ms/azure-backup-cloud-first</a:t>
            </a:r>
            <a:r>
              <a:rPr lang="en-US" sz="1400">
                <a:ea typeface="Calibri" panose="020F0502020204030204" pitchFamily="34" charset="0"/>
                <a:cs typeface="Segoe UI" panose="020B0502040204020203" pitchFamily="34" charset="0"/>
              </a:rPr>
              <a:t> </a:t>
            </a:r>
          </a:p>
          <a:p>
            <a:pPr lvl="0" defTabSz="914367" fontAlgn="t">
              <a:lnSpc>
                <a:spcPct val="90000"/>
              </a:lnSpc>
              <a:spcBef>
                <a:spcPts val="1200"/>
              </a:spcBef>
              <a:spcAft>
                <a:spcPts val="600"/>
              </a:spcAft>
              <a:buSzPct val="90000"/>
            </a:pPr>
            <a:r>
              <a:rPr lang="en-IN" sz="1400">
                <a:cs typeface="Segoe UI Semibold" panose="020B0702040204020203" pitchFamily="34" charset="0"/>
              </a:rPr>
              <a:t>Azure Backup blogs: </a:t>
            </a:r>
            <a:r>
              <a:rPr lang="en-US" sz="1400" u="sng">
                <a:cs typeface="Segoe UI" panose="020B0502040204020203" pitchFamily="34" charset="0"/>
                <a:hlinkClick r:id="rId5"/>
              </a:rPr>
              <a:t>https://aka.ms/azure-backup-blogs</a:t>
            </a:r>
            <a:r>
              <a:rPr lang="en-US" sz="1400" u="sng">
                <a:cs typeface="Segoe UI" panose="020B0502040204020203" pitchFamily="34" charset="0"/>
              </a:rPr>
              <a:t> </a:t>
            </a:r>
          </a:p>
          <a:p>
            <a:pPr lvl="0" defTabSz="914367">
              <a:lnSpc>
                <a:spcPct val="90000"/>
              </a:lnSpc>
              <a:spcBef>
                <a:spcPts val="1200"/>
              </a:spcBef>
              <a:spcAft>
                <a:spcPts val="600"/>
              </a:spcAft>
              <a:buSzPct val="90000"/>
            </a:pPr>
            <a:r>
              <a:rPr lang="en-IN" sz="1400">
                <a:cs typeface="Segoe UI Semibold" panose="020B0702040204020203" pitchFamily="34" charset="0"/>
              </a:rPr>
              <a:t>Azure Backup videos: </a:t>
            </a:r>
            <a:r>
              <a:rPr lang="en-US" sz="1400" u="sng">
                <a:cs typeface="Segoe UI" panose="020B0502040204020203" pitchFamily="34" charset="0"/>
                <a:hlinkClick r:id="rId6"/>
              </a:rPr>
              <a:t>https://aka.ms/azurebackupvideos</a:t>
            </a:r>
            <a:endParaRPr lang="en-US" sz="1400" u="sng">
              <a:cs typeface="Segoe UI" panose="020B0502040204020203" pitchFamily="34" charset="0"/>
            </a:endParaRPr>
          </a:p>
          <a:p>
            <a:pPr lvl="0" defTabSz="914367" fontAlgn="t">
              <a:lnSpc>
                <a:spcPct val="90000"/>
              </a:lnSpc>
              <a:spcBef>
                <a:spcPts val="1200"/>
              </a:spcBef>
              <a:spcAft>
                <a:spcPts val="600"/>
              </a:spcAft>
              <a:buSzPct val="90000"/>
            </a:pPr>
            <a:r>
              <a:rPr lang="en-IN" sz="1400">
                <a:cs typeface="Segoe UI Semibold" panose="020B0702040204020203" pitchFamily="34" charset="0"/>
              </a:rPr>
              <a:t>Azure Backup documentation: </a:t>
            </a:r>
            <a:r>
              <a:rPr lang="en-IN" sz="1400" u="sng">
                <a:cs typeface="Segoe UI" panose="020B0502040204020203" pitchFamily="34" charset="0"/>
                <a:hlinkClick r:id="rId7"/>
              </a:rPr>
              <a:t>https://aka.ms/azure-backup-documentation</a:t>
            </a:r>
            <a:r>
              <a:rPr lang="en-IN" sz="1400" u="sng">
                <a:cs typeface="Segoe UI" panose="020B0502040204020203" pitchFamily="34" charset="0"/>
              </a:rPr>
              <a:t>  </a:t>
            </a:r>
          </a:p>
          <a:p>
            <a:pPr lvl="0" defTabSz="914367" fontAlgn="t">
              <a:lnSpc>
                <a:spcPct val="90000"/>
              </a:lnSpc>
              <a:spcBef>
                <a:spcPts val="1200"/>
              </a:spcBef>
              <a:spcAft>
                <a:spcPts val="600"/>
              </a:spcAft>
              <a:buSzPct val="90000"/>
            </a:pPr>
            <a:r>
              <a:rPr lang="en-IN" sz="1400">
                <a:cs typeface="Segoe UI Semibold" panose="020B0702040204020203" pitchFamily="34" charset="0"/>
              </a:rPr>
              <a:t>Azure Backup support forum: </a:t>
            </a:r>
            <a:r>
              <a:rPr lang="en-US" sz="1400" u="sng">
                <a:cs typeface="Segoe UI" panose="020B0502040204020203" pitchFamily="34" charset="0"/>
                <a:hlinkClick r:id="rId8"/>
              </a:rPr>
              <a:t>https://aka.ms/azure-backup-support-forum</a:t>
            </a:r>
            <a:r>
              <a:rPr lang="en-US" sz="1400" u="sng">
                <a:cs typeface="Segoe UI" panose="020B0502040204020203" pitchFamily="34" charset="0"/>
              </a:rPr>
              <a:t> </a:t>
            </a:r>
          </a:p>
          <a:p>
            <a:pPr lvl="0" defTabSz="914367" fontAlgn="t">
              <a:lnSpc>
                <a:spcPct val="90000"/>
              </a:lnSpc>
              <a:spcBef>
                <a:spcPts val="1200"/>
              </a:spcBef>
              <a:spcAft>
                <a:spcPts val="600"/>
              </a:spcAft>
              <a:buSzPct val="90000"/>
            </a:pPr>
            <a:r>
              <a:rPr lang="en-IN" sz="1400">
                <a:cs typeface="Segoe UI Semibold" panose="020B0702040204020203" pitchFamily="34" charset="0"/>
              </a:rPr>
              <a:t>Feedback (user voice): </a:t>
            </a:r>
            <a:r>
              <a:rPr lang="en-US" sz="1400" u="sng">
                <a:cs typeface="Segoe UI" panose="020B0502040204020203" pitchFamily="34" charset="0"/>
                <a:hlinkClick r:id="rId9"/>
              </a:rPr>
              <a:t>https://aka.ms/azure-backup-user-voice</a:t>
            </a:r>
            <a:r>
              <a:rPr lang="en-US" sz="1400" u="sng">
                <a:cs typeface="Segoe UI" panose="020B0502040204020203" pitchFamily="34" charset="0"/>
              </a:rPr>
              <a:t> </a:t>
            </a:r>
            <a:endParaRPr lang="en-US" sz="1400">
              <a:cs typeface="Segoe UI" panose="020B0502040204020203" pitchFamily="34" charset="0"/>
            </a:endParaRPr>
          </a:p>
        </p:txBody>
      </p:sp>
      <p:sp>
        <p:nvSpPr>
          <p:cNvPr id="2" name="Title 1">
            <a:extLst>
              <a:ext uri="{FF2B5EF4-FFF2-40B4-BE49-F238E27FC236}">
                <a16:creationId xmlns:a16="http://schemas.microsoft.com/office/drawing/2014/main" id="{09F4AD19-7711-491A-B3AB-080D81801A38}"/>
              </a:ext>
            </a:extLst>
          </p:cNvPr>
          <p:cNvSpPr>
            <a:spLocks noGrp="1"/>
          </p:cNvSpPr>
          <p:nvPr>
            <p:ph type="title"/>
          </p:nvPr>
        </p:nvSpPr>
        <p:spPr/>
        <p:txBody>
          <a:bodyPr/>
          <a:lstStyle/>
          <a:p>
            <a:r>
              <a:rPr lang="en-US"/>
              <a:t>HERO products</a:t>
            </a:r>
          </a:p>
        </p:txBody>
      </p:sp>
      <p:sp>
        <p:nvSpPr>
          <p:cNvPr id="6" name="TextBox 5">
            <a:extLst>
              <a:ext uri="{FF2B5EF4-FFF2-40B4-BE49-F238E27FC236}">
                <a16:creationId xmlns:a16="http://schemas.microsoft.com/office/drawing/2014/main" id="{E576952C-4DA6-4715-A2C5-8F6F07E4D739}"/>
              </a:ext>
            </a:extLst>
          </p:cNvPr>
          <p:cNvSpPr txBox="1"/>
          <p:nvPr/>
        </p:nvSpPr>
        <p:spPr>
          <a:xfrm>
            <a:off x="4460654" y="1153145"/>
            <a:ext cx="3511992" cy="4360424"/>
          </a:xfrm>
          <a:prstGeom prst="rect">
            <a:avLst/>
          </a:prstGeom>
          <a:noFill/>
        </p:spPr>
        <p:txBody>
          <a:bodyPr wrap="square" lIns="0" tIns="91440" rIns="91440" bIns="91440" rtlCol="0">
            <a:spAutoFit/>
          </a:bodyPr>
          <a:lstStyle/>
          <a:p>
            <a:pPr>
              <a:lnSpc>
                <a:spcPct val="90000"/>
              </a:lnSpc>
              <a:spcBef>
                <a:spcPts val="1200"/>
              </a:spcBef>
              <a:spcAft>
                <a:spcPts val="1800"/>
              </a:spcAft>
            </a:pPr>
            <a:r>
              <a:rPr lang="en-US" sz="1800">
                <a:solidFill>
                  <a:schemeClr val="tx2"/>
                </a:solidFill>
                <a:latin typeface="+mj-lt"/>
              </a:rPr>
              <a:t>Ensure application availability with Azure Site Recovery</a:t>
            </a:r>
          </a:p>
          <a:p>
            <a:pPr>
              <a:lnSpc>
                <a:spcPct val="90000"/>
              </a:lnSpc>
              <a:spcBef>
                <a:spcPts val="1200"/>
              </a:spcBef>
              <a:spcAft>
                <a:spcPts val="600"/>
              </a:spcAft>
            </a:pPr>
            <a:r>
              <a:rPr lang="en-US" sz="1400">
                <a:hlinkClick r:id="rId10"/>
              </a:rPr>
              <a:t>Support matrix for replicating one Azure region to another</a:t>
            </a:r>
            <a:endParaRPr lang="en-US" sz="1400"/>
          </a:p>
          <a:p>
            <a:pPr>
              <a:lnSpc>
                <a:spcPct val="90000"/>
              </a:lnSpc>
              <a:spcBef>
                <a:spcPts val="1200"/>
              </a:spcBef>
              <a:spcAft>
                <a:spcPts val="600"/>
              </a:spcAft>
            </a:pPr>
            <a:r>
              <a:rPr lang="en-US" sz="1400"/>
              <a:t>Site Recovery documentation: </a:t>
            </a:r>
            <a:r>
              <a:rPr lang="en-US" sz="1400">
                <a:hlinkClick r:id="rId11"/>
              </a:rPr>
              <a:t>https://aka.ms/siterecovery_documentation</a:t>
            </a:r>
            <a:endParaRPr lang="en-US" sz="1400"/>
          </a:p>
          <a:p>
            <a:pPr fontAlgn="t">
              <a:lnSpc>
                <a:spcPct val="90000"/>
              </a:lnSpc>
              <a:spcBef>
                <a:spcPts val="1200"/>
              </a:spcBef>
              <a:spcAft>
                <a:spcPts val="600"/>
              </a:spcAft>
            </a:pPr>
            <a:r>
              <a:rPr lang="en-US" sz="1400"/>
              <a:t>Site Recovery blogs: </a:t>
            </a:r>
            <a:r>
              <a:rPr lang="en-US" sz="1400">
                <a:hlinkClick r:id="rId12"/>
              </a:rPr>
              <a:t>https://aka.ms/siterecovery_blogs</a:t>
            </a:r>
            <a:endParaRPr lang="en-US" sz="1400"/>
          </a:p>
          <a:p>
            <a:pPr fontAlgn="t">
              <a:lnSpc>
                <a:spcPct val="90000"/>
              </a:lnSpc>
              <a:spcBef>
                <a:spcPts val="1200"/>
              </a:spcBef>
              <a:spcAft>
                <a:spcPts val="600"/>
              </a:spcAft>
            </a:pPr>
            <a:r>
              <a:rPr lang="en-US" sz="1400"/>
              <a:t>Site Recovery Academy Course: </a:t>
            </a:r>
            <a:r>
              <a:rPr lang="en-US" sz="1400">
                <a:hlinkClick r:id="rId13"/>
              </a:rPr>
              <a:t>https://aka.ms/siterecovery_mva</a:t>
            </a:r>
            <a:endParaRPr lang="en-US" sz="1400"/>
          </a:p>
          <a:p>
            <a:pPr fontAlgn="t">
              <a:lnSpc>
                <a:spcPct val="90000"/>
              </a:lnSpc>
              <a:spcBef>
                <a:spcPts val="1200"/>
              </a:spcBef>
              <a:spcAft>
                <a:spcPts val="600"/>
              </a:spcAft>
            </a:pPr>
            <a:r>
              <a:rPr lang="en-US" sz="1400"/>
              <a:t>Support forum: </a:t>
            </a:r>
            <a:r>
              <a:rPr lang="en-US" sz="1400">
                <a:hlinkClick r:id="rId14"/>
              </a:rPr>
              <a:t>https://aka.ms/asrforum</a:t>
            </a:r>
            <a:r>
              <a:rPr lang="en-US" sz="1400"/>
              <a:t> </a:t>
            </a:r>
          </a:p>
          <a:p>
            <a:pPr fontAlgn="t">
              <a:lnSpc>
                <a:spcPct val="90000"/>
              </a:lnSpc>
              <a:spcBef>
                <a:spcPts val="1200"/>
              </a:spcBef>
              <a:spcAft>
                <a:spcPts val="600"/>
              </a:spcAft>
            </a:pPr>
            <a:r>
              <a:rPr lang="en-US" sz="1400"/>
              <a:t>Feedback (user voice): </a:t>
            </a:r>
            <a:r>
              <a:rPr lang="en-US" sz="1400">
                <a:hlinkClick r:id="rId15"/>
              </a:rPr>
              <a:t>https://aka.ms/ASRuservoice</a:t>
            </a:r>
            <a:r>
              <a:rPr lang="en-US" sz="1400"/>
              <a:t> </a:t>
            </a:r>
          </a:p>
        </p:txBody>
      </p:sp>
      <p:sp>
        <p:nvSpPr>
          <p:cNvPr id="7" name="TextBox 6">
            <a:extLst>
              <a:ext uri="{FF2B5EF4-FFF2-40B4-BE49-F238E27FC236}">
                <a16:creationId xmlns:a16="http://schemas.microsoft.com/office/drawing/2014/main" id="{E7DEB60E-879C-4A60-B0EB-7104E492FC3C}"/>
              </a:ext>
            </a:extLst>
          </p:cNvPr>
          <p:cNvSpPr txBox="1"/>
          <p:nvPr/>
        </p:nvSpPr>
        <p:spPr>
          <a:xfrm>
            <a:off x="8363633" y="1153145"/>
            <a:ext cx="3738864" cy="2886944"/>
          </a:xfrm>
          <a:prstGeom prst="rect">
            <a:avLst/>
          </a:prstGeom>
          <a:noFill/>
        </p:spPr>
        <p:txBody>
          <a:bodyPr wrap="square" lIns="0" tIns="91440" rIns="91440" bIns="91440" rtlCol="0">
            <a:spAutoFit/>
          </a:bodyPr>
          <a:lstStyle/>
          <a:p>
            <a:pPr>
              <a:lnSpc>
                <a:spcPct val="90000"/>
              </a:lnSpc>
              <a:spcBef>
                <a:spcPts val="1200"/>
              </a:spcBef>
              <a:spcAft>
                <a:spcPts val="1800"/>
              </a:spcAft>
            </a:pPr>
            <a:r>
              <a:rPr lang="en-US" sz="1800">
                <a:solidFill>
                  <a:schemeClr val="tx2"/>
                </a:solidFill>
                <a:latin typeface="+mj-lt"/>
              </a:rPr>
              <a:t>Build high availability applications with Availability Zones</a:t>
            </a:r>
          </a:p>
          <a:p>
            <a:pPr>
              <a:lnSpc>
                <a:spcPct val="90000"/>
              </a:lnSpc>
              <a:spcBef>
                <a:spcPts val="1200"/>
              </a:spcBef>
              <a:spcAft>
                <a:spcPts val="600"/>
              </a:spcAft>
            </a:pPr>
            <a:r>
              <a:rPr lang="en-US" sz="1400"/>
              <a:t>Visit the Azure regions page for availability: </a:t>
            </a:r>
            <a:r>
              <a:rPr lang="en-US" sz="1400">
                <a:hlinkClick r:id="rId16"/>
              </a:rPr>
              <a:t>http://aka.ms/AzureRegions</a:t>
            </a:r>
            <a:r>
              <a:rPr lang="en-US" sz="1400"/>
              <a:t> </a:t>
            </a:r>
          </a:p>
          <a:p>
            <a:pPr>
              <a:lnSpc>
                <a:spcPct val="90000"/>
              </a:lnSpc>
              <a:spcBef>
                <a:spcPts val="1200"/>
              </a:spcBef>
              <a:spcAft>
                <a:spcPts val="600"/>
              </a:spcAft>
            </a:pPr>
            <a:r>
              <a:rPr lang="en-US" sz="1400"/>
              <a:t>Learn more about Availability Zones: </a:t>
            </a:r>
            <a:r>
              <a:rPr lang="en-US" sz="1400">
                <a:hlinkClick r:id="rId17"/>
              </a:rPr>
              <a:t>http://aka.ms/AzureAZs</a:t>
            </a:r>
            <a:r>
              <a:rPr lang="en-US" sz="1400"/>
              <a:t> </a:t>
            </a:r>
          </a:p>
          <a:p>
            <a:pPr>
              <a:lnSpc>
                <a:spcPct val="90000"/>
              </a:lnSpc>
              <a:spcBef>
                <a:spcPts val="1200"/>
              </a:spcBef>
              <a:spcAft>
                <a:spcPts val="600"/>
              </a:spcAft>
            </a:pPr>
            <a:r>
              <a:rPr lang="en-US" sz="1400"/>
              <a:t>Build a comprehensive resiliency strategy: </a:t>
            </a:r>
            <a:r>
              <a:rPr lang="en-US" sz="1400">
                <a:hlinkClick r:id="rId18"/>
              </a:rPr>
              <a:t>http://aka.ms/resiliency</a:t>
            </a:r>
            <a:r>
              <a:rPr lang="en-US" sz="1400"/>
              <a:t>, </a:t>
            </a:r>
            <a:r>
              <a:rPr lang="en-US" sz="1400">
                <a:hlinkClick r:id="rId19"/>
              </a:rPr>
              <a:t>http://aka.ms/AZoverview</a:t>
            </a:r>
            <a:r>
              <a:rPr lang="en-US" sz="1400"/>
              <a:t> </a:t>
            </a:r>
          </a:p>
        </p:txBody>
      </p:sp>
      <p:cxnSp>
        <p:nvCxnSpPr>
          <p:cNvPr id="8" name="Straight Connector 7">
            <a:extLst>
              <a:ext uri="{FF2B5EF4-FFF2-40B4-BE49-F238E27FC236}">
                <a16:creationId xmlns:a16="http://schemas.microsoft.com/office/drawing/2014/main" id="{7D3FFB39-FD23-48FF-8F5D-7C33D6793543}"/>
              </a:ext>
            </a:extLst>
          </p:cNvPr>
          <p:cNvCxnSpPr>
            <a:cxnSpLocks/>
          </p:cNvCxnSpPr>
          <p:nvPr/>
        </p:nvCxnSpPr>
        <p:spPr>
          <a:xfrm>
            <a:off x="447810" y="1913409"/>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F38344-DBEB-45EB-A9F0-FB4E814C8C3B}"/>
              </a:ext>
            </a:extLst>
          </p:cNvPr>
          <p:cNvCxnSpPr>
            <a:cxnSpLocks/>
          </p:cNvCxnSpPr>
          <p:nvPr/>
        </p:nvCxnSpPr>
        <p:spPr>
          <a:xfrm>
            <a:off x="4472229" y="1913409"/>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B6BB53-C27D-4993-9D53-DE66D6707696}"/>
              </a:ext>
            </a:extLst>
          </p:cNvPr>
          <p:cNvCxnSpPr>
            <a:cxnSpLocks/>
          </p:cNvCxnSpPr>
          <p:nvPr/>
        </p:nvCxnSpPr>
        <p:spPr>
          <a:xfrm>
            <a:off x="8363633" y="1913409"/>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15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500"/>
                            </p:stCondLst>
                            <p:childTnLst>
                              <p:par>
                                <p:cTn id="13" presetID="2" presetClass="entr" presetSubtype="2"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000"/>
                            </p:stCondLst>
                            <p:childTnLst>
                              <p:par>
                                <p:cTn id="21" presetID="2" presetClass="entr" presetSubtype="2" de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0"/>
            <a:ext cx="12434711" cy="69945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panose="020F0502020204030204"/>
            </a:endParaRPr>
          </a:p>
        </p:txBody>
      </p:sp>
      <p:pic>
        <p:nvPicPr>
          <p:cNvPr id="4" name="Picture 3" descr="A person wearing glasses&#10;&#10;Description automatically generated">
            <a:extLst>
              <a:ext uri="{FF2B5EF4-FFF2-40B4-BE49-F238E27FC236}">
                <a16:creationId xmlns:a16="http://schemas.microsoft.com/office/drawing/2014/main" id="{6711F707-3F0C-4F88-BE77-5BFCC87F5C5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458" b="14273"/>
          <a:stretch/>
        </p:blipFill>
        <p:spPr>
          <a:xfrm>
            <a:off x="902" y="1"/>
            <a:ext cx="12434691" cy="6994524"/>
          </a:xfrm>
          <a:prstGeom prst="rect">
            <a:avLst/>
          </a:prstGeom>
        </p:spPr>
      </p:pic>
      <p:sp>
        <p:nvSpPr>
          <p:cNvPr id="2" name="Title 1">
            <a:extLst>
              <a:ext uri="{FF2B5EF4-FFF2-40B4-BE49-F238E27FC236}">
                <a16:creationId xmlns:a16="http://schemas.microsoft.com/office/drawing/2014/main" id="{F52E8326-2AE0-4E5F-9856-33D984528512}"/>
              </a:ext>
            </a:extLst>
          </p:cNvPr>
          <p:cNvSpPr>
            <a:spLocks noGrp="1"/>
          </p:cNvSpPr>
          <p:nvPr>
            <p:ph type="ctrTitle"/>
          </p:nvPr>
        </p:nvSpPr>
        <p:spPr>
          <a:xfrm>
            <a:off x="0" y="4802337"/>
            <a:ext cx="12436475" cy="817431"/>
          </a:xfrm>
        </p:spPr>
        <p:txBody>
          <a:bodyPr>
            <a:normAutofit fontScale="90000"/>
          </a:bodyPr>
          <a:lstStyle/>
          <a:p>
            <a:pPr>
              <a:spcAft>
                <a:spcPts val="612"/>
              </a:spcAft>
            </a:pPr>
            <a:r>
              <a:rPr lang="en-US" dirty="0">
                <a:solidFill>
                  <a:srgbClr val="FFFFFF"/>
                </a:solidFill>
              </a:rPr>
              <a:t>“Failure is always an option”</a:t>
            </a:r>
          </a:p>
        </p:txBody>
      </p:sp>
      <p:sp>
        <p:nvSpPr>
          <p:cNvPr id="3" name="Subtitle 2">
            <a:extLst>
              <a:ext uri="{FF2B5EF4-FFF2-40B4-BE49-F238E27FC236}">
                <a16:creationId xmlns:a16="http://schemas.microsoft.com/office/drawing/2014/main" id="{F29F4EE5-A7F0-4034-9FCF-9D9866D41FAE}"/>
              </a:ext>
            </a:extLst>
          </p:cNvPr>
          <p:cNvSpPr>
            <a:spLocks noGrp="1"/>
          </p:cNvSpPr>
          <p:nvPr>
            <p:ph type="subTitle" idx="1"/>
          </p:nvPr>
        </p:nvSpPr>
        <p:spPr>
          <a:xfrm>
            <a:off x="1" y="5619768"/>
            <a:ext cx="12434690" cy="1120261"/>
          </a:xfrm>
        </p:spPr>
        <p:txBody>
          <a:bodyPr>
            <a:normAutofit/>
          </a:bodyPr>
          <a:lstStyle/>
          <a:p>
            <a:r>
              <a:rPr lang="en-US" dirty="0">
                <a:solidFill>
                  <a:srgbClr val="FFFFFF"/>
                </a:solidFill>
              </a:rPr>
              <a:t>- Adam Savage</a:t>
            </a:r>
          </a:p>
        </p:txBody>
      </p:sp>
    </p:spTree>
    <p:extLst>
      <p:ext uri="{BB962C8B-B14F-4D97-AF65-F5344CB8AC3E}">
        <p14:creationId xmlns:p14="http://schemas.microsoft.com/office/powerpoint/2010/main" val="166097484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Azure Backup</a:t>
            </a:r>
            <a:endParaRPr lang="en-US" dirty="0">
              <a:solidFill>
                <a:schemeClr val="tx1"/>
              </a:solidFill>
            </a:endParaRPr>
          </a:p>
        </p:txBody>
      </p:sp>
    </p:spTree>
    <p:extLst>
      <p:ext uri="{BB962C8B-B14F-4D97-AF65-F5344CB8AC3E}">
        <p14:creationId xmlns:p14="http://schemas.microsoft.com/office/powerpoint/2010/main" val="395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FC7E93C4-B510-4480-AF7A-E83C5BDC8461}"/>
              </a:ext>
            </a:extLst>
          </p:cNvPr>
          <p:cNvSpPr/>
          <p:nvPr/>
        </p:nvSpPr>
        <p:spPr bwMode="auto">
          <a:xfrm>
            <a:off x="2688653" y="4285429"/>
            <a:ext cx="7059167" cy="2030927"/>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2" name="Title 1">
            <a:extLst>
              <a:ext uri="{FF2B5EF4-FFF2-40B4-BE49-F238E27FC236}">
                <a16:creationId xmlns:a16="http://schemas.microsoft.com/office/drawing/2014/main" id="{5644213A-3503-4B17-A3C4-EF2AC3AAB06F}"/>
              </a:ext>
            </a:extLst>
          </p:cNvPr>
          <p:cNvSpPr>
            <a:spLocks noGrp="1"/>
          </p:cNvSpPr>
          <p:nvPr>
            <p:ph type="title"/>
          </p:nvPr>
        </p:nvSpPr>
        <p:spPr/>
        <p:txBody>
          <a:bodyPr/>
          <a:lstStyle/>
          <a:p>
            <a:r>
              <a:rPr lang="en-US" dirty="0"/>
              <a:t>Azure Backup</a:t>
            </a:r>
          </a:p>
        </p:txBody>
      </p:sp>
      <p:sp>
        <p:nvSpPr>
          <p:cNvPr id="3" name="Text Placeholder 2">
            <a:extLst>
              <a:ext uri="{FF2B5EF4-FFF2-40B4-BE49-F238E27FC236}">
                <a16:creationId xmlns:a16="http://schemas.microsoft.com/office/drawing/2014/main" id="{F98312EA-0560-4D79-A99D-7499124A1A68}"/>
              </a:ext>
            </a:extLst>
          </p:cNvPr>
          <p:cNvSpPr>
            <a:spLocks noGrp="1"/>
          </p:cNvSpPr>
          <p:nvPr>
            <p:ph type="body" sz="quarter" idx="10"/>
          </p:nvPr>
        </p:nvSpPr>
        <p:spPr>
          <a:xfrm>
            <a:off x="434975" y="915009"/>
            <a:ext cx="11563350" cy="307777"/>
          </a:xfrm>
        </p:spPr>
        <p:txBody>
          <a:bodyPr/>
          <a:lstStyle/>
          <a:p>
            <a:r>
              <a:rPr lang="en-US" dirty="0"/>
              <a:t>Recovery Services Vault</a:t>
            </a:r>
          </a:p>
        </p:txBody>
      </p:sp>
      <p:pic>
        <p:nvPicPr>
          <p:cNvPr id="5" name="Graphic 4" descr="Safe">
            <a:extLst>
              <a:ext uri="{FF2B5EF4-FFF2-40B4-BE49-F238E27FC236}">
                <a16:creationId xmlns:a16="http://schemas.microsoft.com/office/drawing/2014/main" id="{6B6313C1-3D02-45F6-9110-7712B51CA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8242" y="2565652"/>
            <a:ext cx="2199259" cy="2199259"/>
          </a:xfrm>
          <a:prstGeom prst="rect">
            <a:avLst/>
          </a:prstGeom>
        </p:spPr>
      </p:pic>
      <p:pic>
        <p:nvPicPr>
          <p:cNvPr id="6" name="Picture 5">
            <a:extLst>
              <a:ext uri="{FF2B5EF4-FFF2-40B4-BE49-F238E27FC236}">
                <a16:creationId xmlns:a16="http://schemas.microsoft.com/office/drawing/2014/main" id="{39CBE943-6E1A-4C86-84C4-C80A2C9BB112}"/>
              </a:ext>
            </a:extLst>
          </p:cNvPr>
          <p:cNvPicPr>
            <a:picLocks noChangeAspect="1"/>
          </p:cNvPicPr>
          <p:nvPr/>
        </p:nvPicPr>
        <p:blipFill>
          <a:blip r:embed="rId4"/>
          <a:stretch>
            <a:fillRect/>
          </a:stretch>
        </p:blipFill>
        <p:spPr>
          <a:xfrm>
            <a:off x="3153710" y="2056248"/>
            <a:ext cx="1143160" cy="1028844"/>
          </a:xfrm>
          <a:prstGeom prst="rect">
            <a:avLst/>
          </a:prstGeom>
        </p:spPr>
      </p:pic>
      <p:pic>
        <p:nvPicPr>
          <p:cNvPr id="7" name="Picture 6">
            <a:extLst>
              <a:ext uri="{FF2B5EF4-FFF2-40B4-BE49-F238E27FC236}">
                <a16:creationId xmlns:a16="http://schemas.microsoft.com/office/drawing/2014/main" id="{DAB13D96-395E-404F-B409-33DD65ECB443}"/>
              </a:ext>
            </a:extLst>
          </p:cNvPr>
          <p:cNvPicPr>
            <a:picLocks noChangeAspect="1"/>
          </p:cNvPicPr>
          <p:nvPr/>
        </p:nvPicPr>
        <p:blipFill>
          <a:blip r:embed="rId5"/>
          <a:stretch>
            <a:fillRect/>
          </a:stretch>
        </p:blipFill>
        <p:spPr>
          <a:xfrm>
            <a:off x="7532911" y="2103625"/>
            <a:ext cx="1333686" cy="924054"/>
          </a:xfrm>
          <a:prstGeom prst="rect">
            <a:avLst/>
          </a:prstGeom>
        </p:spPr>
      </p:pic>
      <p:cxnSp>
        <p:nvCxnSpPr>
          <p:cNvPr id="9" name="Connector: Curved 8">
            <a:extLst>
              <a:ext uri="{FF2B5EF4-FFF2-40B4-BE49-F238E27FC236}">
                <a16:creationId xmlns:a16="http://schemas.microsoft.com/office/drawing/2014/main" id="{8EB98542-479B-48B7-B451-CE41E9A4B20E}"/>
              </a:ext>
            </a:extLst>
          </p:cNvPr>
          <p:cNvCxnSpPr>
            <a:cxnSpLocks/>
            <a:stCxn id="6" idx="2"/>
            <a:endCxn id="5" idx="1"/>
          </p:cNvCxnSpPr>
          <p:nvPr/>
        </p:nvCxnSpPr>
        <p:spPr>
          <a:xfrm rot="16200000" flipH="1">
            <a:off x="4066671" y="2743711"/>
            <a:ext cx="580190" cy="1262952"/>
          </a:xfrm>
          <a:prstGeom prst="curvedConnector2">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9D2BFB92-936B-4F39-9855-AC705C2ED23A}"/>
              </a:ext>
            </a:extLst>
          </p:cNvPr>
          <p:cNvCxnSpPr>
            <a:cxnSpLocks/>
            <a:stCxn id="7" idx="2"/>
            <a:endCxn id="5" idx="3"/>
          </p:cNvCxnSpPr>
          <p:nvPr/>
        </p:nvCxnSpPr>
        <p:spPr>
          <a:xfrm rot="5400000">
            <a:off x="7374827" y="2840354"/>
            <a:ext cx="637603" cy="1012253"/>
          </a:xfrm>
          <a:prstGeom prst="curvedConnector2">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8FDDEC-F99C-42B1-B461-AAB9230DA7DD}"/>
              </a:ext>
            </a:extLst>
          </p:cNvPr>
          <p:cNvSpPr/>
          <p:nvPr/>
        </p:nvSpPr>
        <p:spPr bwMode="auto">
          <a:xfrm>
            <a:off x="2871291" y="1902364"/>
            <a:ext cx="170799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Azure Backup service</a:t>
            </a:r>
          </a:p>
        </p:txBody>
      </p:sp>
      <p:sp>
        <p:nvSpPr>
          <p:cNvPr id="16" name="Rectangle 15">
            <a:extLst>
              <a:ext uri="{FF2B5EF4-FFF2-40B4-BE49-F238E27FC236}">
                <a16:creationId xmlns:a16="http://schemas.microsoft.com/office/drawing/2014/main" id="{2FF0CEDE-0332-418A-BE0F-55EA582F74FB}"/>
              </a:ext>
            </a:extLst>
          </p:cNvPr>
          <p:cNvSpPr/>
          <p:nvPr/>
        </p:nvSpPr>
        <p:spPr bwMode="auto">
          <a:xfrm>
            <a:off x="7345755" y="1902363"/>
            <a:ext cx="170799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Azure Site Recovery</a:t>
            </a:r>
          </a:p>
        </p:txBody>
      </p:sp>
      <p:sp>
        <p:nvSpPr>
          <p:cNvPr id="18" name="Rectangle 17">
            <a:extLst>
              <a:ext uri="{FF2B5EF4-FFF2-40B4-BE49-F238E27FC236}">
                <a16:creationId xmlns:a16="http://schemas.microsoft.com/office/drawing/2014/main" id="{E800DEE9-6BF0-4F40-A316-40CE4ED72E3C}"/>
              </a:ext>
            </a:extLst>
          </p:cNvPr>
          <p:cNvSpPr/>
          <p:nvPr/>
        </p:nvSpPr>
        <p:spPr bwMode="auto">
          <a:xfrm>
            <a:off x="5031929" y="2468702"/>
            <a:ext cx="2111883" cy="1938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400"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Recovery Services Vault</a:t>
            </a:r>
          </a:p>
        </p:txBody>
      </p:sp>
      <p:grpSp>
        <p:nvGrpSpPr>
          <p:cNvPr id="52" name="Group 51">
            <a:extLst>
              <a:ext uri="{FF2B5EF4-FFF2-40B4-BE49-F238E27FC236}">
                <a16:creationId xmlns:a16="http://schemas.microsoft.com/office/drawing/2014/main" id="{71BD5D88-4638-45A7-87EF-0FCED4D27EF0}"/>
              </a:ext>
            </a:extLst>
          </p:cNvPr>
          <p:cNvGrpSpPr/>
          <p:nvPr/>
        </p:nvGrpSpPr>
        <p:grpSpPr>
          <a:xfrm>
            <a:off x="2864974" y="4644400"/>
            <a:ext cx="645883" cy="490335"/>
            <a:chOff x="3686176" y="4067176"/>
            <a:chExt cx="1298575" cy="985838"/>
          </a:xfrm>
          <a:solidFill>
            <a:schemeClr val="accent1"/>
          </a:solidFill>
        </p:grpSpPr>
        <p:sp>
          <p:nvSpPr>
            <p:cNvPr id="53" name="Freeform 5">
              <a:extLst>
                <a:ext uri="{FF2B5EF4-FFF2-40B4-BE49-F238E27FC236}">
                  <a16:creationId xmlns:a16="http://schemas.microsoft.com/office/drawing/2014/main" id="{BAB66020-9E28-41EF-9373-6D6A3AAB7D96}"/>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4" name="Freeform 6">
              <a:extLst>
                <a:ext uri="{FF2B5EF4-FFF2-40B4-BE49-F238E27FC236}">
                  <a16:creationId xmlns:a16="http://schemas.microsoft.com/office/drawing/2014/main" id="{BF114BCA-5105-4612-861F-024366B5DB49}"/>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5" name="Freeform 7">
              <a:extLst>
                <a:ext uri="{FF2B5EF4-FFF2-40B4-BE49-F238E27FC236}">
                  <a16:creationId xmlns:a16="http://schemas.microsoft.com/office/drawing/2014/main" id="{2F88DB44-33B1-40BA-9C4B-A8EF07232DFB}"/>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nvGrpSpPr>
          <p:cNvPr id="56" name="Group 55">
            <a:extLst>
              <a:ext uri="{FF2B5EF4-FFF2-40B4-BE49-F238E27FC236}">
                <a16:creationId xmlns:a16="http://schemas.microsoft.com/office/drawing/2014/main" id="{960CA0E3-0AEA-4888-A4AD-297DC342FD85}"/>
              </a:ext>
            </a:extLst>
          </p:cNvPr>
          <p:cNvGrpSpPr/>
          <p:nvPr/>
        </p:nvGrpSpPr>
        <p:grpSpPr>
          <a:xfrm>
            <a:off x="2871291" y="5493705"/>
            <a:ext cx="645883" cy="490335"/>
            <a:chOff x="3686176" y="4067176"/>
            <a:chExt cx="1298575" cy="985838"/>
          </a:xfrm>
          <a:solidFill>
            <a:schemeClr val="accent1"/>
          </a:solidFill>
        </p:grpSpPr>
        <p:sp>
          <p:nvSpPr>
            <p:cNvPr id="57" name="Freeform 5">
              <a:extLst>
                <a:ext uri="{FF2B5EF4-FFF2-40B4-BE49-F238E27FC236}">
                  <a16:creationId xmlns:a16="http://schemas.microsoft.com/office/drawing/2014/main" id="{C38E27EF-5FA9-44A2-86E0-2871DEE2E1DC}"/>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8" name="Freeform 6">
              <a:extLst>
                <a:ext uri="{FF2B5EF4-FFF2-40B4-BE49-F238E27FC236}">
                  <a16:creationId xmlns:a16="http://schemas.microsoft.com/office/drawing/2014/main" id="{002E60FF-2D4B-4E3B-A94C-B9AA297B0C27}"/>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9" name="Freeform 7">
              <a:extLst>
                <a:ext uri="{FF2B5EF4-FFF2-40B4-BE49-F238E27FC236}">
                  <a16:creationId xmlns:a16="http://schemas.microsoft.com/office/drawing/2014/main" id="{898AA424-1E6E-4708-BD9F-90FFF0C1C715}"/>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nvGrpSpPr>
          <p:cNvPr id="60" name="Group 59">
            <a:extLst>
              <a:ext uri="{FF2B5EF4-FFF2-40B4-BE49-F238E27FC236}">
                <a16:creationId xmlns:a16="http://schemas.microsoft.com/office/drawing/2014/main" id="{DB34F36C-85E7-4684-9CCD-0A50330586EF}"/>
              </a:ext>
            </a:extLst>
          </p:cNvPr>
          <p:cNvGrpSpPr/>
          <p:nvPr/>
        </p:nvGrpSpPr>
        <p:grpSpPr>
          <a:xfrm>
            <a:off x="3771790" y="4639926"/>
            <a:ext cx="645883" cy="490335"/>
            <a:chOff x="3686176" y="4067176"/>
            <a:chExt cx="1298575" cy="985838"/>
          </a:xfrm>
          <a:solidFill>
            <a:schemeClr val="accent1"/>
          </a:solidFill>
        </p:grpSpPr>
        <p:sp>
          <p:nvSpPr>
            <p:cNvPr id="61" name="Freeform 5">
              <a:extLst>
                <a:ext uri="{FF2B5EF4-FFF2-40B4-BE49-F238E27FC236}">
                  <a16:creationId xmlns:a16="http://schemas.microsoft.com/office/drawing/2014/main" id="{3C37A24B-0D9D-42DE-AE72-4D7FA11886FA}"/>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2" name="Freeform 6">
              <a:extLst>
                <a:ext uri="{FF2B5EF4-FFF2-40B4-BE49-F238E27FC236}">
                  <a16:creationId xmlns:a16="http://schemas.microsoft.com/office/drawing/2014/main" id="{0DFA87BC-3F4E-4B88-831F-B495CAE75ECB}"/>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3" name="Freeform 7">
              <a:extLst>
                <a:ext uri="{FF2B5EF4-FFF2-40B4-BE49-F238E27FC236}">
                  <a16:creationId xmlns:a16="http://schemas.microsoft.com/office/drawing/2014/main" id="{9767221B-9532-4A73-A821-E635A1A080C9}"/>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nvGrpSpPr>
          <p:cNvPr id="64" name="Group 63">
            <a:extLst>
              <a:ext uri="{FF2B5EF4-FFF2-40B4-BE49-F238E27FC236}">
                <a16:creationId xmlns:a16="http://schemas.microsoft.com/office/drawing/2014/main" id="{67B259FD-C430-4B76-A331-616304CA97DB}"/>
              </a:ext>
            </a:extLst>
          </p:cNvPr>
          <p:cNvGrpSpPr/>
          <p:nvPr/>
        </p:nvGrpSpPr>
        <p:grpSpPr>
          <a:xfrm>
            <a:off x="3771790" y="5525170"/>
            <a:ext cx="645883" cy="490335"/>
            <a:chOff x="3686176" y="4067176"/>
            <a:chExt cx="1298575" cy="985838"/>
          </a:xfrm>
          <a:solidFill>
            <a:schemeClr val="accent1"/>
          </a:solidFill>
        </p:grpSpPr>
        <p:sp>
          <p:nvSpPr>
            <p:cNvPr id="65" name="Freeform 5">
              <a:extLst>
                <a:ext uri="{FF2B5EF4-FFF2-40B4-BE49-F238E27FC236}">
                  <a16:creationId xmlns:a16="http://schemas.microsoft.com/office/drawing/2014/main" id="{67B3A3B9-6CE2-4434-A561-C85C0FBDF57B}"/>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6" name="Freeform 6">
              <a:extLst>
                <a:ext uri="{FF2B5EF4-FFF2-40B4-BE49-F238E27FC236}">
                  <a16:creationId xmlns:a16="http://schemas.microsoft.com/office/drawing/2014/main" id="{4028F046-F19E-44CB-9E5F-CA1334E4168D}"/>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7" name="Freeform 7">
              <a:extLst>
                <a:ext uri="{FF2B5EF4-FFF2-40B4-BE49-F238E27FC236}">
                  <a16:creationId xmlns:a16="http://schemas.microsoft.com/office/drawing/2014/main" id="{46533770-DAAD-4AE1-BD73-858C7BCC86F6}"/>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68" name="Database_EFC7" title="Icon of a cylinder">
            <a:extLst>
              <a:ext uri="{FF2B5EF4-FFF2-40B4-BE49-F238E27FC236}">
                <a16:creationId xmlns:a16="http://schemas.microsoft.com/office/drawing/2014/main" id="{DD35CEE2-A4B1-46C9-8F3D-94D67C0AD543}"/>
              </a:ext>
            </a:extLst>
          </p:cNvPr>
          <p:cNvSpPr>
            <a:spLocks noChangeAspect="1" noEditPoints="1"/>
          </p:cNvSpPr>
          <p:nvPr/>
        </p:nvSpPr>
        <p:spPr bwMode="auto">
          <a:xfrm>
            <a:off x="5031929" y="4764911"/>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9" name="Database_EFC7" title="Icon of a cylinder">
            <a:extLst>
              <a:ext uri="{FF2B5EF4-FFF2-40B4-BE49-F238E27FC236}">
                <a16:creationId xmlns:a16="http://schemas.microsoft.com/office/drawing/2014/main" id="{211A2C62-55E4-4847-A5C4-D19BF32720EC}"/>
              </a:ext>
            </a:extLst>
          </p:cNvPr>
          <p:cNvSpPr>
            <a:spLocks noChangeAspect="1" noEditPoints="1"/>
          </p:cNvSpPr>
          <p:nvPr/>
        </p:nvSpPr>
        <p:spPr bwMode="auto">
          <a:xfrm>
            <a:off x="5031929" y="5205620"/>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Database_EFC7" title="Icon of a cylinder">
            <a:extLst>
              <a:ext uri="{FF2B5EF4-FFF2-40B4-BE49-F238E27FC236}">
                <a16:creationId xmlns:a16="http://schemas.microsoft.com/office/drawing/2014/main" id="{A1E71141-5F28-4EAC-A4D3-8424693149E0}"/>
              </a:ext>
            </a:extLst>
          </p:cNvPr>
          <p:cNvSpPr>
            <a:spLocks noChangeAspect="1" noEditPoints="1"/>
          </p:cNvSpPr>
          <p:nvPr/>
        </p:nvSpPr>
        <p:spPr bwMode="auto">
          <a:xfrm>
            <a:off x="5031929" y="5695955"/>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9932BEE2-0AEE-44DC-A253-4D81922AC539}"/>
              </a:ext>
            </a:extLst>
          </p:cNvPr>
          <p:cNvGrpSpPr/>
          <p:nvPr/>
        </p:nvGrpSpPr>
        <p:grpSpPr>
          <a:xfrm>
            <a:off x="7860798" y="4963305"/>
            <a:ext cx="645883" cy="490335"/>
            <a:chOff x="3686176" y="4067176"/>
            <a:chExt cx="1298575" cy="985838"/>
          </a:xfrm>
          <a:solidFill>
            <a:schemeClr val="accent1"/>
          </a:solidFill>
        </p:grpSpPr>
        <p:sp>
          <p:nvSpPr>
            <p:cNvPr id="72" name="Freeform 5">
              <a:extLst>
                <a:ext uri="{FF2B5EF4-FFF2-40B4-BE49-F238E27FC236}">
                  <a16:creationId xmlns:a16="http://schemas.microsoft.com/office/drawing/2014/main" id="{9BC93961-5D1F-4549-B81E-7937E21CB7F8}"/>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3" name="Freeform 6">
              <a:extLst>
                <a:ext uri="{FF2B5EF4-FFF2-40B4-BE49-F238E27FC236}">
                  <a16:creationId xmlns:a16="http://schemas.microsoft.com/office/drawing/2014/main" id="{A52A2541-D6AF-453B-A240-6A3AB2E3CF89}"/>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4" name="Freeform 7">
              <a:extLst>
                <a:ext uri="{FF2B5EF4-FFF2-40B4-BE49-F238E27FC236}">
                  <a16:creationId xmlns:a16="http://schemas.microsoft.com/office/drawing/2014/main" id="{E324DE2F-2442-4512-90D6-5B004DA13E1B}"/>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75" name="Database_EFC7" title="Icon of a cylinder">
            <a:extLst>
              <a:ext uri="{FF2B5EF4-FFF2-40B4-BE49-F238E27FC236}">
                <a16:creationId xmlns:a16="http://schemas.microsoft.com/office/drawing/2014/main" id="{F4F26CB2-6B02-4C80-9DB1-EF73CEF9BDCC}"/>
              </a:ext>
            </a:extLst>
          </p:cNvPr>
          <p:cNvSpPr>
            <a:spLocks noChangeAspect="1" noEditPoints="1"/>
          </p:cNvSpPr>
          <p:nvPr/>
        </p:nvSpPr>
        <p:spPr bwMode="auto">
          <a:xfrm>
            <a:off x="8863688" y="5016324"/>
            <a:ext cx="551444" cy="31955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rnd">
            <a:solidFill>
              <a:schemeClr val="tx2"/>
            </a:solid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76" name="Group 75">
            <a:extLst>
              <a:ext uri="{FF2B5EF4-FFF2-40B4-BE49-F238E27FC236}">
                <a16:creationId xmlns:a16="http://schemas.microsoft.com/office/drawing/2014/main" id="{1819A6E0-343A-4066-954F-456D3A93AB43}"/>
              </a:ext>
            </a:extLst>
          </p:cNvPr>
          <p:cNvGrpSpPr/>
          <p:nvPr/>
        </p:nvGrpSpPr>
        <p:grpSpPr>
          <a:xfrm>
            <a:off x="7873903" y="5600426"/>
            <a:ext cx="645883" cy="490335"/>
            <a:chOff x="3686176" y="4067176"/>
            <a:chExt cx="1298575" cy="985838"/>
          </a:xfrm>
          <a:solidFill>
            <a:schemeClr val="accent1"/>
          </a:solidFill>
        </p:grpSpPr>
        <p:sp>
          <p:nvSpPr>
            <p:cNvPr id="77" name="Freeform 5">
              <a:extLst>
                <a:ext uri="{FF2B5EF4-FFF2-40B4-BE49-F238E27FC236}">
                  <a16:creationId xmlns:a16="http://schemas.microsoft.com/office/drawing/2014/main" id="{3B513EF0-33F1-49B1-BB8E-B66456BAAD87}"/>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8" name="Freeform 6">
              <a:extLst>
                <a:ext uri="{FF2B5EF4-FFF2-40B4-BE49-F238E27FC236}">
                  <a16:creationId xmlns:a16="http://schemas.microsoft.com/office/drawing/2014/main" id="{EC24E7A7-FB38-4FEE-AB0D-A45BBA5D7B1D}"/>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9" name="Freeform 7">
              <a:extLst>
                <a:ext uri="{FF2B5EF4-FFF2-40B4-BE49-F238E27FC236}">
                  <a16:creationId xmlns:a16="http://schemas.microsoft.com/office/drawing/2014/main" id="{B2625CA9-58F6-4C14-A9EC-9F2CF4CE3771}"/>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80" name="Database_EFC7" title="Icon of a cylinder">
            <a:extLst>
              <a:ext uri="{FF2B5EF4-FFF2-40B4-BE49-F238E27FC236}">
                <a16:creationId xmlns:a16="http://schemas.microsoft.com/office/drawing/2014/main" id="{F6CB36E4-4AB4-4BD7-9961-F5286DB8E7FC}"/>
              </a:ext>
            </a:extLst>
          </p:cNvPr>
          <p:cNvSpPr>
            <a:spLocks noChangeAspect="1" noEditPoints="1"/>
          </p:cNvSpPr>
          <p:nvPr/>
        </p:nvSpPr>
        <p:spPr bwMode="auto">
          <a:xfrm>
            <a:off x="6113142" y="4736473"/>
            <a:ext cx="378805" cy="4923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7E57303B-528F-41A6-B952-114109541277}"/>
              </a:ext>
            </a:extLst>
          </p:cNvPr>
          <p:cNvSpPr txBox="1"/>
          <p:nvPr/>
        </p:nvSpPr>
        <p:spPr>
          <a:xfrm>
            <a:off x="6077332" y="4957355"/>
            <a:ext cx="450425" cy="154548"/>
          </a:xfrm>
          <a:prstGeom prst="rect">
            <a:avLst/>
          </a:prstGeom>
          <a:noFill/>
        </p:spPr>
        <p:txBody>
          <a:bodyPr wrap="square" lIns="0" tIns="0" rIns="0" bIns="0" rtlCol="0">
            <a:spAutoFit/>
          </a:bodyPr>
          <a:lstStyle/>
          <a:p>
            <a:pPr algn="ctr" defTabSz="932742">
              <a:lnSpc>
                <a:spcPct val="90000"/>
              </a:lnSpc>
              <a:spcAft>
                <a:spcPts val="600"/>
              </a:spcAft>
            </a:pPr>
            <a:r>
              <a:rPr lang="en-US" sz="1200" dirty="0">
                <a:latin typeface="+mj-lt"/>
              </a:rPr>
              <a:t>SQL</a:t>
            </a:r>
            <a:endParaRPr lang="en-US" sz="2400" dirty="0">
              <a:latin typeface="+mj-lt"/>
            </a:endParaRPr>
          </a:p>
        </p:txBody>
      </p:sp>
      <p:sp>
        <p:nvSpPr>
          <p:cNvPr id="84" name="Database_EFC7" title="Icon of a cylinder">
            <a:extLst>
              <a:ext uri="{FF2B5EF4-FFF2-40B4-BE49-F238E27FC236}">
                <a16:creationId xmlns:a16="http://schemas.microsoft.com/office/drawing/2014/main" id="{C723A8FC-63E7-49CC-93C1-C9CD225CECF0}"/>
              </a:ext>
            </a:extLst>
          </p:cNvPr>
          <p:cNvSpPr>
            <a:spLocks noChangeAspect="1" noEditPoints="1"/>
          </p:cNvSpPr>
          <p:nvPr/>
        </p:nvSpPr>
        <p:spPr bwMode="auto">
          <a:xfrm>
            <a:off x="6743369" y="4750647"/>
            <a:ext cx="378805" cy="4923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TextBox 85">
            <a:extLst>
              <a:ext uri="{FF2B5EF4-FFF2-40B4-BE49-F238E27FC236}">
                <a16:creationId xmlns:a16="http://schemas.microsoft.com/office/drawing/2014/main" id="{45664920-DB06-4E03-81E0-B273648DBBA0}"/>
              </a:ext>
            </a:extLst>
          </p:cNvPr>
          <p:cNvSpPr txBox="1"/>
          <p:nvPr/>
        </p:nvSpPr>
        <p:spPr>
          <a:xfrm>
            <a:off x="6707558" y="4950480"/>
            <a:ext cx="450425" cy="154548"/>
          </a:xfrm>
          <a:prstGeom prst="rect">
            <a:avLst/>
          </a:prstGeom>
          <a:noFill/>
        </p:spPr>
        <p:txBody>
          <a:bodyPr wrap="square" lIns="0" tIns="0" rIns="0" bIns="0" rtlCol="0">
            <a:spAutoFit/>
          </a:bodyPr>
          <a:lstStyle/>
          <a:p>
            <a:pPr algn="ctr" defTabSz="932742">
              <a:lnSpc>
                <a:spcPct val="90000"/>
              </a:lnSpc>
              <a:spcAft>
                <a:spcPts val="600"/>
              </a:spcAft>
            </a:pPr>
            <a:r>
              <a:rPr lang="en-US" sz="1200" dirty="0">
                <a:latin typeface="+mj-lt"/>
              </a:rPr>
              <a:t>SQL</a:t>
            </a:r>
            <a:endParaRPr lang="en-US" sz="2400" dirty="0">
              <a:latin typeface="+mj-lt"/>
            </a:endParaRPr>
          </a:p>
        </p:txBody>
      </p:sp>
      <p:sp>
        <p:nvSpPr>
          <p:cNvPr id="87" name="Database_EFC7" title="Icon of a cylinder">
            <a:extLst>
              <a:ext uri="{FF2B5EF4-FFF2-40B4-BE49-F238E27FC236}">
                <a16:creationId xmlns:a16="http://schemas.microsoft.com/office/drawing/2014/main" id="{F2128067-1472-4643-8E7E-6F21041A498D}"/>
              </a:ext>
            </a:extLst>
          </p:cNvPr>
          <p:cNvSpPr>
            <a:spLocks noChangeAspect="1" noEditPoints="1"/>
          </p:cNvSpPr>
          <p:nvPr/>
        </p:nvSpPr>
        <p:spPr bwMode="auto">
          <a:xfrm>
            <a:off x="8940639" y="5545088"/>
            <a:ext cx="378805" cy="4923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TextBox 87">
            <a:extLst>
              <a:ext uri="{FF2B5EF4-FFF2-40B4-BE49-F238E27FC236}">
                <a16:creationId xmlns:a16="http://schemas.microsoft.com/office/drawing/2014/main" id="{2EACD9D0-083D-4128-BE11-B67BB844B915}"/>
              </a:ext>
            </a:extLst>
          </p:cNvPr>
          <p:cNvSpPr txBox="1"/>
          <p:nvPr/>
        </p:nvSpPr>
        <p:spPr>
          <a:xfrm>
            <a:off x="8904828" y="5744921"/>
            <a:ext cx="450425" cy="154548"/>
          </a:xfrm>
          <a:prstGeom prst="rect">
            <a:avLst/>
          </a:prstGeom>
          <a:noFill/>
        </p:spPr>
        <p:txBody>
          <a:bodyPr wrap="square" lIns="0" tIns="0" rIns="0" bIns="0" rtlCol="0">
            <a:spAutoFit/>
          </a:bodyPr>
          <a:lstStyle/>
          <a:p>
            <a:pPr algn="ctr" defTabSz="932742">
              <a:lnSpc>
                <a:spcPct val="90000"/>
              </a:lnSpc>
              <a:spcAft>
                <a:spcPts val="600"/>
              </a:spcAft>
            </a:pPr>
            <a:r>
              <a:rPr lang="en-US" sz="1200" dirty="0">
                <a:latin typeface="+mj-lt"/>
              </a:rPr>
              <a:t>SQL</a:t>
            </a:r>
            <a:endParaRPr lang="en-US" sz="2400" dirty="0">
              <a:latin typeface="+mj-lt"/>
            </a:endParaRPr>
          </a:p>
        </p:txBody>
      </p:sp>
      <p:sp>
        <p:nvSpPr>
          <p:cNvPr id="92" name="server">
            <a:extLst>
              <a:ext uri="{FF2B5EF4-FFF2-40B4-BE49-F238E27FC236}">
                <a16:creationId xmlns:a16="http://schemas.microsoft.com/office/drawing/2014/main" id="{6D970F46-38C7-4A52-89DE-EF718696D178}"/>
              </a:ext>
            </a:extLst>
          </p:cNvPr>
          <p:cNvSpPr>
            <a:spLocks noChangeAspect="1" noEditPoints="1"/>
          </p:cNvSpPr>
          <p:nvPr/>
        </p:nvSpPr>
        <p:spPr bwMode="auto">
          <a:xfrm>
            <a:off x="6460369" y="5525170"/>
            <a:ext cx="269723" cy="51230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lnSpc>
                <a:spcPct val="90000"/>
              </a:lnSpc>
              <a:spcBef>
                <a:spcPts val="612"/>
              </a:spcBef>
              <a:defRPr/>
            </a:pPr>
            <a:endParaRPr lang="en-US" sz="918" kern="0">
              <a:gradFill>
                <a:gsLst>
                  <a:gs pos="0">
                    <a:srgbClr val="1A1A1A"/>
                  </a:gs>
                  <a:gs pos="100000">
                    <a:srgbClr val="1A1A1A"/>
                  </a:gs>
                </a:gsLst>
                <a:lin ang="5400000" scaled="0"/>
              </a:gradFill>
              <a:latin typeface="Segoe UI Semilight"/>
            </a:endParaRPr>
          </a:p>
        </p:txBody>
      </p:sp>
      <p:sp>
        <p:nvSpPr>
          <p:cNvPr id="93" name="Rectangle 92">
            <a:extLst>
              <a:ext uri="{FF2B5EF4-FFF2-40B4-BE49-F238E27FC236}">
                <a16:creationId xmlns:a16="http://schemas.microsoft.com/office/drawing/2014/main" id="{2C31FB5C-53B7-496A-88EF-16ED0BCA7F8A}"/>
              </a:ext>
            </a:extLst>
          </p:cNvPr>
          <p:cNvSpPr/>
          <p:nvPr/>
        </p:nvSpPr>
        <p:spPr bwMode="auto">
          <a:xfrm>
            <a:off x="7607088" y="4437829"/>
            <a:ext cx="1923689" cy="1755707"/>
          </a:xfrm>
          <a:prstGeom prst="rect">
            <a:avLst/>
          </a:prstGeom>
          <a:noFill/>
          <a:ln w="19050" cap="flat" cmpd="sng" algn="ctr">
            <a:solidFill>
              <a:schemeClr val="accent1">
                <a:lumMod val="75000"/>
              </a:schemeClr>
            </a:solidFill>
            <a:prstDash val="sysDot"/>
            <a:headEnd type="none" w="med" len="med"/>
            <a:tailEnd type="none" w="med" len="med"/>
          </a:ln>
          <a:effectLst/>
        </p:spPr>
        <p:txBody>
          <a:bodyPr rot="0" spcFirstLastPara="0" vertOverflow="overflow" horzOverflow="overflow" vert="horz" wrap="square" lIns="186441" tIns="149152" rIns="186441" bIns="149152" numCol="1" spcCol="0" rtlCol="0" fromWordArt="0" anchor="t" anchorCtr="0" forceAA="0" compatLnSpc="1">
            <a:prstTxWarp prst="textNoShape">
              <a:avLst/>
            </a:prstTxWarp>
            <a:noAutofit/>
          </a:bodyPr>
          <a:lstStyle/>
          <a:p>
            <a:pPr algn="ctr" defTabSz="950492" fontAlgn="base">
              <a:lnSpc>
                <a:spcPct val="90000"/>
              </a:lnSpc>
              <a:spcBef>
                <a:spcPts val="612"/>
              </a:spcBef>
              <a:spcAft>
                <a:spcPct val="0"/>
              </a:spcAft>
            </a:pPr>
            <a:endParaRPr lang="en-US" sz="2448" kern="0">
              <a:gradFill>
                <a:gsLst>
                  <a:gs pos="0">
                    <a:srgbClr val="1A1A1A"/>
                  </a:gs>
                  <a:gs pos="100000">
                    <a:srgbClr val="1A1A1A"/>
                  </a:gs>
                </a:gsLst>
                <a:lin ang="5400000" scaled="0"/>
              </a:gradFill>
              <a:latin typeface="Segoe UI Semilight"/>
              <a:cs typeface="Segoe UI" pitchFamily="34" charset="0"/>
            </a:endParaRPr>
          </a:p>
        </p:txBody>
      </p:sp>
      <p:sp>
        <p:nvSpPr>
          <p:cNvPr id="94" name="Rectangle 93">
            <a:extLst>
              <a:ext uri="{FF2B5EF4-FFF2-40B4-BE49-F238E27FC236}">
                <a16:creationId xmlns:a16="http://schemas.microsoft.com/office/drawing/2014/main" id="{F76E9854-6C18-4D89-92EB-33D9D4D34B9B}"/>
              </a:ext>
            </a:extLst>
          </p:cNvPr>
          <p:cNvSpPr/>
          <p:nvPr/>
        </p:nvSpPr>
        <p:spPr bwMode="auto">
          <a:xfrm>
            <a:off x="7732394" y="4553388"/>
            <a:ext cx="1707998" cy="1661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492" fontAlgn="base">
              <a:lnSpc>
                <a:spcPct val="90000"/>
              </a:lnSpc>
              <a:spcBef>
                <a:spcPts val="612"/>
              </a:spcBef>
              <a:spcAft>
                <a:spcPct val="0"/>
              </a:spcAft>
              <a:defRPr/>
            </a:pPr>
            <a:r>
              <a:rPr lang="en-US" sz="1200" kern="0" dirty="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ASR Replica</a:t>
            </a:r>
          </a:p>
        </p:txBody>
      </p:sp>
    </p:spTree>
    <p:extLst>
      <p:ext uri="{BB962C8B-B14F-4D97-AF65-F5344CB8AC3E}">
        <p14:creationId xmlns:p14="http://schemas.microsoft.com/office/powerpoint/2010/main" val="41008629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CE565A-11CF-4586-862B-30D192E2582C}"/>
              </a:ext>
            </a:extLst>
          </p:cNvPr>
          <p:cNvSpPr/>
          <p:nvPr/>
        </p:nvSpPr>
        <p:spPr bwMode="auto">
          <a:xfrm>
            <a:off x="933" y="4565509"/>
            <a:ext cx="12434612" cy="934779"/>
          </a:xfrm>
          <a:prstGeom prst="rect">
            <a:avLst/>
          </a:prstGeom>
          <a:solidFill>
            <a:schemeClr val="bg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r>
              <a:rPr lang="en-US" sz="2250" dirty="0">
                <a:solidFill>
                  <a:srgbClr val="0078D3"/>
                </a:solidFill>
                <a:latin typeface="Segoe UI Semibold" panose="020B0702040204020203" pitchFamily="34" charset="0"/>
                <a:cs typeface="Segoe UI Semibold" panose="020B0702040204020203" pitchFamily="34" charset="0"/>
              </a:rPr>
              <a:t>…making Azure a trusted Cloud Platform</a:t>
            </a:r>
          </a:p>
        </p:txBody>
      </p:sp>
      <p:sp>
        <p:nvSpPr>
          <p:cNvPr id="9" name="Rectangle 8">
            <a:extLst>
              <a:ext uri="{FF2B5EF4-FFF2-40B4-BE49-F238E27FC236}">
                <a16:creationId xmlns:a16="http://schemas.microsoft.com/office/drawing/2014/main" id="{0450A3E8-149B-4DED-A9E1-F40773CF8475}"/>
              </a:ext>
            </a:extLst>
          </p:cNvPr>
          <p:cNvSpPr/>
          <p:nvPr/>
        </p:nvSpPr>
        <p:spPr bwMode="auto">
          <a:xfrm>
            <a:off x="466862" y="2641140"/>
            <a:ext cx="3437300" cy="1537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1428" rIns="102856" bIns="51428" numCol="1" spcCol="0" rtlCol="0" fromWordArt="0" anchor="t" anchorCtr="0" forceAA="0" compatLnSpc="1">
            <a:prstTxWarp prst="textNoShape">
              <a:avLst/>
            </a:prstTxWarp>
            <a:spAutoFit/>
          </a:bodyPr>
          <a:lstStyle/>
          <a:p>
            <a:pPr defTabSz="932273" fontAlgn="base">
              <a:lnSpc>
                <a:spcPct val="90000"/>
              </a:lnSpc>
              <a:spcBef>
                <a:spcPct val="0"/>
              </a:spcBef>
              <a:spcAft>
                <a:spcPts val="1013"/>
              </a:spcAft>
            </a:pPr>
            <a:r>
              <a:rPr lang="en-US" sz="2025" dirty="0">
                <a:solidFill>
                  <a:srgbClr val="3C3C41"/>
                </a:solidFill>
                <a:latin typeface="Segoe UI Semibold"/>
                <a:ea typeface="Segoe UI" pitchFamily="34" charset="0"/>
                <a:cs typeface="Segoe UI" pitchFamily="34" charset="0"/>
              </a:rPr>
              <a:t>Zero-infrastructure backup</a:t>
            </a:r>
          </a:p>
          <a:p>
            <a:pPr defTabSz="932273" fontAlgn="base">
              <a:lnSpc>
                <a:spcPct val="90000"/>
              </a:lnSpc>
              <a:spcBef>
                <a:spcPct val="0"/>
              </a:spcBef>
              <a:spcAft>
                <a:spcPts val="1013"/>
              </a:spcAft>
            </a:pPr>
            <a:r>
              <a:rPr lang="en-US" sz="1799" dirty="0">
                <a:solidFill>
                  <a:srgbClr val="3C3C41"/>
                </a:solidFill>
                <a:latin typeface="Segoe UI"/>
                <a:ea typeface="Segoe UI" pitchFamily="34" charset="0"/>
                <a:cs typeface="Segoe UI" pitchFamily="34" charset="0"/>
              </a:rPr>
              <a:t>I get freedom from provisioning and managing backup infrastructure, enabling </a:t>
            </a:r>
            <a:br>
              <a:rPr lang="en-US" sz="1799" dirty="0">
                <a:solidFill>
                  <a:srgbClr val="3C3C41"/>
                </a:solidFill>
                <a:latin typeface="Segoe UI"/>
                <a:ea typeface="Segoe UI" pitchFamily="34" charset="0"/>
                <a:cs typeface="Segoe UI" pitchFamily="34" charset="0"/>
              </a:rPr>
            </a:br>
            <a:r>
              <a:rPr lang="en-US" sz="1799" dirty="0">
                <a:solidFill>
                  <a:srgbClr val="3C3C41"/>
                </a:solidFill>
                <a:latin typeface="Segoe UI"/>
                <a:ea typeface="Segoe UI" pitchFamily="34" charset="0"/>
                <a:cs typeface="Segoe UI" pitchFamily="34" charset="0"/>
              </a:rPr>
              <a:t>greater agility.</a:t>
            </a:r>
          </a:p>
        </p:txBody>
      </p:sp>
      <p:sp>
        <p:nvSpPr>
          <p:cNvPr id="10" name="Rectangle 9">
            <a:extLst>
              <a:ext uri="{FF2B5EF4-FFF2-40B4-BE49-F238E27FC236}">
                <a16:creationId xmlns:a16="http://schemas.microsoft.com/office/drawing/2014/main" id="{330F9506-4071-4933-BB4A-96BB0FE53352}"/>
              </a:ext>
            </a:extLst>
          </p:cNvPr>
          <p:cNvSpPr/>
          <p:nvPr/>
        </p:nvSpPr>
        <p:spPr bwMode="auto">
          <a:xfrm>
            <a:off x="466862" y="1823486"/>
            <a:ext cx="4769146" cy="421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1428" rIns="102856" bIns="51428" numCol="1" spcCol="0" rtlCol="0" fromWordArt="0" anchor="t" anchorCtr="0" forceAA="0" compatLnSpc="1">
            <a:prstTxWarp prst="textNoShape">
              <a:avLst/>
            </a:prstTxWarp>
            <a:spAutoFit/>
          </a:bodyPr>
          <a:lstStyle/>
          <a:p>
            <a:pPr defTabSz="932273" fontAlgn="base">
              <a:lnSpc>
                <a:spcPct val="90000"/>
              </a:lnSpc>
              <a:spcBef>
                <a:spcPct val="0"/>
              </a:spcBef>
              <a:spcAft>
                <a:spcPts val="675"/>
              </a:spcAft>
            </a:pPr>
            <a:r>
              <a:rPr lang="en-US" sz="2250" dirty="0">
                <a:solidFill>
                  <a:srgbClr val="0078D3"/>
                </a:solidFill>
                <a:latin typeface="Segoe UI Semibold"/>
                <a:ea typeface="Segoe UI" pitchFamily="34" charset="0"/>
                <a:cs typeface="Segoe UI" pitchFamily="34" charset="0"/>
              </a:rPr>
              <a:t>Backup ‘built-into’ Azure delivers:</a:t>
            </a:r>
          </a:p>
        </p:txBody>
      </p:sp>
      <p:sp>
        <p:nvSpPr>
          <p:cNvPr id="11" name="Rectangle 10">
            <a:extLst>
              <a:ext uri="{FF2B5EF4-FFF2-40B4-BE49-F238E27FC236}">
                <a16:creationId xmlns:a16="http://schemas.microsoft.com/office/drawing/2014/main" id="{95830C0F-A399-41FA-80D5-E60427EFA474}"/>
              </a:ext>
            </a:extLst>
          </p:cNvPr>
          <p:cNvSpPr/>
          <p:nvPr/>
        </p:nvSpPr>
        <p:spPr bwMode="auto">
          <a:xfrm>
            <a:off x="4703900" y="2641141"/>
            <a:ext cx="3056524" cy="1010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1428" rIns="102856" bIns="51428" numCol="1" spcCol="0" rtlCol="0" fromWordArt="0" anchor="t" anchorCtr="0" forceAA="0" compatLnSpc="1">
            <a:prstTxWarp prst="textNoShape">
              <a:avLst/>
            </a:prstTxWarp>
            <a:spAutoFit/>
          </a:bodyPr>
          <a:lstStyle/>
          <a:p>
            <a:pPr defTabSz="932273" fontAlgn="base">
              <a:lnSpc>
                <a:spcPct val="90000"/>
              </a:lnSpc>
              <a:spcBef>
                <a:spcPct val="0"/>
              </a:spcBef>
              <a:spcAft>
                <a:spcPts val="1013"/>
              </a:spcAft>
            </a:pPr>
            <a:r>
              <a:rPr lang="en-US" sz="2025" dirty="0">
                <a:solidFill>
                  <a:srgbClr val="3C3C41"/>
                </a:solidFill>
                <a:latin typeface="Segoe UI Semibold"/>
                <a:ea typeface="Segoe UI" pitchFamily="34" charset="0"/>
                <a:cs typeface="Segoe UI" pitchFamily="34" charset="0"/>
              </a:rPr>
              <a:t>Lower &amp; Predictable TCO </a:t>
            </a:r>
          </a:p>
          <a:p>
            <a:pPr defTabSz="932273" fontAlgn="base">
              <a:lnSpc>
                <a:spcPct val="90000"/>
              </a:lnSpc>
              <a:spcBef>
                <a:spcPct val="0"/>
              </a:spcBef>
              <a:spcAft>
                <a:spcPts val="1013"/>
              </a:spcAft>
            </a:pPr>
            <a:r>
              <a:rPr lang="en-US" sz="1799" dirty="0">
                <a:solidFill>
                  <a:srgbClr val="3C3C41"/>
                </a:solidFill>
                <a:latin typeface="Segoe UI"/>
                <a:ea typeface="Segoe UI" pitchFamily="34" charset="0"/>
                <a:cs typeface="Segoe UI" pitchFamily="34" charset="0"/>
              </a:rPr>
              <a:t>I can eliminate </a:t>
            </a:r>
            <a:r>
              <a:rPr lang="en-US" sz="1799" dirty="0" err="1">
                <a:solidFill>
                  <a:srgbClr val="3C3C41"/>
                </a:solidFill>
                <a:latin typeface="Segoe UI"/>
                <a:ea typeface="Segoe UI" pitchFamily="34" charset="0"/>
                <a:cs typeface="Segoe UI" pitchFamily="34" charset="0"/>
              </a:rPr>
              <a:t>CapEx</a:t>
            </a:r>
            <a:r>
              <a:rPr lang="en-US" sz="1799" dirty="0">
                <a:solidFill>
                  <a:srgbClr val="3C3C41"/>
                </a:solidFill>
                <a:latin typeface="Segoe UI"/>
                <a:ea typeface="Segoe UI" pitchFamily="34" charset="0"/>
                <a:cs typeface="Segoe UI" pitchFamily="34" charset="0"/>
              </a:rPr>
              <a:t> and further reduce </a:t>
            </a:r>
            <a:r>
              <a:rPr lang="en-US" sz="1799" dirty="0" err="1">
                <a:solidFill>
                  <a:srgbClr val="3C3C41"/>
                </a:solidFill>
                <a:latin typeface="Segoe UI"/>
                <a:ea typeface="Segoe UI" pitchFamily="34" charset="0"/>
                <a:cs typeface="Segoe UI" pitchFamily="34" charset="0"/>
              </a:rPr>
              <a:t>OpEx</a:t>
            </a:r>
            <a:r>
              <a:rPr lang="en-US" sz="1799" dirty="0">
                <a:solidFill>
                  <a:srgbClr val="3C3C41"/>
                </a:solidFill>
                <a:latin typeface="Segoe UI"/>
                <a:ea typeface="Segoe UI" pitchFamily="34" charset="0"/>
                <a:cs typeface="Segoe UI" pitchFamily="34" charset="0"/>
              </a:rPr>
              <a:t>.</a:t>
            </a:r>
          </a:p>
        </p:txBody>
      </p:sp>
      <p:sp>
        <p:nvSpPr>
          <p:cNvPr id="12" name="Rectangle 11">
            <a:extLst>
              <a:ext uri="{FF2B5EF4-FFF2-40B4-BE49-F238E27FC236}">
                <a16:creationId xmlns:a16="http://schemas.microsoft.com/office/drawing/2014/main" id="{A864C8C9-177B-407F-9908-E1712815B263}"/>
              </a:ext>
            </a:extLst>
          </p:cNvPr>
          <p:cNvSpPr/>
          <p:nvPr/>
        </p:nvSpPr>
        <p:spPr bwMode="auto">
          <a:xfrm>
            <a:off x="8560160" y="2641141"/>
            <a:ext cx="2666961" cy="12830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1428" rIns="102856" bIns="51428" numCol="1" spcCol="0" rtlCol="0" fromWordArt="0" anchor="t" anchorCtr="0" forceAA="0" compatLnSpc="1">
            <a:prstTxWarp prst="textNoShape">
              <a:avLst/>
            </a:prstTxWarp>
            <a:spAutoFit/>
          </a:bodyPr>
          <a:lstStyle/>
          <a:p>
            <a:pPr defTabSz="932273" fontAlgn="base">
              <a:lnSpc>
                <a:spcPct val="90000"/>
              </a:lnSpc>
              <a:spcBef>
                <a:spcPct val="0"/>
              </a:spcBef>
              <a:spcAft>
                <a:spcPts val="1013"/>
              </a:spcAft>
            </a:pPr>
            <a:r>
              <a:rPr lang="en-US" sz="2025" dirty="0">
                <a:solidFill>
                  <a:srgbClr val="3C3C41"/>
                </a:solidFill>
                <a:latin typeface="Segoe UI Semibold"/>
                <a:ea typeface="Segoe UI" pitchFamily="34" charset="0"/>
                <a:cs typeface="Segoe UI" pitchFamily="34" charset="0"/>
              </a:rPr>
              <a:t>Secure Backup</a:t>
            </a:r>
          </a:p>
          <a:p>
            <a:pPr defTabSz="932273" fontAlgn="base">
              <a:lnSpc>
                <a:spcPct val="90000"/>
              </a:lnSpc>
              <a:spcBef>
                <a:spcPct val="0"/>
              </a:spcBef>
              <a:spcAft>
                <a:spcPts val="1013"/>
              </a:spcAft>
            </a:pPr>
            <a:r>
              <a:rPr lang="en-US" sz="1799" dirty="0">
                <a:solidFill>
                  <a:srgbClr val="3C3C41"/>
                </a:solidFill>
                <a:latin typeface="Segoe UI"/>
                <a:ea typeface="Segoe UI" pitchFamily="34" charset="0"/>
                <a:cs typeface="Segoe UI" pitchFamily="34" charset="0"/>
              </a:rPr>
              <a:t>I can guard my backups from malicious attacks and stay compliant</a:t>
            </a:r>
          </a:p>
        </p:txBody>
      </p:sp>
      <p:cxnSp>
        <p:nvCxnSpPr>
          <p:cNvPr id="14" name="Straight Connector 13">
            <a:extLst>
              <a:ext uri="{FF2B5EF4-FFF2-40B4-BE49-F238E27FC236}">
                <a16:creationId xmlns:a16="http://schemas.microsoft.com/office/drawing/2014/main" id="{021AE916-2AEE-42CB-AAAD-CC1842AA5C13}"/>
              </a:ext>
            </a:extLst>
          </p:cNvPr>
          <p:cNvCxnSpPr/>
          <p:nvPr/>
        </p:nvCxnSpPr>
        <p:spPr>
          <a:xfrm>
            <a:off x="466863" y="2426333"/>
            <a:ext cx="10760258" cy="0"/>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26">
            <a:extLst>
              <a:ext uri="{FF2B5EF4-FFF2-40B4-BE49-F238E27FC236}">
                <a16:creationId xmlns:a16="http://schemas.microsoft.com/office/drawing/2014/main" id="{00B4FC31-21C5-4725-B1C5-F0FB0B95EFEF}"/>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Azure Backup</a:t>
            </a:r>
          </a:p>
        </p:txBody>
      </p:sp>
      <p:sp>
        <p:nvSpPr>
          <p:cNvPr id="16" name="Text Placeholder 27">
            <a:extLst>
              <a:ext uri="{FF2B5EF4-FFF2-40B4-BE49-F238E27FC236}">
                <a16:creationId xmlns:a16="http://schemas.microsoft.com/office/drawing/2014/main" id="{FC0FA847-4990-4903-B031-3A27FDD6B65B}"/>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t>Key advantages of Azure Backup</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164185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2F0668B2-1D73-4BAA-A17A-C2CDD5D2E2DD}"/>
              </a:ext>
            </a:extLst>
          </p:cNvPr>
          <p:cNvSpPr/>
          <p:nvPr/>
        </p:nvSpPr>
        <p:spPr bwMode="auto">
          <a:xfrm>
            <a:off x="7289468" y="3295022"/>
            <a:ext cx="2790977" cy="1482558"/>
          </a:xfrm>
          <a:prstGeom prst="rect">
            <a:avLst/>
          </a:prstGeom>
          <a:noFill/>
          <a:ln w="22225">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16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F23B3847-76B0-478A-AF87-34ED151DE220}"/>
              </a:ext>
            </a:extLst>
          </p:cNvPr>
          <p:cNvSpPr/>
          <p:nvPr/>
        </p:nvSpPr>
        <p:spPr bwMode="auto">
          <a:xfrm>
            <a:off x="5784042" y="2510337"/>
            <a:ext cx="5048937" cy="4119180"/>
          </a:xfrm>
          <a:prstGeom prst="rect">
            <a:avLst/>
          </a:prstGeom>
          <a:noFill/>
          <a:ln w="22225">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16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81DA6291-7953-46B9-A587-C077BB301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18" y="1979446"/>
            <a:ext cx="694010" cy="714321"/>
          </a:xfrm>
          <a:prstGeom prst="rect">
            <a:avLst/>
          </a:prstGeom>
        </p:spPr>
      </p:pic>
      <p:sp>
        <p:nvSpPr>
          <p:cNvPr id="135" name="TextBox 134">
            <a:extLst>
              <a:ext uri="{FF2B5EF4-FFF2-40B4-BE49-F238E27FC236}">
                <a16:creationId xmlns:a16="http://schemas.microsoft.com/office/drawing/2014/main" id="{ED13E5B6-D201-4A3C-A336-48509BF87D55}"/>
              </a:ext>
            </a:extLst>
          </p:cNvPr>
          <p:cNvSpPr txBox="1"/>
          <p:nvPr/>
        </p:nvSpPr>
        <p:spPr>
          <a:xfrm>
            <a:off x="7089236" y="2720451"/>
            <a:ext cx="2427083" cy="264992"/>
          </a:xfrm>
          <a:prstGeom prst="rect">
            <a:avLst/>
          </a:prstGeom>
          <a:noFill/>
        </p:spPr>
        <p:txBody>
          <a:bodyPr wrap="square" lIns="0" tIns="0" rIns="0" bIns="0" rtlCol="0">
            <a:noAutofit/>
          </a:bodyPr>
          <a:lstStyle/>
          <a:p>
            <a:pPr algn="ctr" defTabSz="950225" fontAlgn="base">
              <a:spcAft>
                <a:spcPct val="0"/>
              </a:spcAft>
              <a:buSzPct val="90000"/>
              <a:defRPr/>
            </a:pPr>
            <a:r>
              <a:rPr lang="en-US" sz="1664"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136" name="TextBox 135">
            <a:extLst>
              <a:ext uri="{FF2B5EF4-FFF2-40B4-BE49-F238E27FC236}">
                <a16:creationId xmlns:a16="http://schemas.microsoft.com/office/drawing/2014/main" id="{4BB36BCD-9C0B-4168-BBAA-1844248A9708}"/>
              </a:ext>
            </a:extLst>
          </p:cNvPr>
          <p:cNvSpPr txBox="1"/>
          <p:nvPr/>
        </p:nvSpPr>
        <p:spPr>
          <a:xfrm>
            <a:off x="6424246" y="3117825"/>
            <a:ext cx="711297" cy="150693"/>
          </a:xfrm>
          <a:prstGeom prst="rect">
            <a:avLst/>
          </a:prstGeom>
          <a:noFill/>
        </p:spPr>
        <p:txBody>
          <a:bodyPr wrap="square" lIns="0" tIns="0" rIns="0" bIns="0" rtlCol="0">
            <a:noAutofit/>
          </a:bodyPr>
          <a:lstStyle/>
          <a:p>
            <a:pPr defTabSz="951156" fontAlgn="base">
              <a:lnSpc>
                <a:spcPct val="90000"/>
              </a:lnSpc>
              <a:spcBef>
                <a:spcPct val="0"/>
              </a:spcBef>
              <a:spcAft>
                <a:spcPct val="0"/>
              </a:spcAft>
              <a:defRPr/>
            </a:pPr>
            <a: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137" name="TextBox 136">
            <a:extLst>
              <a:ext uri="{FF2B5EF4-FFF2-40B4-BE49-F238E27FC236}">
                <a16:creationId xmlns:a16="http://schemas.microsoft.com/office/drawing/2014/main" id="{56105E27-7BA7-4F27-8C5A-CEAAC51CEC97}"/>
              </a:ext>
            </a:extLst>
          </p:cNvPr>
          <p:cNvSpPr txBox="1"/>
          <p:nvPr/>
        </p:nvSpPr>
        <p:spPr>
          <a:xfrm>
            <a:off x="6426222" y="6316701"/>
            <a:ext cx="1876556" cy="145460"/>
          </a:xfrm>
          <a:prstGeom prst="rect">
            <a:avLst/>
          </a:prstGeom>
          <a:noFill/>
        </p:spPr>
        <p:txBody>
          <a:bodyPr wrap="square" lIns="0" tIns="0" rIns="0" bIns="0" rtlCol="0" anchor="t" anchorCtr="0">
            <a:noAutofit/>
          </a:bodyPr>
          <a:lstStyle/>
          <a:p>
            <a:pPr defTabSz="951156" fontAlgn="base">
              <a:lnSpc>
                <a:spcPct val="90000"/>
              </a:lnSpc>
              <a:spcBef>
                <a:spcPct val="0"/>
              </a:spcBef>
              <a:spcAft>
                <a:spcPct val="0"/>
              </a:spcAft>
              <a:defRPr/>
            </a:pPr>
            <a:r>
              <a:rPr lang="en-US" sz="1092" b="1" dirty="0">
                <a:solidFill>
                  <a:srgbClr val="002050"/>
                </a:solidFill>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38" name="Rectangle: Rounded Corners 106">
            <a:extLst>
              <a:ext uri="{FF2B5EF4-FFF2-40B4-BE49-F238E27FC236}">
                <a16:creationId xmlns:a16="http://schemas.microsoft.com/office/drawing/2014/main" id="{C346B865-DFBB-4ED8-B7B0-6EAB35CA5ADB}"/>
              </a:ext>
            </a:extLst>
          </p:cNvPr>
          <p:cNvSpPr/>
          <p:nvPr/>
        </p:nvSpPr>
        <p:spPr bwMode="auto">
          <a:xfrm>
            <a:off x="6423024" y="3425766"/>
            <a:ext cx="94772" cy="126656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16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957D1863-7E2D-4B58-A821-BA21977B91C8}"/>
              </a:ext>
            </a:extLst>
          </p:cNvPr>
          <p:cNvSpPr/>
          <p:nvPr/>
        </p:nvSpPr>
        <p:spPr bwMode="auto">
          <a:xfrm>
            <a:off x="6703462" y="3413637"/>
            <a:ext cx="1195648" cy="509010"/>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spcBef>
                <a:spcPct val="0"/>
              </a:spcBef>
              <a:spcAft>
                <a:spcPct val="0"/>
              </a:spcAft>
              <a:defRPr/>
            </a:pPr>
            <a:r>
              <a:rPr lang="en-US" sz="1092"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 Point Management</a:t>
            </a:r>
          </a:p>
        </p:txBody>
      </p:sp>
      <p:sp>
        <p:nvSpPr>
          <p:cNvPr id="141" name="Rectangle 140">
            <a:extLst>
              <a:ext uri="{FF2B5EF4-FFF2-40B4-BE49-F238E27FC236}">
                <a16:creationId xmlns:a16="http://schemas.microsoft.com/office/drawing/2014/main" id="{4BC5EF96-16EE-45B3-887F-C402C4E980F9}"/>
              </a:ext>
            </a:extLst>
          </p:cNvPr>
          <p:cNvSpPr/>
          <p:nvPr/>
        </p:nvSpPr>
        <p:spPr bwMode="auto">
          <a:xfrm>
            <a:off x="6720288" y="4183323"/>
            <a:ext cx="1195648" cy="509010"/>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72C6"/>
                </a:solidFill>
                <a:latin typeface="Segoe UI" panose="020B0502040204020203" pitchFamily="34" charset="0"/>
                <a:ea typeface="Segoe UI" panose="020B0502040204020203" pitchFamily="34" charset="0"/>
                <a:cs typeface="Segoe UI" panose="020B0502040204020203" pitchFamily="34" charset="0"/>
              </a:rPr>
              <a:t>Storage Management</a:t>
            </a:r>
          </a:p>
        </p:txBody>
      </p:sp>
      <p:sp>
        <p:nvSpPr>
          <p:cNvPr id="142" name="Rectangle: Rounded Corners 109">
            <a:extLst>
              <a:ext uri="{FF2B5EF4-FFF2-40B4-BE49-F238E27FC236}">
                <a16:creationId xmlns:a16="http://schemas.microsoft.com/office/drawing/2014/main" id="{69154E84-F99B-4059-BBBB-355B9F688C08}"/>
              </a:ext>
            </a:extLst>
          </p:cNvPr>
          <p:cNvSpPr/>
          <p:nvPr/>
        </p:nvSpPr>
        <p:spPr bwMode="auto">
          <a:xfrm>
            <a:off x="6417790" y="4983364"/>
            <a:ext cx="103738" cy="1130365"/>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16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6FB73791-7A3E-445E-8CE8-2C14A0EA830C}"/>
              </a:ext>
            </a:extLst>
          </p:cNvPr>
          <p:cNvSpPr/>
          <p:nvPr/>
        </p:nvSpPr>
        <p:spPr bwMode="auto">
          <a:xfrm>
            <a:off x="9296303" y="3413637"/>
            <a:ext cx="1195648" cy="509010"/>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72C6"/>
                </a:solidFill>
                <a:latin typeface="Segoe UI" panose="020B0502040204020203" pitchFamily="34" charset="0"/>
                <a:ea typeface="Segoe UI" panose="020B0502040204020203" pitchFamily="34" charset="0"/>
                <a:cs typeface="Segoe UI" panose="020B0502040204020203" pitchFamily="34" charset="0"/>
              </a:rPr>
              <a:t>Data Pruning</a:t>
            </a:r>
          </a:p>
        </p:txBody>
      </p:sp>
      <p:sp>
        <p:nvSpPr>
          <p:cNvPr id="144" name="Rectangle 143">
            <a:extLst>
              <a:ext uri="{FF2B5EF4-FFF2-40B4-BE49-F238E27FC236}">
                <a16:creationId xmlns:a16="http://schemas.microsoft.com/office/drawing/2014/main" id="{E9DE98BB-010F-4B7A-8112-AC2203640D64}"/>
              </a:ext>
            </a:extLst>
          </p:cNvPr>
          <p:cNvSpPr/>
          <p:nvPr/>
        </p:nvSpPr>
        <p:spPr bwMode="auto">
          <a:xfrm>
            <a:off x="9303135" y="4150017"/>
            <a:ext cx="1195648" cy="509010"/>
          </a:xfrm>
          <a:prstGeom prst="rect">
            <a:avLst/>
          </a:prstGeom>
          <a:solidFill>
            <a:srgbClr val="F2F2F2"/>
          </a:solidFill>
          <a:ln w="22225">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72C6"/>
                </a:solidFill>
                <a:latin typeface="Segoe UI" panose="020B0502040204020203" pitchFamily="34" charset="0"/>
                <a:ea typeface="Segoe UI" panose="020B0502040204020203" pitchFamily="34" charset="0"/>
                <a:cs typeface="Segoe UI" panose="020B0502040204020203" pitchFamily="34" charset="0"/>
              </a:rPr>
              <a:t>Data Packing </a:t>
            </a:r>
          </a:p>
        </p:txBody>
      </p:sp>
      <p:sp>
        <p:nvSpPr>
          <p:cNvPr id="145" name="Rectangle 144">
            <a:extLst>
              <a:ext uri="{FF2B5EF4-FFF2-40B4-BE49-F238E27FC236}">
                <a16:creationId xmlns:a16="http://schemas.microsoft.com/office/drawing/2014/main" id="{C17FAE0D-A9AB-43CB-8745-E127FCB756F7}"/>
              </a:ext>
            </a:extLst>
          </p:cNvPr>
          <p:cNvSpPr/>
          <p:nvPr/>
        </p:nvSpPr>
        <p:spPr bwMode="auto">
          <a:xfrm>
            <a:off x="7289468" y="3374417"/>
            <a:ext cx="2719182" cy="13918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16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D8BB650A-2CAB-41A2-B3AD-020E31638D9C}"/>
              </a:ext>
            </a:extLst>
          </p:cNvPr>
          <p:cNvSpPr/>
          <p:nvPr/>
        </p:nvSpPr>
        <p:spPr bwMode="auto">
          <a:xfrm>
            <a:off x="6631536" y="5039918"/>
            <a:ext cx="1275015" cy="975412"/>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Authentication </a:t>
            </a:r>
          </a:p>
        </p:txBody>
      </p:sp>
      <p:sp>
        <p:nvSpPr>
          <p:cNvPr id="147" name="Rectangle 146">
            <a:extLst>
              <a:ext uri="{FF2B5EF4-FFF2-40B4-BE49-F238E27FC236}">
                <a16:creationId xmlns:a16="http://schemas.microsoft.com/office/drawing/2014/main" id="{E4F45473-3942-4EFE-8F59-5FFB225E7FD5}"/>
              </a:ext>
            </a:extLst>
          </p:cNvPr>
          <p:cNvSpPr/>
          <p:nvPr/>
        </p:nvSpPr>
        <p:spPr bwMode="auto">
          <a:xfrm>
            <a:off x="8034507" y="5060706"/>
            <a:ext cx="1205371" cy="432840"/>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Policy Management</a:t>
            </a:r>
          </a:p>
        </p:txBody>
      </p:sp>
      <p:sp>
        <p:nvSpPr>
          <p:cNvPr id="148" name="Rectangle 147">
            <a:extLst>
              <a:ext uri="{FF2B5EF4-FFF2-40B4-BE49-F238E27FC236}">
                <a16:creationId xmlns:a16="http://schemas.microsoft.com/office/drawing/2014/main" id="{88B0758C-C5EA-4F6A-BFB1-82160E3A4489}"/>
              </a:ext>
            </a:extLst>
          </p:cNvPr>
          <p:cNvSpPr/>
          <p:nvPr/>
        </p:nvSpPr>
        <p:spPr bwMode="auto">
          <a:xfrm>
            <a:off x="8034508" y="5568544"/>
            <a:ext cx="1205371" cy="457656"/>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149" name="Rectangle 148">
            <a:extLst>
              <a:ext uri="{FF2B5EF4-FFF2-40B4-BE49-F238E27FC236}">
                <a16:creationId xmlns:a16="http://schemas.microsoft.com/office/drawing/2014/main" id="{1BCD33D5-4CFC-496E-8768-694A295CD024}"/>
              </a:ext>
            </a:extLst>
          </p:cNvPr>
          <p:cNvSpPr/>
          <p:nvPr/>
        </p:nvSpPr>
        <p:spPr bwMode="auto">
          <a:xfrm>
            <a:off x="9360964" y="5039917"/>
            <a:ext cx="1333327" cy="1012113"/>
          </a:xfrm>
          <a:prstGeom prst="rect">
            <a:avLst/>
          </a:prstGeom>
          <a:solidFill>
            <a:srgbClr val="F2F2F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Monitoring </a:t>
            </a:r>
          </a:p>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&amp;</a:t>
            </a:r>
          </a:p>
          <a:p>
            <a:pPr algn="ctr" defTabSz="951156" fontAlgn="base">
              <a:lnSpc>
                <a:spcPct val="90000"/>
              </a:lnSpc>
              <a:spcBef>
                <a:spcPct val="0"/>
              </a:spcBef>
              <a:spcAft>
                <a:spcPct val="0"/>
              </a:spcAft>
              <a:defRPr/>
            </a:pPr>
            <a:r>
              <a:rPr lang="en-US" sz="1092" dirty="0">
                <a:solidFill>
                  <a:srgbClr val="002050"/>
                </a:solidFill>
                <a:latin typeface="Segoe UI" panose="020B0502040204020203" pitchFamily="34" charset="0"/>
                <a:ea typeface="Segoe UI" panose="020B0502040204020203" pitchFamily="34" charset="0"/>
                <a:cs typeface="Segoe UI" panose="020B0502040204020203" pitchFamily="34" charset="0"/>
              </a:rPr>
              <a:t>Reporting</a:t>
            </a:r>
          </a:p>
        </p:txBody>
      </p:sp>
      <p:cxnSp>
        <p:nvCxnSpPr>
          <p:cNvPr id="150" name="Straight Connector 149">
            <a:extLst>
              <a:ext uri="{FF2B5EF4-FFF2-40B4-BE49-F238E27FC236}">
                <a16:creationId xmlns:a16="http://schemas.microsoft.com/office/drawing/2014/main" id="{822A9295-8859-41F6-A80C-F0CC0D2DE8A5}"/>
              </a:ext>
            </a:extLst>
          </p:cNvPr>
          <p:cNvCxnSpPr>
            <a:cxnSpLocks/>
          </p:cNvCxnSpPr>
          <p:nvPr/>
        </p:nvCxnSpPr>
        <p:spPr>
          <a:xfrm>
            <a:off x="7899111" y="3668142"/>
            <a:ext cx="328794" cy="170488"/>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3529006-4B32-4DB7-BE63-79E6F5B62B88}"/>
              </a:ext>
            </a:extLst>
          </p:cNvPr>
          <p:cNvCxnSpPr>
            <a:cxnSpLocks/>
          </p:cNvCxnSpPr>
          <p:nvPr/>
        </p:nvCxnSpPr>
        <p:spPr>
          <a:xfrm flipV="1">
            <a:off x="7922736" y="4270260"/>
            <a:ext cx="305169" cy="164565"/>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EF43BC8-9CDA-40CD-9B25-D0BE8D1E8FC0}"/>
              </a:ext>
            </a:extLst>
          </p:cNvPr>
          <p:cNvCxnSpPr>
            <a:cxnSpLocks/>
          </p:cNvCxnSpPr>
          <p:nvPr/>
        </p:nvCxnSpPr>
        <p:spPr>
          <a:xfrm flipV="1">
            <a:off x="8884552" y="3653152"/>
            <a:ext cx="415199" cy="265695"/>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84706C8-735D-4FDE-AE90-C0F04C3A8720}"/>
              </a:ext>
            </a:extLst>
          </p:cNvPr>
          <p:cNvCxnSpPr>
            <a:cxnSpLocks/>
          </p:cNvCxnSpPr>
          <p:nvPr/>
        </p:nvCxnSpPr>
        <p:spPr>
          <a:xfrm>
            <a:off x="9009905" y="4270261"/>
            <a:ext cx="289319" cy="152181"/>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3E68AFAB-6245-49D7-BD14-D33F74D07778}"/>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95426" y="3847808"/>
            <a:ext cx="589937" cy="621107"/>
          </a:xfrm>
          <a:prstGeom prst="rect">
            <a:avLst/>
          </a:prstGeom>
        </p:spPr>
      </p:pic>
      <p:cxnSp>
        <p:nvCxnSpPr>
          <p:cNvPr id="155" name="Straight Arrow Connector 154">
            <a:extLst>
              <a:ext uri="{FF2B5EF4-FFF2-40B4-BE49-F238E27FC236}">
                <a16:creationId xmlns:a16="http://schemas.microsoft.com/office/drawing/2014/main" id="{A27D980A-E358-463F-AC04-E7B4BBFEB779}"/>
              </a:ext>
            </a:extLst>
          </p:cNvPr>
          <p:cNvCxnSpPr>
            <a:cxnSpLocks/>
          </p:cNvCxnSpPr>
          <p:nvPr/>
        </p:nvCxnSpPr>
        <p:spPr>
          <a:xfrm>
            <a:off x="4515704" y="5890418"/>
            <a:ext cx="1162038"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67A0681-A43D-4020-A978-071EFF671A46}"/>
              </a:ext>
            </a:extLst>
          </p:cNvPr>
          <p:cNvGrpSpPr/>
          <p:nvPr/>
        </p:nvGrpSpPr>
        <p:grpSpPr>
          <a:xfrm>
            <a:off x="3782752" y="2992728"/>
            <a:ext cx="659561" cy="516240"/>
            <a:chOff x="4693399" y="2867838"/>
            <a:chExt cx="818934" cy="640982"/>
          </a:xfrm>
        </p:grpSpPr>
        <p:sp>
          <p:nvSpPr>
            <p:cNvPr id="157" name="Freeform 21">
              <a:extLst>
                <a:ext uri="{FF2B5EF4-FFF2-40B4-BE49-F238E27FC236}">
                  <a16:creationId xmlns:a16="http://schemas.microsoft.com/office/drawing/2014/main" id="{53D315D9-D22F-4811-B396-D7D4FCB44BA4}"/>
                </a:ext>
              </a:extLst>
            </p:cNvPr>
            <p:cNvSpPr>
              <a:spLocks noEditPoints="1"/>
            </p:cNvSpPr>
            <p:nvPr/>
          </p:nvSpPr>
          <p:spPr bwMode="auto">
            <a:xfrm>
              <a:off x="4693399" y="2867838"/>
              <a:ext cx="818934" cy="64098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chemeClr val="bg1">
                <a:lumMod val="50000"/>
              </a:schemeClr>
            </a:solidFill>
            <a:ln>
              <a:noFill/>
            </a:ln>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a:endParaRPr>
            </a:p>
          </p:txBody>
        </p:sp>
        <p:pic>
          <p:nvPicPr>
            <p:cNvPr id="158" name="Picture 157">
              <a:extLst>
                <a:ext uri="{FF2B5EF4-FFF2-40B4-BE49-F238E27FC236}">
                  <a16:creationId xmlns:a16="http://schemas.microsoft.com/office/drawing/2014/main" id="{BC46940B-DFBB-428F-BFFA-873AACFC47B3}"/>
                </a:ext>
              </a:extLst>
            </p:cNvPr>
            <p:cNvPicPr>
              <a:picLocks noChangeAspect="1"/>
            </p:cNvPicPr>
            <p:nvPr/>
          </p:nvPicPr>
          <p:blipFill>
            <a:blip r:embed="rId6"/>
            <a:stretch>
              <a:fillRect/>
            </a:stretch>
          </p:blipFill>
          <p:spPr>
            <a:xfrm>
              <a:off x="4945257" y="2953439"/>
              <a:ext cx="358698" cy="391382"/>
            </a:xfrm>
            <a:prstGeom prst="rect">
              <a:avLst/>
            </a:prstGeom>
          </p:spPr>
        </p:pic>
      </p:grpSp>
      <p:grpSp>
        <p:nvGrpSpPr>
          <p:cNvPr id="159" name="Group 158">
            <a:extLst>
              <a:ext uri="{FF2B5EF4-FFF2-40B4-BE49-F238E27FC236}">
                <a16:creationId xmlns:a16="http://schemas.microsoft.com/office/drawing/2014/main" id="{6EC04EBE-2415-4CB8-8C42-07CBE684C474}"/>
              </a:ext>
            </a:extLst>
          </p:cNvPr>
          <p:cNvGrpSpPr/>
          <p:nvPr/>
        </p:nvGrpSpPr>
        <p:grpSpPr>
          <a:xfrm>
            <a:off x="3781975" y="4313571"/>
            <a:ext cx="681996" cy="517751"/>
            <a:chOff x="3686176" y="4067176"/>
            <a:chExt cx="1298575" cy="985838"/>
          </a:xfrm>
          <a:solidFill>
            <a:schemeClr val="bg1">
              <a:lumMod val="50000"/>
            </a:schemeClr>
          </a:solidFill>
        </p:grpSpPr>
        <p:sp>
          <p:nvSpPr>
            <p:cNvPr id="160" name="Freeform 5">
              <a:extLst>
                <a:ext uri="{FF2B5EF4-FFF2-40B4-BE49-F238E27FC236}">
                  <a16:creationId xmlns:a16="http://schemas.microsoft.com/office/drawing/2014/main" id="{22154682-995F-4E44-A0F4-5F389F6A18A4}"/>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sp>
          <p:nvSpPr>
            <p:cNvPr id="161" name="Freeform 6">
              <a:extLst>
                <a:ext uri="{FF2B5EF4-FFF2-40B4-BE49-F238E27FC236}">
                  <a16:creationId xmlns:a16="http://schemas.microsoft.com/office/drawing/2014/main" id="{38463965-78A2-4D70-B50A-0896B422281B}"/>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sp>
          <p:nvSpPr>
            <p:cNvPr id="162" name="Freeform 7">
              <a:extLst>
                <a:ext uri="{FF2B5EF4-FFF2-40B4-BE49-F238E27FC236}">
                  <a16:creationId xmlns:a16="http://schemas.microsoft.com/office/drawing/2014/main" id="{993A9E10-439C-4998-9794-1164C5B9219F}"/>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grpSp>
      <p:cxnSp>
        <p:nvCxnSpPr>
          <p:cNvPr id="163" name="Straight Connector 162">
            <a:extLst>
              <a:ext uri="{FF2B5EF4-FFF2-40B4-BE49-F238E27FC236}">
                <a16:creationId xmlns:a16="http://schemas.microsoft.com/office/drawing/2014/main" id="{85DFBC26-F6ED-4262-8EC8-CEA29455E687}"/>
              </a:ext>
            </a:extLst>
          </p:cNvPr>
          <p:cNvCxnSpPr/>
          <p:nvPr/>
        </p:nvCxnSpPr>
        <p:spPr>
          <a:xfrm flipH="1">
            <a:off x="3234401" y="2509469"/>
            <a:ext cx="1814082" cy="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92BDC2-6DDF-4551-B072-60309D4CE9CF}"/>
              </a:ext>
            </a:extLst>
          </p:cNvPr>
          <p:cNvCxnSpPr>
            <a:cxnSpLocks/>
          </p:cNvCxnSpPr>
          <p:nvPr/>
        </p:nvCxnSpPr>
        <p:spPr>
          <a:xfrm>
            <a:off x="3241006" y="2509470"/>
            <a:ext cx="0" cy="4120048"/>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DAEAAD6-7D1B-439A-8F79-DE00561D76C8}"/>
              </a:ext>
            </a:extLst>
          </p:cNvPr>
          <p:cNvCxnSpPr/>
          <p:nvPr/>
        </p:nvCxnSpPr>
        <p:spPr>
          <a:xfrm flipH="1">
            <a:off x="3224876" y="6630821"/>
            <a:ext cx="1814082" cy="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DE7857A-467F-4038-9A75-C9A87ECD2A7C}"/>
              </a:ext>
            </a:extLst>
          </p:cNvPr>
          <p:cNvCxnSpPr>
            <a:cxnSpLocks/>
          </p:cNvCxnSpPr>
          <p:nvPr/>
        </p:nvCxnSpPr>
        <p:spPr>
          <a:xfrm>
            <a:off x="5038957" y="2500583"/>
            <a:ext cx="0" cy="48486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48EE1CD-277C-4D48-AA13-532BB03A654B}"/>
              </a:ext>
            </a:extLst>
          </p:cNvPr>
          <p:cNvGrpSpPr/>
          <p:nvPr/>
        </p:nvGrpSpPr>
        <p:grpSpPr>
          <a:xfrm>
            <a:off x="4463971" y="3089848"/>
            <a:ext cx="1203366" cy="663909"/>
            <a:chOff x="5477041" y="3099197"/>
            <a:chExt cx="1156848" cy="638244"/>
          </a:xfrm>
        </p:grpSpPr>
        <p:cxnSp>
          <p:nvCxnSpPr>
            <p:cNvPr id="168" name="Straight Arrow Connector 167">
              <a:extLst>
                <a:ext uri="{FF2B5EF4-FFF2-40B4-BE49-F238E27FC236}">
                  <a16:creationId xmlns:a16="http://schemas.microsoft.com/office/drawing/2014/main" id="{74A60958-B766-493F-9015-161A578E4D84}"/>
                </a:ext>
              </a:extLst>
            </p:cNvPr>
            <p:cNvCxnSpPr>
              <a:cxnSpLocks/>
            </p:cNvCxnSpPr>
            <p:nvPr/>
          </p:nvCxnSpPr>
          <p:spPr>
            <a:xfrm>
              <a:off x="6292707" y="3237002"/>
              <a:ext cx="341182"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9571B18D-A5AA-4162-9551-FD054959B1B7}"/>
                </a:ext>
              </a:extLst>
            </p:cNvPr>
            <p:cNvSpPr txBox="1"/>
            <p:nvPr/>
          </p:nvSpPr>
          <p:spPr>
            <a:xfrm>
              <a:off x="5818429" y="3442771"/>
              <a:ext cx="686892" cy="294670"/>
            </a:xfrm>
            <a:prstGeom prst="rect">
              <a:avLst/>
            </a:prstGeom>
            <a:noFill/>
          </p:spPr>
          <p:txBody>
            <a:bodyPr wrap="square" lIns="0" tIns="0" rIns="0" bIns="0" rtlCol="0">
              <a:noAutofit/>
            </a:bodyPr>
            <a:lstStyle/>
            <a:p>
              <a:pPr defTabSz="951156" fontAlgn="base">
                <a:lnSpc>
                  <a:spcPct val="90000"/>
                </a:lnSpc>
                <a:spcBef>
                  <a:spcPct val="0"/>
                </a:spcBef>
                <a:spcAft>
                  <a:spcPct val="0"/>
                </a:spcAft>
                <a:defRPr/>
              </a:pPr>
              <a: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t>Backup</a:t>
              </a:r>
              <a:b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br>
              <a: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t>extension</a:t>
              </a:r>
            </a:p>
          </p:txBody>
        </p:sp>
        <p:sp>
          <p:nvSpPr>
            <p:cNvPr id="170" name="Freeform 9">
              <a:extLst>
                <a:ext uri="{FF2B5EF4-FFF2-40B4-BE49-F238E27FC236}">
                  <a16:creationId xmlns:a16="http://schemas.microsoft.com/office/drawing/2014/main" id="{96E4BFF1-139B-4B0C-AECE-57724A7CAC60}"/>
                </a:ext>
              </a:extLst>
            </p:cNvPr>
            <p:cNvSpPr>
              <a:spLocks noChangeAspect="1" noEditPoints="1"/>
            </p:cNvSpPr>
            <p:nvPr/>
          </p:nvSpPr>
          <p:spPr bwMode="black">
            <a:xfrm>
              <a:off x="5814385" y="3099197"/>
              <a:ext cx="366128" cy="29686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91413" tIns="45707" rIns="91413" bIns="45707" numCol="1" anchor="t" anchorCtr="0" compatLnSpc="1">
              <a:prstTxWarp prst="textNoShape">
                <a:avLst/>
              </a:prstTxWarp>
            </a:bodyPr>
            <a:lstStyle/>
            <a:p>
              <a:pPr defTabSz="932383">
                <a:defRPr/>
              </a:pPr>
              <a:endParaRPr lang="en-US" sz="1799" dirty="0">
                <a:solidFill>
                  <a:srgbClr val="FFFFFF"/>
                </a:solidFill>
                <a:latin typeface="Segoe UI Semilight"/>
              </a:endParaRPr>
            </a:p>
          </p:txBody>
        </p:sp>
        <p:cxnSp>
          <p:nvCxnSpPr>
            <p:cNvPr id="171" name="Straight Arrow Connector 170">
              <a:extLst>
                <a:ext uri="{FF2B5EF4-FFF2-40B4-BE49-F238E27FC236}">
                  <a16:creationId xmlns:a16="http://schemas.microsoft.com/office/drawing/2014/main" id="{496BED77-EC43-4F69-A98B-4B049DD35E08}"/>
                </a:ext>
              </a:extLst>
            </p:cNvPr>
            <p:cNvCxnSpPr>
              <a:cxnSpLocks/>
            </p:cNvCxnSpPr>
            <p:nvPr/>
          </p:nvCxnSpPr>
          <p:spPr>
            <a:xfrm>
              <a:off x="5477041" y="3237002"/>
              <a:ext cx="285584" cy="0"/>
            </a:xfrm>
            <a:prstGeom prst="straightConnector1">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23BD37EE-28CF-437D-8BCF-1B75161D3A5F}"/>
              </a:ext>
            </a:extLst>
          </p:cNvPr>
          <p:cNvGrpSpPr/>
          <p:nvPr/>
        </p:nvGrpSpPr>
        <p:grpSpPr>
          <a:xfrm>
            <a:off x="4463971" y="4380927"/>
            <a:ext cx="1203366" cy="663909"/>
            <a:chOff x="5477041" y="3099197"/>
            <a:chExt cx="1156848" cy="638244"/>
          </a:xfrm>
        </p:grpSpPr>
        <p:cxnSp>
          <p:nvCxnSpPr>
            <p:cNvPr id="173" name="Straight Arrow Connector 172">
              <a:extLst>
                <a:ext uri="{FF2B5EF4-FFF2-40B4-BE49-F238E27FC236}">
                  <a16:creationId xmlns:a16="http://schemas.microsoft.com/office/drawing/2014/main" id="{4385F4F1-5EC8-47E0-AEB2-B19B64179C6B}"/>
                </a:ext>
              </a:extLst>
            </p:cNvPr>
            <p:cNvCxnSpPr>
              <a:cxnSpLocks/>
            </p:cNvCxnSpPr>
            <p:nvPr/>
          </p:nvCxnSpPr>
          <p:spPr>
            <a:xfrm>
              <a:off x="6292707" y="3237002"/>
              <a:ext cx="341182" cy="0"/>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DFC6E9-3D6D-42C3-8989-36412BBA1065}"/>
                </a:ext>
              </a:extLst>
            </p:cNvPr>
            <p:cNvSpPr txBox="1"/>
            <p:nvPr/>
          </p:nvSpPr>
          <p:spPr>
            <a:xfrm>
              <a:off x="5818429" y="3442771"/>
              <a:ext cx="686892" cy="294670"/>
            </a:xfrm>
            <a:prstGeom prst="rect">
              <a:avLst/>
            </a:prstGeom>
            <a:noFill/>
          </p:spPr>
          <p:txBody>
            <a:bodyPr wrap="square" lIns="0" tIns="0" rIns="0" bIns="0" rtlCol="0">
              <a:noAutofit/>
            </a:bodyPr>
            <a:lstStyle/>
            <a:p>
              <a:pPr defTabSz="951156" fontAlgn="base">
                <a:lnSpc>
                  <a:spcPct val="90000"/>
                </a:lnSpc>
                <a:spcBef>
                  <a:spcPct val="0"/>
                </a:spcBef>
                <a:spcAft>
                  <a:spcPct val="0"/>
                </a:spcAft>
                <a:defRPr/>
              </a:pPr>
              <a: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t>Backup</a:t>
              </a:r>
              <a:b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br>
              <a:r>
                <a:rPr lang="en-US" sz="1092" b="1" dirty="0">
                  <a:solidFill>
                    <a:srgbClr val="0072C6"/>
                  </a:solidFill>
                  <a:latin typeface="Segoe UI" panose="020B0502040204020203" pitchFamily="34" charset="0"/>
                  <a:ea typeface="Segoe UI" panose="020B0502040204020203" pitchFamily="34" charset="0"/>
                  <a:cs typeface="Segoe UI" panose="020B0502040204020203" pitchFamily="34" charset="0"/>
                </a:rPr>
                <a:t>extension</a:t>
              </a:r>
            </a:p>
          </p:txBody>
        </p:sp>
        <p:sp>
          <p:nvSpPr>
            <p:cNvPr id="175" name="Freeform 9">
              <a:extLst>
                <a:ext uri="{FF2B5EF4-FFF2-40B4-BE49-F238E27FC236}">
                  <a16:creationId xmlns:a16="http://schemas.microsoft.com/office/drawing/2014/main" id="{E6134C2E-0B19-41D9-A5F3-CD85677B2D1C}"/>
                </a:ext>
              </a:extLst>
            </p:cNvPr>
            <p:cNvSpPr>
              <a:spLocks noChangeAspect="1" noEditPoints="1"/>
            </p:cNvSpPr>
            <p:nvPr/>
          </p:nvSpPr>
          <p:spPr bwMode="black">
            <a:xfrm>
              <a:off x="5814385" y="3099197"/>
              <a:ext cx="366128" cy="29686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91413" tIns="45707" rIns="91413" bIns="45707" numCol="1" anchor="t" anchorCtr="0" compatLnSpc="1">
              <a:prstTxWarp prst="textNoShape">
                <a:avLst/>
              </a:prstTxWarp>
            </a:bodyPr>
            <a:lstStyle/>
            <a:p>
              <a:pPr defTabSz="932383">
                <a:defRPr/>
              </a:pPr>
              <a:endParaRPr lang="en-US" sz="1799" dirty="0">
                <a:solidFill>
                  <a:srgbClr val="FFFFFF"/>
                </a:solidFill>
                <a:latin typeface="Segoe UI Semilight"/>
              </a:endParaRPr>
            </a:p>
          </p:txBody>
        </p:sp>
        <p:cxnSp>
          <p:nvCxnSpPr>
            <p:cNvPr id="176" name="Straight Arrow Connector 175">
              <a:extLst>
                <a:ext uri="{FF2B5EF4-FFF2-40B4-BE49-F238E27FC236}">
                  <a16:creationId xmlns:a16="http://schemas.microsoft.com/office/drawing/2014/main" id="{B7CDC657-E60C-4C67-8B63-D0D1D8197594}"/>
                </a:ext>
              </a:extLst>
            </p:cNvPr>
            <p:cNvCxnSpPr>
              <a:cxnSpLocks/>
            </p:cNvCxnSpPr>
            <p:nvPr/>
          </p:nvCxnSpPr>
          <p:spPr>
            <a:xfrm>
              <a:off x="5477041" y="3237002"/>
              <a:ext cx="285584" cy="0"/>
            </a:xfrm>
            <a:prstGeom prst="straightConnector1">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7" name="Straight Connector 176">
            <a:extLst>
              <a:ext uri="{FF2B5EF4-FFF2-40B4-BE49-F238E27FC236}">
                <a16:creationId xmlns:a16="http://schemas.microsoft.com/office/drawing/2014/main" id="{18ACEA0A-6B87-4661-A60B-CC7BB03C7591}"/>
              </a:ext>
            </a:extLst>
          </p:cNvPr>
          <p:cNvCxnSpPr>
            <a:cxnSpLocks/>
          </p:cNvCxnSpPr>
          <p:nvPr/>
        </p:nvCxnSpPr>
        <p:spPr>
          <a:xfrm>
            <a:off x="5038957" y="3816618"/>
            <a:ext cx="0" cy="48486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72E9498-1653-4CA0-8716-A9FB8AE4E7EE}"/>
              </a:ext>
            </a:extLst>
          </p:cNvPr>
          <p:cNvCxnSpPr>
            <a:cxnSpLocks/>
          </p:cNvCxnSpPr>
          <p:nvPr/>
        </p:nvCxnSpPr>
        <p:spPr>
          <a:xfrm>
            <a:off x="5038957" y="5161623"/>
            <a:ext cx="0" cy="48486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751D8AF-F760-48FC-8AFF-DE600E1878C1}"/>
              </a:ext>
            </a:extLst>
          </p:cNvPr>
          <p:cNvCxnSpPr>
            <a:cxnSpLocks/>
          </p:cNvCxnSpPr>
          <p:nvPr/>
        </p:nvCxnSpPr>
        <p:spPr>
          <a:xfrm>
            <a:off x="5038957" y="6144658"/>
            <a:ext cx="0" cy="48486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56AF1644-C604-414F-935F-E100267E2EDA}"/>
              </a:ext>
            </a:extLst>
          </p:cNvPr>
          <p:cNvGrpSpPr/>
          <p:nvPr/>
        </p:nvGrpSpPr>
        <p:grpSpPr>
          <a:xfrm>
            <a:off x="3840666" y="5643571"/>
            <a:ext cx="576667" cy="501088"/>
            <a:chOff x="2374900" y="4881562"/>
            <a:chExt cx="1865313" cy="1620838"/>
          </a:xfrm>
          <a:solidFill>
            <a:schemeClr val="accent1"/>
          </a:solidFill>
        </p:grpSpPr>
        <p:sp>
          <p:nvSpPr>
            <p:cNvPr id="181" name="Freeform 12">
              <a:extLst>
                <a:ext uri="{FF2B5EF4-FFF2-40B4-BE49-F238E27FC236}">
                  <a16:creationId xmlns:a16="http://schemas.microsoft.com/office/drawing/2014/main" id="{10EE03FD-E974-460F-9E3B-2269C173A845}"/>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sp>
          <p:nvSpPr>
            <p:cNvPr id="182" name="Freeform 13">
              <a:extLst>
                <a:ext uri="{FF2B5EF4-FFF2-40B4-BE49-F238E27FC236}">
                  <a16:creationId xmlns:a16="http://schemas.microsoft.com/office/drawing/2014/main" id="{FC9B2038-53CD-40B6-8A78-D62576935A63}"/>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sp>
          <p:nvSpPr>
            <p:cNvPr id="183" name="Freeform 14">
              <a:extLst>
                <a:ext uri="{FF2B5EF4-FFF2-40B4-BE49-F238E27FC236}">
                  <a16:creationId xmlns:a16="http://schemas.microsoft.com/office/drawing/2014/main" id="{9FA45732-820D-4619-AE73-871B9110D35F}"/>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grpSp>
          <p:nvGrpSpPr>
            <p:cNvPr id="184" name="Group 183">
              <a:extLst>
                <a:ext uri="{FF2B5EF4-FFF2-40B4-BE49-F238E27FC236}">
                  <a16:creationId xmlns:a16="http://schemas.microsoft.com/office/drawing/2014/main" id="{DA1F9736-5698-4F36-AC4F-86F9CB7B6414}"/>
                </a:ext>
              </a:extLst>
            </p:cNvPr>
            <p:cNvGrpSpPr/>
            <p:nvPr/>
          </p:nvGrpSpPr>
          <p:grpSpPr>
            <a:xfrm>
              <a:off x="2374900" y="4881562"/>
              <a:ext cx="1865313" cy="1620838"/>
              <a:chOff x="2374900" y="4881562"/>
              <a:chExt cx="1865313" cy="1620838"/>
            </a:xfrm>
            <a:grpFill/>
          </p:grpSpPr>
          <p:sp>
            <p:nvSpPr>
              <p:cNvPr id="185" name="Freeform 11">
                <a:extLst>
                  <a:ext uri="{FF2B5EF4-FFF2-40B4-BE49-F238E27FC236}">
                    <a16:creationId xmlns:a16="http://schemas.microsoft.com/office/drawing/2014/main" id="{83BEDF55-9FB0-46F4-B1E8-2E869D531B59}"/>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sp>
            <p:nvSpPr>
              <p:cNvPr id="186" name="Freeform 15">
                <a:extLst>
                  <a:ext uri="{FF2B5EF4-FFF2-40B4-BE49-F238E27FC236}">
                    <a16:creationId xmlns:a16="http://schemas.microsoft.com/office/drawing/2014/main" id="{DD060450-3896-4F39-9D70-073178F87B4A}"/>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defRPr/>
                </a:pPr>
                <a:endParaRPr lang="en-US" sz="1873">
                  <a:solidFill>
                    <a:srgbClr val="505050"/>
                  </a:solidFill>
                  <a:latin typeface="Segoe UI Semilight"/>
                </a:endParaRPr>
              </a:p>
            </p:txBody>
          </p:sp>
        </p:grpSp>
      </p:grpSp>
      <p:grpSp>
        <p:nvGrpSpPr>
          <p:cNvPr id="187" name="Group 186">
            <a:extLst>
              <a:ext uri="{FF2B5EF4-FFF2-40B4-BE49-F238E27FC236}">
                <a16:creationId xmlns:a16="http://schemas.microsoft.com/office/drawing/2014/main" id="{DFCCBA40-605A-4AF3-860D-AC2AD7EC9E86}"/>
              </a:ext>
            </a:extLst>
          </p:cNvPr>
          <p:cNvGrpSpPr/>
          <p:nvPr/>
        </p:nvGrpSpPr>
        <p:grpSpPr>
          <a:xfrm flipH="1">
            <a:off x="11101131" y="4416195"/>
            <a:ext cx="965853" cy="236586"/>
            <a:chOff x="4000500" y="2943225"/>
            <a:chExt cx="3007432" cy="661988"/>
          </a:xfrm>
          <a:solidFill>
            <a:srgbClr val="0079D6"/>
          </a:solidFill>
        </p:grpSpPr>
        <p:sp>
          <p:nvSpPr>
            <p:cNvPr id="188" name="Oval 187">
              <a:extLst>
                <a:ext uri="{FF2B5EF4-FFF2-40B4-BE49-F238E27FC236}">
                  <a16:creationId xmlns:a16="http://schemas.microsoft.com/office/drawing/2014/main" id="{B73FA449-485C-449E-BE1A-052580C57505}"/>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E754AF50-FFD2-4872-A1C3-806CD164BD50}"/>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7EF5FAC2-1CB7-4830-A03C-4F194B158519}"/>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3A732F71-A589-4511-AE5B-FD8A3BE19BA6}"/>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Oval 191">
              <a:extLst>
                <a:ext uri="{FF2B5EF4-FFF2-40B4-BE49-F238E27FC236}">
                  <a16:creationId xmlns:a16="http://schemas.microsoft.com/office/drawing/2014/main" id="{C764C94D-97A0-4739-ADA1-38591A6175D4}"/>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68406E21-D63A-4D8B-9438-9ACFA52E30CB}"/>
              </a:ext>
            </a:extLst>
          </p:cNvPr>
          <p:cNvSpPr txBox="1"/>
          <p:nvPr/>
        </p:nvSpPr>
        <p:spPr>
          <a:xfrm>
            <a:off x="10677422" y="4659027"/>
            <a:ext cx="1878697" cy="777570"/>
          </a:xfrm>
          <a:prstGeom prst="rect">
            <a:avLst/>
          </a:prstGeom>
          <a:noFill/>
        </p:spPr>
        <p:txBody>
          <a:bodyPr wrap="square" lIns="190234" tIns="152188" rIns="190234" bIns="152188" rtlCol="0">
            <a:spAutoFit/>
          </a:bodyPr>
          <a:lstStyle/>
          <a:p>
            <a:pPr algn="ctr" defTabSz="951156">
              <a:lnSpc>
                <a:spcPct val="90000"/>
              </a:lnSpc>
              <a:spcAft>
                <a:spcPts val="624"/>
              </a:spcAft>
              <a:defRPr/>
            </a:pPr>
            <a:r>
              <a:rPr lang="en-US" sz="2081" dirty="0">
                <a:gradFill>
                  <a:gsLst>
                    <a:gs pos="2917">
                      <a:srgbClr val="353535"/>
                    </a:gs>
                    <a:gs pos="30000">
                      <a:srgbClr val="353535"/>
                    </a:gs>
                  </a:gsLst>
                  <a:lin ang="5400000" scaled="0"/>
                </a:gradFill>
                <a:latin typeface="Segoe UI Semilight"/>
              </a:rPr>
              <a:t>Scale-out</a:t>
            </a:r>
            <a:br>
              <a:rPr lang="en-US" sz="1248" dirty="0">
                <a:gradFill>
                  <a:gsLst>
                    <a:gs pos="2917">
                      <a:srgbClr val="353535"/>
                    </a:gs>
                    <a:gs pos="30000">
                      <a:srgbClr val="353535"/>
                    </a:gs>
                  </a:gsLst>
                  <a:lin ang="5400000" scaled="0"/>
                </a:gradFill>
                <a:latin typeface="Segoe UI Semilight"/>
              </a:rPr>
            </a:br>
            <a:r>
              <a:rPr lang="en-US" sz="1248" dirty="0">
                <a:gradFill>
                  <a:gsLst>
                    <a:gs pos="2917">
                      <a:srgbClr val="353535"/>
                    </a:gs>
                    <a:gs pos="30000">
                      <a:srgbClr val="353535"/>
                    </a:gs>
                  </a:gsLst>
                  <a:lin ang="5400000" scaled="0"/>
                </a:gradFill>
                <a:latin typeface="Segoe UI Semilight"/>
              </a:rPr>
              <a:t>Across Customers</a:t>
            </a:r>
          </a:p>
        </p:txBody>
      </p:sp>
      <p:grpSp>
        <p:nvGrpSpPr>
          <p:cNvPr id="194" name="Group 193">
            <a:extLst>
              <a:ext uri="{FF2B5EF4-FFF2-40B4-BE49-F238E27FC236}">
                <a16:creationId xmlns:a16="http://schemas.microsoft.com/office/drawing/2014/main" id="{09466CFC-D285-4A3A-8962-D8AC076C93A8}"/>
              </a:ext>
            </a:extLst>
          </p:cNvPr>
          <p:cNvGrpSpPr/>
          <p:nvPr/>
        </p:nvGrpSpPr>
        <p:grpSpPr>
          <a:xfrm rot="5400000">
            <a:off x="2417866" y="2204939"/>
            <a:ext cx="1060732" cy="218945"/>
            <a:chOff x="4000500" y="2943225"/>
            <a:chExt cx="3007432" cy="661988"/>
          </a:xfrm>
          <a:solidFill>
            <a:srgbClr val="0079D6"/>
          </a:solidFill>
        </p:grpSpPr>
        <p:sp>
          <p:nvSpPr>
            <p:cNvPr id="195" name="Oval 194">
              <a:extLst>
                <a:ext uri="{FF2B5EF4-FFF2-40B4-BE49-F238E27FC236}">
                  <a16:creationId xmlns:a16="http://schemas.microsoft.com/office/drawing/2014/main" id="{09C09E3B-015E-4849-A451-762401E467AD}"/>
                </a:ext>
              </a:extLst>
            </p:cNvPr>
            <p:cNvSpPr/>
            <p:nvPr/>
          </p:nvSpPr>
          <p:spPr bwMode="auto">
            <a:xfrm>
              <a:off x="4000500" y="2943225"/>
              <a:ext cx="661988" cy="661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Oval 195">
              <a:extLst>
                <a:ext uri="{FF2B5EF4-FFF2-40B4-BE49-F238E27FC236}">
                  <a16:creationId xmlns:a16="http://schemas.microsoft.com/office/drawing/2014/main" id="{B2D18DC8-085F-4D0B-A8F4-119B79999554}"/>
                </a:ext>
              </a:extLst>
            </p:cNvPr>
            <p:cNvSpPr/>
            <p:nvPr/>
          </p:nvSpPr>
          <p:spPr bwMode="auto">
            <a:xfrm>
              <a:off x="4876629" y="3035464"/>
              <a:ext cx="507780" cy="5143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8336839D-C28A-472F-A435-A378565A7A53}"/>
                </a:ext>
              </a:extLst>
            </p:cNvPr>
            <p:cNvSpPr/>
            <p:nvPr/>
          </p:nvSpPr>
          <p:spPr bwMode="auto">
            <a:xfrm>
              <a:off x="5649301" y="3094995"/>
              <a:ext cx="382148" cy="3952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Oval 197">
              <a:extLst>
                <a:ext uri="{FF2B5EF4-FFF2-40B4-BE49-F238E27FC236}">
                  <a16:creationId xmlns:a16="http://schemas.microsoft.com/office/drawing/2014/main" id="{325A062A-F7B2-477A-809B-34C9966DE7F0}"/>
                </a:ext>
              </a:extLst>
            </p:cNvPr>
            <p:cNvSpPr/>
            <p:nvPr/>
          </p:nvSpPr>
          <p:spPr bwMode="auto">
            <a:xfrm>
              <a:off x="6296341" y="3133725"/>
              <a:ext cx="294615" cy="30956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Oval 198">
              <a:extLst>
                <a:ext uri="{FF2B5EF4-FFF2-40B4-BE49-F238E27FC236}">
                  <a16:creationId xmlns:a16="http://schemas.microsoft.com/office/drawing/2014/main" id="{9BA0890C-4BE2-421B-BCA4-8D801C01883E}"/>
                </a:ext>
              </a:extLst>
            </p:cNvPr>
            <p:cNvSpPr/>
            <p:nvPr/>
          </p:nvSpPr>
          <p:spPr bwMode="auto">
            <a:xfrm>
              <a:off x="6808223" y="3195637"/>
              <a:ext cx="199709" cy="1905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00" name="TextBox 199">
            <a:extLst>
              <a:ext uri="{FF2B5EF4-FFF2-40B4-BE49-F238E27FC236}">
                <a16:creationId xmlns:a16="http://schemas.microsoft.com/office/drawing/2014/main" id="{33578B53-4CE1-4B81-95AA-33D62FB01A57}"/>
              </a:ext>
            </a:extLst>
          </p:cNvPr>
          <p:cNvSpPr txBox="1"/>
          <p:nvPr/>
        </p:nvSpPr>
        <p:spPr>
          <a:xfrm>
            <a:off x="1052714" y="2207559"/>
            <a:ext cx="1878697" cy="777570"/>
          </a:xfrm>
          <a:prstGeom prst="rect">
            <a:avLst/>
          </a:prstGeom>
          <a:noFill/>
        </p:spPr>
        <p:txBody>
          <a:bodyPr wrap="square" lIns="190234" tIns="152188" rIns="190234" bIns="152188" rtlCol="0">
            <a:spAutoFit/>
          </a:bodyPr>
          <a:lstStyle/>
          <a:p>
            <a:pPr algn="ctr" defTabSz="951156">
              <a:lnSpc>
                <a:spcPct val="90000"/>
              </a:lnSpc>
              <a:spcAft>
                <a:spcPts val="624"/>
              </a:spcAft>
              <a:defRPr/>
            </a:pPr>
            <a:r>
              <a:rPr lang="en-US" sz="2081" dirty="0">
                <a:gradFill>
                  <a:gsLst>
                    <a:gs pos="2917">
                      <a:srgbClr val="353535"/>
                    </a:gs>
                    <a:gs pos="30000">
                      <a:srgbClr val="353535"/>
                    </a:gs>
                  </a:gsLst>
                  <a:lin ang="5400000" scaled="0"/>
                </a:gradFill>
                <a:latin typeface="Segoe UI Semilight"/>
              </a:rPr>
              <a:t>Scale-up</a:t>
            </a:r>
            <a:br>
              <a:rPr lang="en-US" sz="1248" dirty="0">
                <a:gradFill>
                  <a:gsLst>
                    <a:gs pos="2917">
                      <a:srgbClr val="353535"/>
                    </a:gs>
                    <a:gs pos="30000">
                      <a:srgbClr val="353535"/>
                    </a:gs>
                  </a:gsLst>
                  <a:lin ang="5400000" scaled="0"/>
                </a:gradFill>
                <a:latin typeface="Segoe UI Semilight"/>
              </a:rPr>
            </a:br>
            <a:r>
              <a:rPr lang="en-US" sz="1248" dirty="0">
                <a:gradFill>
                  <a:gsLst>
                    <a:gs pos="2917">
                      <a:srgbClr val="353535"/>
                    </a:gs>
                    <a:gs pos="30000">
                      <a:srgbClr val="353535"/>
                    </a:gs>
                  </a:gsLst>
                  <a:lin ang="5400000" scaled="0"/>
                </a:gradFill>
                <a:latin typeface="Segoe UI Semilight"/>
              </a:rPr>
              <a:t>Within the enterprise</a:t>
            </a:r>
          </a:p>
        </p:txBody>
      </p:sp>
      <p:grpSp>
        <p:nvGrpSpPr>
          <p:cNvPr id="201" name="Group 200">
            <a:extLst>
              <a:ext uri="{FF2B5EF4-FFF2-40B4-BE49-F238E27FC236}">
                <a16:creationId xmlns:a16="http://schemas.microsoft.com/office/drawing/2014/main" id="{6C8C72B7-02C5-4CBA-A096-8EADF17090B7}"/>
              </a:ext>
            </a:extLst>
          </p:cNvPr>
          <p:cNvGrpSpPr/>
          <p:nvPr/>
        </p:nvGrpSpPr>
        <p:grpSpPr>
          <a:xfrm>
            <a:off x="509140" y="3485194"/>
            <a:ext cx="2942650" cy="311309"/>
            <a:chOff x="693506" y="2436733"/>
            <a:chExt cx="2885213" cy="305233"/>
          </a:xfrm>
        </p:grpSpPr>
        <p:sp>
          <p:nvSpPr>
            <p:cNvPr id="202" name="Rectangle 201">
              <a:extLst>
                <a:ext uri="{FF2B5EF4-FFF2-40B4-BE49-F238E27FC236}">
                  <a16:creationId xmlns:a16="http://schemas.microsoft.com/office/drawing/2014/main" id="{61E80FE8-379C-497A-8740-C82B7645C1AC}"/>
                </a:ext>
              </a:extLst>
            </p:cNvPr>
            <p:cNvSpPr/>
            <p:nvPr/>
          </p:nvSpPr>
          <p:spPr bwMode="auto">
            <a:xfrm>
              <a:off x="951460" y="2436733"/>
              <a:ext cx="2627259" cy="3052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lnSpc>
                  <a:spcPct val="90000"/>
                </a:lnSpc>
                <a:spcBef>
                  <a:spcPct val="0"/>
                </a:spcBef>
                <a:spcAft>
                  <a:spcPct val="0"/>
                </a:spcAft>
                <a:defRPr/>
              </a:pPr>
              <a:r>
                <a:rPr lang="en-US" sz="2081" b="1" kern="0" dirty="0">
                  <a:solidFill>
                    <a:srgbClr val="0072C6"/>
                  </a:solidFill>
                  <a:latin typeface="Segoe UI" charset="0"/>
                  <a:ea typeface="Segoe UI" charset="0"/>
                  <a:cs typeface="Segoe UI" charset="0"/>
                </a:rPr>
                <a:t>No infrastructure</a:t>
              </a:r>
            </a:p>
          </p:txBody>
        </p:sp>
        <p:sp>
          <p:nvSpPr>
            <p:cNvPr id="203" name="Freeform 5">
              <a:extLst>
                <a:ext uri="{FF2B5EF4-FFF2-40B4-BE49-F238E27FC236}">
                  <a16:creationId xmlns:a16="http://schemas.microsoft.com/office/drawing/2014/main" id="{D34105F6-6255-463C-85A3-126BC1994D4E}"/>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081" b="1">
                <a:solidFill>
                  <a:srgbClr val="505050"/>
                </a:solidFill>
                <a:latin typeface="Segoe UI Semilight"/>
              </a:endParaRPr>
            </a:p>
          </p:txBody>
        </p:sp>
      </p:grpSp>
      <p:grpSp>
        <p:nvGrpSpPr>
          <p:cNvPr id="204" name="Group 203">
            <a:extLst>
              <a:ext uri="{FF2B5EF4-FFF2-40B4-BE49-F238E27FC236}">
                <a16:creationId xmlns:a16="http://schemas.microsoft.com/office/drawing/2014/main" id="{2A397EAE-30BE-4D1D-AEFC-10415423D6AF}"/>
              </a:ext>
            </a:extLst>
          </p:cNvPr>
          <p:cNvGrpSpPr/>
          <p:nvPr/>
        </p:nvGrpSpPr>
        <p:grpSpPr>
          <a:xfrm>
            <a:off x="509140" y="4077056"/>
            <a:ext cx="2349598" cy="362804"/>
            <a:chOff x="693506" y="3017043"/>
            <a:chExt cx="2303737" cy="355722"/>
          </a:xfrm>
        </p:grpSpPr>
        <p:sp>
          <p:nvSpPr>
            <p:cNvPr id="205" name="Rectangle 204">
              <a:extLst>
                <a:ext uri="{FF2B5EF4-FFF2-40B4-BE49-F238E27FC236}">
                  <a16:creationId xmlns:a16="http://schemas.microsoft.com/office/drawing/2014/main" id="{1C2F6E4D-6359-4049-BF62-6917BD24A49C}"/>
                </a:ext>
              </a:extLst>
            </p:cNvPr>
            <p:cNvSpPr/>
            <p:nvPr/>
          </p:nvSpPr>
          <p:spPr>
            <a:xfrm>
              <a:off x="951460" y="3017043"/>
              <a:ext cx="2045783" cy="355722"/>
            </a:xfrm>
            <a:prstGeom prst="rect">
              <a:avLst/>
            </a:prstGeom>
          </p:spPr>
          <p:txBody>
            <a:bodyPr lIns="0" tIns="0" rIns="0" bIns="0">
              <a:noAutofit/>
            </a:bodyPr>
            <a:lstStyle/>
            <a:p>
              <a:pPr indent="-242671" defTabSz="950663" fontAlgn="base">
                <a:lnSpc>
                  <a:spcPct val="90000"/>
                </a:lnSpc>
                <a:spcBef>
                  <a:spcPct val="0"/>
                </a:spcBef>
                <a:spcAft>
                  <a:spcPct val="0"/>
                </a:spcAft>
                <a:defRPr/>
              </a:pPr>
              <a:r>
                <a:rPr lang="en-US" sz="2081" b="1" kern="0" dirty="0">
                  <a:solidFill>
                    <a:srgbClr val="0072C6"/>
                  </a:solidFill>
                  <a:latin typeface="Segoe UI" charset="0"/>
                  <a:ea typeface="Segoe UI" charset="0"/>
                  <a:cs typeface="Segoe UI" charset="0"/>
                </a:rPr>
                <a:t>Enterprise scale</a:t>
              </a:r>
            </a:p>
          </p:txBody>
        </p:sp>
        <p:sp>
          <p:nvSpPr>
            <p:cNvPr id="206" name="Freeform 5">
              <a:extLst>
                <a:ext uri="{FF2B5EF4-FFF2-40B4-BE49-F238E27FC236}">
                  <a16:creationId xmlns:a16="http://schemas.microsoft.com/office/drawing/2014/main" id="{D1ED969E-38B6-4762-B2E2-A1267E590839}"/>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081" b="1">
                <a:solidFill>
                  <a:srgbClr val="505050"/>
                </a:solidFill>
                <a:latin typeface="Segoe UI Semilight"/>
              </a:endParaRPr>
            </a:p>
          </p:txBody>
        </p:sp>
      </p:grpSp>
      <p:grpSp>
        <p:nvGrpSpPr>
          <p:cNvPr id="207" name="Group 206">
            <a:extLst>
              <a:ext uri="{FF2B5EF4-FFF2-40B4-BE49-F238E27FC236}">
                <a16:creationId xmlns:a16="http://schemas.microsoft.com/office/drawing/2014/main" id="{FA2C56B3-9645-4EEE-BB73-C92F1DFC104A}"/>
              </a:ext>
            </a:extLst>
          </p:cNvPr>
          <p:cNvGrpSpPr/>
          <p:nvPr/>
        </p:nvGrpSpPr>
        <p:grpSpPr>
          <a:xfrm>
            <a:off x="509140" y="4720412"/>
            <a:ext cx="1874597" cy="253250"/>
            <a:chOff x="693506" y="3647841"/>
            <a:chExt cx="1838007" cy="248307"/>
          </a:xfrm>
        </p:grpSpPr>
        <p:sp>
          <p:nvSpPr>
            <p:cNvPr id="208" name="Rectangle 207">
              <a:extLst>
                <a:ext uri="{FF2B5EF4-FFF2-40B4-BE49-F238E27FC236}">
                  <a16:creationId xmlns:a16="http://schemas.microsoft.com/office/drawing/2014/main" id="{E41E437C-04AA-4542-80E3-AD31A674EA69}"/>
                </a:ext>
              </a:extLst>
            </p:cNvPr>
            <p:cNvSpPr/>
            <p:nvPr/>
          </p:nvSpPr>
          <p:spPr>
            <a:xfrm>
              <a:off x="951461" y="3647841"/>
              <a:ext cx="1580052" cy="248307"/>
            </a:xfrm>
            <a:prstGeom prst="rect">
              <a:avLst/>
            </a:prstGeom>
          </p:spPr>
          <p:txBody>
            <a:bodyPr lIns="0" tIns="0" rIns="0" bIns="0">
              <a:noAutofit/>
            </a:bodyPr>
            <a:lstStyle/>
            <a:p>
              <a:pPr indent="-242671" defTabSz="950663" fontAlgn="base">
                <a:lnSpc>
                  <a:spcPct val="90000"/>
                </a:lnSpc>
                <a:spcBef>
                  <a:spcPct val="0"/>
                </a:spcBef>
                <a:spcAft>
                  <a:spcPct val="0"/>
                </a:spcAft>
                <a:defRPr/>
              </a:pPr>
              <a:r>
                <a:rPr lang="en-US" sz="2081" b="1" kern="0" dirty="0">
                  <a:solidFill>
                    <a:srgbClr val="0072C6"/>
                  </a:solidFill>
                  <a:latin typeface="Segoe UI" charset="0"/>
                  <a:ea typeface="Segoe UI" charset="0"/>
                  <a:cs typeface="Segoe UI" charset="0"/>
                </a:rPr>
                <a:t>Extensible</a:t>
              </a:r>
            </a:p>
          </p:txBody>
        </p:sp>
        <p:sp>
          <p:nvSpPr>
            <p:cNvPr id="209" name="Freeform 5">
              <a:extLst>
                <a:ext uri="{FF2B5EF4-FFF2-40B4-BE49-F238E27FC236}">
                  <a16:creationId xmlns:a16="http://schemas.microsoft.com/office/drawing/2014/main" id="{473B6599-C864-48C4-9F8A-1F661608C12B}"/>
                </a:ext>
              </a:extLst>
            </p:cNvPr>
            <p:cNvSpPr>
              <a:spLocks/>
            </p:cNvSpPr>
            <p:nvPr/>
          </p:nvSpPr>
          <p:spPr bwMode="auto">
            <a:xfrm>
              <a:off x="693506" y="3711634"/>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081" b="1">
                <a:solidFill>
                  <a:srgbClr val="505050"/>
                </a:solidFill>
                <a:latin typeface="Segoe UI Semilight"/>
              </a:endParaRPr>
            </a:p>
          </p:txBody>
        </p:sp>
      </p:grpSp>
      <p:grpSp>
        <p:nvGrpSpPr>
          <p:cNvPr id="210" name="Group 209">
            <a:extLst>
              <a:ext uri="{FF2B5EF4-FFF2-40B4-BE49-F238E27FC236}">
                <a16:creationId xmlns:a16="http://schemas.microsoft.com/office/drawing/2014/main" id="{F30C5777-E993-4F08-9EBD-BBD8464AA9E9}"/>
              </a:ext>
            </a:extLst>
          </p:cNvPr>
          <p:cNvGrpSpPr/>
          <p:nvPr/>
        </p:nvGrpSpPr>
        <p:grpSpPr>
          <a:xfrm>
            <a:off x="509140" y="5283449"/>
            <a:ext cx="2396502" cy="221119"/>
            <a:chOff x="693506" y="4199888"/>
            <a:chExt cx="2349725" cy="216803"/>
          </a:xfrm>
        </p:grpSpPr>
        <p:sp>
          <p:nvSpPr>
            <p:cNvPr id="211" name="Rectangle 210">
              <a:extLst>
                <a:ext uri="{FF2B5EF4-FFF2-40B4-BE49-F238E27FC236}">
                  <a16:creationId xmlns:a16="http://schemas.microsoft.com/office/drawing/2014/main" id="{796BB93D-42B3-4F0C-A18E-86944240F242}"/>
                </a:ext>
              </a:extLst>
            </p:cNvPr>
            <p:cNvSpPr/>
            <p:nvPr/>
          </p:nvSpPr>
          <p:spPr>
            <a:xfrm>
              <a:off x="951461" y="4199888"/>
              <a:ext cx="2091770" cy="216803"/>
            </a:xfrm>
            <a:prstGeom prst="rect">
              <a:avLst/>
            </a:prstGeom>
          </p:spPr>
          <p:txBody>
            <a:bodyPr lIns="0" tIns="0" rIns="0" bIns="0">
              <a:noAutofit/>
            </a:bodyPr>
            <a:lstStyle/>
            <a:p>
              <a:pPr indent="-242671" defTabSz="950663" fontAlgn="base">
                <a:lnSpc>
                  <a:spcPct val="90000"/>
                </a:lnSpc>
                <a:spcBef>
                  <a:spcPct val="0"/>
                </a:spcBef>
                <a:spcAft>
                  <a:spcPct val="0"/>
                </a:spcAft>
                <a:defRPr/>
              </a:pPr>
              <a:r>
                <a:rPr lang="en-US" sz="2081" b="1" kern="0" dirty="0">
                  <a:solidFill>
                    <a:srgbClr val="0072C6"/>
                  </a:solidFill>
                  <a:latin typeface="Segoe UI" charset="0"/>
                  <a:ea typeface="Segoe UI" charset="0"/>
                  <a:cs typeface="Segoe UI" charset="0"/>
                </a:rPr>
                <a:t>Central management</a:t>
              </a:r>
            </a:p>
          </p:txBody>
        </p:sp>
        <p:sp>
          <p:nvSpPr>
            <p:cNvPr id="212" name="Freeform 5">
              <a:extLst>
                <a:ext uri="{FF2B5EF4-FFF2-40B4-BE49-F238E27FC236}">
                  <a16:creationId xmlns:a16="http://schemas.microsoft.com/office/drawing/2014/main" id="{D60A16B1-E8C2-4603-BD5F-7138733BFC0F}"/>
                </a:ext>
              </a:extLst>
            </p:cNvPr>
            <p:cNvSpPr>
              <a:spLocks/>
            </p:cNvSpPr>
            <p:nvPr/>
          </p:nvSpPr>
          <p:spPr bwMode="auto">
            <a:xfrm>
              <a:off x="693506" y="427236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081" b="1">
                <a:solidFill>
                  <a:srgbClr val="505050"/>
                </a:solidFill>
                <a:latin typeface="Segoe UI Semilight"/>
              </a:endParaRPr>
            </a:p>
          </p:txBody>
        </p:sp>
      </p:grpSp>
      <p:sp>
        <p:nvSpPr>
          <p:cNvPr id="85" name="Title 26">
            <a:extLst>
              <a:ext uri="{FF2B5EF4-FFF2-40B4-BE49-F238E27FC236}">
                <a16:creationId xmlns:a16="http://schemas.microsoft.com/office/drawing/2014/main" id="{BE9ACA51-937E-4747-83AC-52352BF37313}"/>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87" name="Text Placeholder 27">
            <a:extLst>
              <a:ext uri="{FF2B5EF4-FFF2-40B4-BE49-F238E27FC236}">
                <a16:creationId xmlns:a16="http://schemas.microsoft.com/office/drawing/2014/main" id="{1EF7FFC2-BBE6-4EEB-9EE8-B8257D8EF935}"/>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Architecture Matters</a:t>
            </a:r>
          </a:p>
        </p:txBody>
      </p:sp>
    </p:spTree>
    <p:extLst>
      <p:ext uri="{BB962C8B-B14F-4D97-AF65-F5344CB8AC3E}">
        <p14:creationId xmlns:p14="http://schemas.microsoft.com/office/powerpoint/2010/main" val="42304869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F576834F-1D93-436B-B639-2368A6D2F7E4}"/>
              </a:ext>
            </a:extLst>
          </p:cNvPr>
          <p:cNvGrpSpPr/>
          <p:nvPr/>
        </p:nvGrpSpPr>
        <p:grpSpPr>
          <a:xfrm>
            <a:off x="510925" y="2208767"/>
            <a:ext cx="2204145" cy="214903"/>
            <a:chOff x="693506" y="2436734"/>
            <a:chExt cx="2161123" cy="210708"/>
          </a:xfrm>
        </p:grpSpPr>
        <p:sp>
          <p:nvSpPr>
            <p:cNvPr id="50" name="Rectangle 49">
              <a:extLst>
                <a:ext uri="{FF2B5EF4-FFF2-40B4-BE49-F238E27FC236}">
                  <a16:creationId xmlns:a16="http://schemas.microsoft.com/office/drawing/2014/main" id="{B26B5C07-06C7-4754-B39C-3DAE434394E2}"/>
                </a:ext>
              </a:extLst>
            </p:cNvPr>
            <p:cNvSpPr/>
            <p:nvPr/>
          </p:nvSpPr>
          <p:spPr bwMode="auto">
            <a:xfrm>
              <a:off x="951461" y="2436734"/>
              <a:ext cx="1903168" cy="210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lnSpc>
                  <a:spcPct val="90000"/>
                </a:lnSpc>
                <a:spcBef>
                  <a:spcPct val="0"/>
                </a:spcBef>
                <a:spcAft>
                  <a:spcPct val="0"/>
                </a:spcAft>
                <a:defRPr/>
              </a:pPr>
              <a:r>
                <a:rPr lang="en-US" sz="2244" b="1" kern="0" dirty="0">
                  <a:solidFill>
                    <a:srgbClr val="0072C6"/>
                  </a:solidFill>
                  <a:latin typeface="Segoe UI" charset="0"/>
                  <a:ea typeface="Segoe UI" charset="0"/>
                  <a:cs typeface="Segoe UI" charset="0"/>
                </a:rPr>
                <a:t>Policy driven</a:t>
              </a:r>
            </a:p>
          </p:txBody>
        </p:sp>
        <p:sp>
          <p:nvSpPr>
            <p:cNvPr id="52" name="Freeform 5">
              <a:extLst>
                <a:ext uri="{FF2B5EF4-FFF2-40B4-BE49-F238E27FC236}">
                  <a16:creationId xmlns:a16="http://schemas.microsoft.com/office/drawing/2014/main" id="{95D311DD-6AEB-445F-8BB0-332CB0B5F399}"/>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58" name="Group 57">
            <a:extLst>
              <a:ext uri="{FF2B5EF4-FFF2-40B4-BE49-F238E27FC236}">
                <a16:creationId xmlns:a16="http://schemas.microsoft.com/office/drawing/2014/main" id="{BA669444-D7E7-4F73-A6BE-692DB2DD0640}"/>
              </a:ext>
            </a:extLst>
          </p:cNvPr>
          <p:cNvGrpSpPr/>
          <p:nvPr/>
        </p:nvGrpSpPr>
        <p:grpSpPr>
          <a:xfrm>
            <a:off x="510925" y="2929878"/>
            <a:ext cx="2311784" cy="568144"/>
            <a:chOff x="693506" y="3017043"/>
            <a:chExt cx="2266661" cy="557054"/>
          </a:xfrm>
        </p:grpSpPr>
        <p:sp>
          <p:nvSpPr>
            <p:cNvPr id="63" name="Rectangle 62">
              <a:extLst>
                <a:ext uri="{FF2B5EF4-FFF2-40B4-BE49-F238E27FC236}">
                  <a16:creationId xmlns:a16="http://schemas.microsoft.com/office/drawing/2014/main" id="{C534262B-7F70-49AF-B14C-2E860C912EDD}"/>
                </a:ext>
              </a:extLst>
            </p:cNvPr>
            <p:cNvSpPr/>
            <p:nvPr/>
          </p:nvSpPr>
          <p:spPr>
            <a:xfrm>
              <a:off x="951461" y="3017043"/>
              <a:ext cx="2008706" cy="557054"/>
            </a:xfrm>
            <a:prstGeom prst="rect">
              <a:avLst/>
            </a:prstGeom>
          </p:spPr>
          <p:txBody>
            <a:bodyPr lIns="0" tIns="0" rIns="0" bIns="0">
              <a:noAutofit/>
            </a:bodyPr>
            <a:lstStyle/>
            <a:p>
              <a:pPr indent="-242671" defTabSz="950663" fontAlgn="base">
                <a:lnSpc>
                  <a:spcPct val="90000"/>
                </a:lnSpc>
                <a:spcBef>
                  <a:spcPct val="0"/>
                </a:spcBef>
                <a:spcAft>
                  <a:spcPct val="0"/>
                </a:spcAft>
                <a:defRPr/>
              </a:pPr>
              <a:r>
                <a:rPr lang="en-US" sz="2244" b="1" kern="0" dirty="0">
                  <a:solidFill>
                    <a:srgbClr val="0072C6"/>
                  </a:solidFill>
                  <a:latin typeface="Segoe UI" charset="0"/>
                  <a:ea typeface="Segoe UI" charset="0"/>
                  <a:cs typeface="Segoe UI" charset="0"/>
                </a:rPr>
                <a:t>Sync aware backup</a:t>
              </a:r>
            </a:p>
          </p:txBody>
        </p:sp>
        <p:sp>
          <p:nvSpPr>
            <p:cNvPr id="65" name="Freeform 5">
              <a:extLst>
                <a:ext uri="{FF2B5EF4-FFF2-40B4-BE49-F238E27FC236}">
                  <a16:creationId xmlns:a16="http://schemas.microsoft.com/office/drawing/2014/main" id="{F84F06E9-8699-44A1-95B9-575FAA967DD5}"/>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66" name="Group 65">
            <a:extLst>
              <a:ext uri="{FF2B5EF4-FFF2-40B4-BE49-F238E27FC236}">
                <a16:creationId xmlns:a16="http://schemas.microsoft.com/office/drawing/2014/main" id="{D4654825-70A4-4121-8F13-61D33C26ED6F}"/>
              </a:ext>
            </a:extLst>
          </p:cNvPr>
          <p:cNvGrpSpPr/>
          <p:nvPr/>
        </p:nvGrpSpPr>
        <p:grpSpPr>
          <a:xfrm>
            <a:off x="510924" y="3877303"/>
            <a:ext cx="2186494" cy="279439"/>
            <a:chOff x="693506" y="3647841"/>
            <a:chExt cx="2143816" cy="273985"/>
          </a:xfrm>
        </p:grpSpPr>
        <p:sp>
          <p:nvSpPr>
            <p:cNvPr id="67" name="Rectangle 66">
              <a:extLst>
                <a:ext uri="{FF2B5EF4-FFF2-40B4-BE49-F238E27FC236}">
                  <a16:creationId xmlns:a16="http://schemas.microsoft.com/office/drawing/2014/main" id="{96F0A2BC-18B2-48D4-BB84-6C61B5AE098E}"/>
                </a:ext>
              </a:extLst>
            </p:cNvPr>
            <p:cNvSpPr/>
            <p:nvPr/>
          </p:nvSpPr>
          <p:spPr>
            <a:xfrm>
              <a:off x="951461" y="3647841"/>
              <a:ext cx="1885861" cy="273985"/>
            </a:xfrm>
            <a:prstGeom prst="rect">
              <a:avLst/>
            </a:prstGeom>
          </p:spPr>
          <p:txBody>
            <a:bodyPr lIns="0" tIns="0" rIns="0" bIns="0">
              <a:noAutofit/>
            </a:bodyPr>
            <a:lstStyle/>
            <a:p>
              <a:pPr indent="-242671" defTabSz="950663" fontAlgn="base">
                <a:lnSpc>
                  <a:spcPct val="90000"/>
                </a:lnSpc>
                <a:spcBef>
                  <a:spcPct val="0"/>
                </a:spcBef>
                <a:spcAft>
                  <a:spcPct val="0"/>
                </a:spcAft>
                <a:defRPr/>
              </a:pPr>
              <a:r>
                <a:rPr lang="en-US" sz="2244" b="1" kern="0" dirty="0">
                  <a:solidFill>
                    <a:srgbClr val="0072C6"/>
                  </a:solidFill>
                  <a:latin typeface="Segoe UI" charset="0"/>
                  <a:ea typeface="Segoe UI" charset="0"/>
                  <a:cs typeface="Segoe UI" charset="0"/>
                </a:rPr>
                <a:t>File level restore</a:t>
              </a:r>
            </a:p>
          </p:txBody>
        </p:sp>
        <p:sp>
          <p:nvSpPr>
            <p:cNvPr id="68" name="Freeform 5">
              <a:extLst>
                <a:ext uri="{FF2B5EF4-FFF2-40B4-BE49-F238E27FC236}">
                  <a16:creationId xmlns:a16="http://schemas.microsoft.com/office/drawing/2014/main" id="{AAFD2E5B-BB36-40F6-A222-3018C2D9DD60}"/>
                </a:ext>
              </a:extLst>
            </p:cNvPr>
            <p:cNvSpPr>
              <a:spLocks/>
            </p:cNvSpPr>
            <p:nvPr/>
          </p:nvSpPr>
          <p:spPr bwMode="auto">
            <a:xfrm>
              <a:off x="693506" y="3711634"/>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sp>
        <p:nvSpPr>
          <p:cNvPr id="60" name="TextBox 59">
            <a:extLst>
              <a:ext uri="{FF2B5EF4-FFF2-40B4-BE49-F238E27FC236}">
                <a16:creationId xmlns:a16="http://schemas.microsoft.com/office/drawing/2014/main" id="{08CF072A-7369-464D-A6F6-5912810C3FAA}"/>
              </a:ext>
            </a:extLst>
          </p:cNvPr>
          <p:cNvSpPr txBox="1"/>
          <p:nvPr/>
        </p:nvSpPr>
        <p:spPr>
          <a:xfrm>
            <a:off x="10204969" y="4553106"/>
            <a:ext cx="1092755" cy="612112"/>
          </a:xfrm>
          <a:prstGeom prst="rect">
            <a:avLst/>
          </a:prstGeom>
          <a:noFill/>
        </p:spPr>
        <p:txBody>
          <a:bodyPr wrap="square" lIns="186521" tIns="149217" rIns="186521" bIns="149217" rtlCol="0">
            <a:sp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Recovery points</a:t>
            </a:r>
          </a:p>
        </p:txBody>
      </p:sp>
      <p:sp>
        <p:nvSpPr>
          <p:cNvPr id="62" name="Rectangle 61">
            <a:extLst>
              <a:ext uri="{FF2B5EF4-FFF2-40B4-BE49-F238E27FC236}">
                <a16:creationId xmlns:a16="http://schemas.microsoft.com/office/drawing/2014/main" id="{E7F41D16-CA92-4C8D-BD39-750FA6E2610F}"/>
              </a:ext>
            </a:extLst>
          </p:cNvPr>
          <p:cNvSpPr/>
          <p:nvPr/>
        </p:nvSpPr>
        <p:spPr bwMode="auto">
          <a:xfrm>
            <a:off x="9796453" y="3540944"/>
            <a:ext cx="1857394" cy="1750284"/>
          </a:xfrm>
          <a:prstGeom prst="rect">
            <a:avLst/>
          </a:prstGeom>
          <a:noFill/>
          <a:ln w="2222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0CA4481F-AA75-4CA5-80AA-1C40110897F4}"/>
              </a:ext>
            </a:extLst>
          </p:cNvPr>
          <p:cNvSpPr txBox="1"/>
          <p:nvPr/>
        </p:nvSpPr>
        <p:spPr>
          <a:xfrm>
            <a:off x="8059414" y="3556552"/>
            <a:ext cx="1826609" cy="515156"/>
          </a:xfrm>
          <a:prstGeom prst="rect">
            <a:avLst/>
          </a:prstGeom>
          <a:noFill/>
        </p:spPr>
        <p:txBody>
          <a:bodyPr wrap="square" lIns="182854" tIns="146283" rIns="182854" bIns="146283" rtlCol="0">
            <a:spAutoFit/>
          </a:bodyPr>
          <a:lstStyle/>
          <a:p>
            <a:pPr algn="ctr" defTabSz="932597">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Backup file share</a:t>
            </a:r>
          </a:p>
        </p:txBody>
      </p:sp>
      <p:cxnSp>
        <p:nvCxnSpPr>
          <p:cNvPr id="31" name="Straight Arrow Connector 30">
            <a:extLst>
              <a:ext uri="{FF2B5EF4-FFF2-40B4-BE49-F238E27FC236}">
                <a16:creationId xmlns:a16="http://schemas.microsoft.com/office/drawing/2014/main" id="{C72E2921-01E4-4BEC-8364-A836418733A4}"/>
              </a:ext>
            </a:extLst>
          </p:cNvPr>
          <p:cNvCxnSpPr>
            <a:cxnSpLocks/>
          </p:cNvCxnSpPr>
          <p:nvPr/>
        </p:nvCxnSpPr>
        <p:spPr>
          <a:xfrm>
            <a:off x="8173437" y="4070606"/>
            <a:ext cx="1841515"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6C901DE-B56E-4DD8-B48F-3BA92CF5A57B}"/>
              </a:ext>
            </a:extLst>
          </p:cNvPr>
          <p:cNvSpPr txBox="1"/>
          <p:nvPr/>
        </p:nvSpPr>
        <p:spPr>
          <a:xfrm>
            <a:off x="6745278" y="4264749"/>
            <a:ext cx="1034197" cy="456730"/>
          </a:xfrm>
          <a:prstGeom prst="rect">
            <a:avLst/>
          </a:prstGeom>
          <a:noFill/>
        </p:spPr>
        <p:txBody>
          <a:bodyPr wrap="square" lIns="186521" tIns="149217" rIns="186521" bIns="149217" rtlCol="0">
            <a:sp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file</a:t>
            </a:r>
          </a:p>
        </p:txBody>
      </p:sp>
      <p:sp>
        <p:nvSpPr>
          <p:cNvPr id="37" name="TextBox 36">
            <a:extLst>
              <a:ext uri="{FF2B5EF4-FFF2-40B4-BE49-F238E27FC236}">
                <a16:creationId xmlns:a16="http://schemas.microsoft.com/office/drawing/2014/main" id="{31D16B10-9800-47BC-8D09-2F65F9958941}"/>
              </a:ext>
            </a:extLst>
          </p:cNvPr>
          <p:cNvSpPr txBox="1"/>
          <p:nvPr/>
        </p:nvSpPr>
        <p:spPr>
          <a:xfrm>
            <a:off x="6711233" y="6043037"/>
            <a:ext cx="1034197" cy="456730"/>
          </a:xfrm>
          <a:prstGeom prst="rect">
            <a:avLst/>
          </a:prstGeom>
          <a:noFill/>
        </p:spPr>
        <p:txBody>
          <a:bodyPr wrap="square" lIns="186521" tIns="149217" rIns="186521" bIns="149217" rtlCol="0">
            <a:sp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file</a:t>
            </a:r>
          </a:p>
        </p:txBody>
      </p:sp>
      <p:cxnSp>
        <p:nvCxnSpPr>
          <p:cNvPr id="38" name="Straight Connector 37">
            <a:extLst>
              <a:ext uri="{FF2B5EF4-FFF2-40B4-BE49-F238E27FC236}">
                <a16:creationId xmlns:a16="http://schemas.microsoft.com/office/drawing/2014/main" id="{C4828E45-9845-4E67-A0D7-A3891C6917AB}"/>
              </a:ext>
            </a:extLst>
          </p:cNvPr>
          <p:cNvCxnSpPr>
            <a:cxnSpLocks/>
          </p:cNvCxnSpPr>
          <p:nvPr/>
        </p:nvCxnSpPr>
        <p:spPr>
          <a:xfrm>
            <a:off x="7262376" y="3118352"/>
            <a:ext cx="0" cy="422422"/>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42AA15C-501C-4F82-A3FE-79972089C7D9}"/>
              </a:ext>
            </a:extLst>
          </p:cNvPr>
          <p:cNvSpPr/>
          <p:nvPr/>
        </p:nvSpPr>
        <p:spPr bwMode="auto">
          <a:xfrm>
            <a:off x="6333058" y="3540774"/>
            <a:ext cx="1815926" cy="2995585"/>
          </a:xfrm>
          <a:prstGeom prst="rect">
            <a:avLst/>
          </a:prstGeom>
          <a:noFill/>
          <a:ln w="2222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97E3E88-ED9A-41AF-9E11-F4CB4360B218}"/>
              </a:ext>
            </a:extLst>
          </p:cNvPr>
          <p:cNvCxnSpPr>
            <a:cxnSpLocks/>
          </p:cNvCxnSpPr>
          <p:nvPr/>
        </p:nvCxnSpPr>
        <p:spPr>
          <a:xfrm flipH="1">
            <a:off x="5095570" y="2872822"/>
            <a:ext cx="1118364" cy="0"/>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8E514C1-3B33-4763-BDD4-8FBE93C31774}"/>
              </a:ext>
            </a:extLst>
          </p:cNvPr>
          <p:cNvCxnSpPr>
            <a:cxnSpLocks/>
          </p:cNvCxnSpPr>
          <p:nvPr/>
        </p:nvCxnSpPr>
        <p:spPr>
          <a:xfrm>
            <a:off x="5122762" y="4922059"/>
            <a:ext cx="1678352"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5DCF816-A586-4049-9FF1-359CE87D48F8}"/>
              </a:ext>
            </a:extLst>
          </p:cNvPr>
          <p:cNvSpPr txBox="1"/>
          <p:nvPr/>
        </p:nvSpPr>
        <p:spPr>
          <a:xfrm>
            <a:off x="5014612" y="3176512"/>
            <a:ext cx="1223863" cy="603872"/>
          </a:xfrm>
          <a:prstGeom prst="rect">
            <a:avLst/>
          </a:prstGeom>
          <a:noFill/>
        </p:spPr>
        <p:txBody>
          <a:bodyPr wrap="square" lIns="186521" tIns="149217" rIns="186521" bIns="149217" rtlCol="0">
            <a:spAutoFit/>
          </a:bodyPr>
          <a:lstStyle/>
          <a:p>
            <a:pP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Pre-backup</a:t>
            </a:r>
          </a:p>
          <a:p>
            <a:pP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notification </a:t>
            </a:r>
          </a:p>
        </p:txBody>
      </p:sp>
      <p:cxnSp>
        <p:nvCxnSpPr>
          <p:cNvPr id="46" name="Straight Connector 45">
            <a:extLst>
              <a:ext uri="{FF2B5EF4-FFF2-40B4-BE49-F238E27FC236}">
                <a16:creationId xmlns:a16="http://schemas.microsoft.com/office/drawing/2014/main" id="{BBE6D7C4-F24E-4EEF-878E-412ADFD0F6AB}"/>
              </a:ext>
            </a:extLst>
          </p:cNvPr>
          <p:cNvCxnSpPr>
            <a:cxnSpLocks/>
          </p:cNvCxnSpPr>
          <p:nvPr/>
        </p:nvCxnSpPr>
        <p:spPr>
          <a:xfrm flipH="1">
            <a:off x="3900673" y="2872822"/>
            <a:ext cx="1194898" cy="0"/>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8D733A-5050-4039-BA48-2F20A1473A05}"/>
              </a:ext>
            </a:extLst>
          </p:cNvPr>
          <p:cNvCxnSpPr>
            <a:cxnSpLocks/>
          </p:cNvCxnSpPr>
          <p:nvPr/>
        </p:nvCxnSpPr>
        <p:spPr>
          <a:xfrm flipH="1">
            <a:off x="3900672" y="4922059"/>
            <a:ext cx="1194898" cy="0"/>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C623954-B4A2-40D1-9AF2-CDA6F4FA6FAD}"/>
              </a:ext>
            </a:extLst>
          </p:cNvPr>
          <p:cNvSpPr txBox="1"/>
          <p:nvPr/>
        </p:nvSpPr>
        <p:spPr>
          <a:xfrm>
            <a:off x="3906584" y="3176512"/>
            <a:ext cx="1188987" cy="597968"/>
          </a:xfrm>
          <a:prstGeom prst="rect">
            <a:avLst/>
          </a:prstGeom>
          <a:noFill/>
        </p:spPr>
        <p:txBody>
          <a:bodyPr wrap="square" lIns="186521" tIns="149217" rIns="186521" bIns="149217" rtlCol="0">
            <a:spAutoFit/>
          </a:bodyPr>
          <a:lstStyle/>
          <a:p>
            <a:pP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Post-backup</a:t>
            </a:r>
          </a:p>
          <a:p>
            <a:pP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notification </a:t>
            </a:r>
          </a:p>
        </p:txBody>
      </p:sp>
      <p:sp>
        <p:nvSpPr>
          <p:cNvPr id="51" name="TextBox 50">
            <a:extLst>
              <a:ext uri="{FF2B5EF4-FFF2-40B4-BE49-F238E27FC236}">
                <a16:creationId xmlns:a16="http://schemas.microsoft.com/office/drawing/2014/main" id="{ED83B8E3-2799-4C62-86EE-479CE120D4E1}"/>
              </a:ext>
            </a:extLst>
          </p:cNvPr>
          <p:cNvSpPr txBox="1"/>
          <p:nvPr/>
        </p:nvSpPr>
        <p:spPr>
          <a:xfrm>
            <a:off x="6333058" y="5062863"/>
            <a:ext cx="1815925" cy="456730"/>
          </a:xfrm>
          <a:prstGeom prst="rect">
            <a:avLst/>
          </a:prstGeom>
          <a:noFill/>
        </p:spPr>
        <p:txBody>
          <a:bodyPr wrap="square" lIns="186521" tIns="149217" rIns="186521" bIns="149217" rtlCol="0">
            <a:sp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File Sync Service </a:t>
            </a:r>
          </a:p>
        </p:txBody>
      </p:sp>
      <p:cxnSp>
        <p:nvCxnSpPr>
          <p:cNvPr id="54" name="Straight Connector 53">
            <a:extLst>
              <a:ext uri="{FF2B5EF4-FFF2-40B4-BE49-F238E27FC236}">
                <a16:creationId xmlns:a16="http://schemas.microsoft.com/office/drawing/2014/main" id="{B9C9A296-3749-4B71-8FE5-D31FB856B25E}"/>
              </a:ext>
            </a:extLst>
          </p:cNvPr>
          <p:cNvCxnSpPr>
            <a:cxnSpLocks/>
          </p:cNvCxnSpPr>
          <p:nvPr/>
        </p:nvCxnSpPr>
        <p:spPr>
          <a:xfrm flipH="1">
            <a:off x="8237596" y="2872822"/>
            <a:ext cx="2470298" cy="0"/>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AE55DA-91BA-49CE-BBF2-42BDAF77A68B}"/>
              </a:ext>
            </a:extLst>
          </p:cNvPr>
          <p:cNvCxnSpPr>
            <a:cxnSpLocks/>
          </p:cNvCxnSpPr>
          <p:nvPr/>
        </p:nvCxnSpPr>
        <p:spPr>
          <a:xfrm>
            <a:off x="5095571" y="2872821"/>
            <a:ext cx="0" cy="2049238"/>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6C9F07B-1CF5-4A9C-8A7A-643BC8B71302}"/>
              </a:ext>
            </a:extLst>
          </p:cNvPr>
          <p:cNvCxnSpPr>
            <a:cxnSpLocks/>
          </p:cNvCxnSpPr>
          <p:nvPr/>
        </p:nvCxnSpPr>
        <p:spPr>
          <a:xfrm>
            <a:off x="3760556" y="2625983"/>
            <a:ext cx="0" cy="2049238"/>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797745-1688-441E-8ADE-962C8E8D7910}"/>
              </a:ext>
            </a:extLst>
          </p:cNvPr>
          <p:cNvCxnSpPr>
            <a:cxnSpLocks/>
          </p:cNvCxnSpPr>
          <p:nvPr/>
        </p:nvCxnSpPr>
        <p:spPr>
          <a:xfrm>
            <a:off x="10725155" y="2872822"/>
            <a:ext cx="0" cy="653285"/>
          </a:xfrm>
          <a:prstGeom prst="line">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1385E49-F554-4368-8116-CFB71B70D35B}"/>
              </a:ext>
            </a:extLst>
          </p:cNvPr>
          <p:cNvSpPr txBox="1"/>
          <p:nvPr/>
        </p:nvSpPr>
        <p:spPr>
          <a:xfrm>
            <a:off x="8109940" y="2361400"/>
            <a:ext cx="3373025" cy="515156"/>
          </a:xfrm>
          <a:prstGeom prst="rect">
            <a:avLst/>
          </a:prstGeom>
          <a:noFill/>
        </p:spPr>
        <p:txBody>
          <a:bodyPr wrap="square" lIns="182854" tIns="146283" rIns="182854" bIns="146283" rtlCol="0">
            <a:spAutoFit/>
          </a:bodyPr>
          <a:lstStyle/>
          <a:p>
            <a:pPr defTabSz="932597">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Manage retention range per policy </a:t>
            </a:r>
          </a:p>
        </p:txBody>
      </p:sp>
      <p:cxnSp>
        <p:nvCxnSpPr>
          <p:cNvPr id="14" name="Connector: Elbow 13">
            <a:extLst>
              <a:ext uri="{FF2B5EF4-FFF2-40B4-BE49-F238E27FC236}">
                <a16:creationId xmlns:a16="http://schemas.microsoft.com/office/drawing/2014/main" id="{E697361F-06A0-4C2D-A750-069686CA016C}"/>
              </a:ext>
            </a:extLst>
          </p:cNvPr>
          <p:cNvCxnSpPr>
            <a:cxnSpLocks/>
          </p:cNvCxnSpPr>
          <p:nvPr/>
        </p:nvCxnSpPr>
        <p:spPr>
          <a:xfrm rot="5400000" flipH="1" flipV="1">
            <a:off x="10737393" y="3955313"/>
            <a:ext cx="27907" cy="725033"/>
          </a:xfrm>
          <a:prstGeom prst="bentConnector3">
            <a:avLst>
              <a:gd name="adj1" fmla="val -626599"/>
            </a:avLst>
          </a:prstGeom>
          <a:ln w="222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F5DD71E-5B74-4097-85F5-30F47FB48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492" y="1989913"/>
            <a:ext cx="680464" cy="700378"/>
          </a:xfrm>
          <a:prstGeom prst="rect">
            <a:avLst/>
          </a:prstGeom>
        </p:spPr>
      </p:pic>
      <p:sp>
        <p:nvSpPr>
          <p:cNvPr id="61" name="TextBox 60">
            <a:extLst>
              <a:ext uri="{FF2B5EF4-FFF2-40B4-BE49-F238E27FC236}">
                <a16:creationId xmlns:a16="http://schemas.microsoft.com/office/drawing/2014/main" id="{49757620-298A-41E8-B263-8D12AF870834}"/>
              </a:ext>
            </a:extLst>
          </p:cNvPr>
          <p:cNvSpPr txBox="1"/>
          <p:nvPr/>
        </p:nvSpPr>
        <p:spPr>
          <a:xfrm>
            <a:off x="6087451" y="2716453"/>
            <a:ext cx="2379709" cy="259820"/>
          </a:xfrm>
          <a:prstGeom prst="rect">
            <a:avLst/>
          </a:prstGeom>
          <a:noFill/>
        </p:spPr>
        <p:txBody>
          <a:bodyPr wrap="square" lIns="0" tIns="0" rIns="0" bIns="0" rtlCol="0">
            <a:noAutofit/>
          </a:bodyPr>
          <a:lstStyle/>
          <a:p>
            <a:pPr algn="ctr" defTabSz="931684" fontAlgn="base">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 Services</a:t>
            </a:r>
          </a:p>
        </p:txBody>
      </p:sp>
      <p:grpSp>
        <p:nvGrpSpPr>
          <p:cNvPr id="64" name="Group 63">
            <a:extLst>
              <a:ext uri="{FF2B5EF4-FFF2-40B4-BE49-F238E27FC236}">
                <a16:creationId xmlns:a16="http://schemas.microsoft.com/office/drawing/2014/main" id="{FF249766-AC04-4027-8B94-1E3BF6D85532}"/>
              </a:ext>
            </a:extLst>
          </p:cNvPr>
          <p:cNvGrpSpPr/>
          <p:nvPr/>
        </p:nvGrpSpPr>
        <p:grpSpPr>
          <a:xfrm>
            <a:off x="6948274" y="5566929"/>
            <a:ext cx="565411" cy="491307"/>
            <a:chOff x="2374900" y="4881562"/>
            <a:chExt cx="1865313" cy="1620838"/>
          </a:xfrm>
          <a:solidFill>
            <a:schemeClr val="accent1"/>
          </a:solidFill>
        </p:grpSpPr>
        <p:sp>
          <p:nvSpPr>
            <p:cNvPr id="69" name="Freeform 12">
              <a:extLst>
                <a:ext uri="{FF2B5EF4-FFF2-40B4-BE49-F238E27FC236}">
                  <a16:creationId xmlns:a16="http://schemas.microsoft.com/office/drawing/2014/main" id="{2C95A6F2-3393-4D3B-9D38-BF42F93E8317}"/>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0" name="Freeform 13">
              <a:extLst>
                <a:ext uri="{FF2B5EF4-FFF2-40B4-BE49-F238E27FC236}">
                  <a16:creationId xmlns:a16="http://schemas.microsoft.com/office/drawing/2014/main" id="{739EEA24-573E-46B5-A6E2-BFC75392C599}"/>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1" name="Freeform 14">
              <a:extLst>
                <a:ext uri="{FF2B5EF4-FFF2-40B4-BE49-F238E27FC236}">
                  <a16:creationId xmlns:a16="http://schemas.microsoft.com/office/drawing/2014/main" id="{116ABA45-41D7-40E6-8CF1-8FCB48743FEE}"/>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72" name="Group 71">
              <a:extLst>
                <a:ext uri="{FF2B5EF4-FFF2-40B4-BE49-F238E27FC236}">
                  <a16:creationId xmlns:a16="http://schemas.microsoft.com/office/drawing/2014/main" id="{80799A3B-436E-4867-BF4B-2BBEF5AB3A92}"/>
                </a:ext>
              </a:extLst>
            </p:cNvPr>
            <p:cNvGrpSpPr/>
            <p:nvPr/>
          </p:nvGrpSpPr>
          <p:grpSpPr>
            <a:xfrm>
              <a:off x="2374900" y="4881562"/>
              <a:ext cx="1865313" cy="1620838"/>
              <a:chOff x="2374900" y="4881562"/>
              <a:chExt cx="1865313" cy="1620838"/>
            </a:xfrm>
            <a:grpFill/>
          </p:grpSpPr>
          <p:sp>
            <p:nvSpPr>
              <p:cNvPr id="73" name="Freeform 11">
                <a:extLst>
                  <a:ext uri="{FF2B5EF4-FFF2-40B4-BE49-F238E27FC236}">
                    <a16:creationId xmlns:a16="http://schemas.microsoft.com/office/drawing/2014/main" id="{3030BC45-4AE0-47FB-AE57-6719835F2661}"/>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4" name="Freeform 15">
                <a:extLst>
                  <a:ext uri="{FF2B5EF4-FFF2-40B4-BE49-F238E27FC236}">
                    <a16:creationId xmlns:a16="http://schemas.microsoft.com/office/drawing/2014/main" id="{28025C34-0C9E-4BA6-8E94-93768501BE46}"/>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75" name="Group 74">
            <a:extLst>
              <a:ext uri="{FF2B5EF4-FFF2-40B4-BE49-F238E27FC236}">
                <a16:creationId xmlns:a16="http://schemas.microsoft.com/office/drawing/2014/main" id="{61B4A505-4C83-4468-BEC9-3F23826D7AA7}"/>
              </a:ext>
            </a:extLst>
          </p:cNvPr>
          <p:cNvGrpSpPr/>
          <p:nvPr/>
        </p:nvGrpSpPr>
        <p:grpSpPr>
          <a:xfrm>
            <a:off x="6964841" y="3809131"/>
            <a:ext cx="565411" cy="491307"/>
            <a:chOff x="2374900" y="4881562"/>
            <a:chExt cx="1865313" cy="1620838"/>
          </a:xfrm>
          <a:solidFill>
            <a:schemeClr val="accent1"/>
          </a:solidFill>
        </p:grpSpPr>
        <p:sp>
          <p:nvSpPr>
            <p:cNvPr id="76" name="Freeform 12">
              <a:extLst>
                <a:ext uri="{FF2B5EF4-FFF2-40B4-BE49-F238E27FC236}">
                  <a16:creationId xmlns:a16="http://schemas.microsoft.com/office/drawing/2014/main" id="{24A209F4-FC07-401C-94DF-9FAC2E73825C}"/>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7" name="Freeform 13">
              <a:extLst>
                <a:ext uri="{FF2B5EF4-FFF2-40B4-BE49-F238E27FC236}">
                  <a16:creationId xmlns:a16="http://schemas.microsoft.com/office/drawing/2014/main" id="{80E1CCC1-054C-423A-8F09-32A7A0159C77}"/>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8" name="Freeform 14">
              <a:extLst>
                <a:ext uri="{FF2B5EF4-FFF2-40B4-BE49-F238E27FC236}">
                  <a16:creationId xmlns:a16="http://schemas.microsoft.com/office/drawing/2014/main" id="{6C15DCCB-99A1-46B7-8598-87AF079439AA}"/>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79" name="Group 78">
              <a:extLst>
                <a:ext uri="{FF2B5EF4-FFF2-40B4-BE49-F238E27FC236}">
                  <a16:creationId xmlns:a16="http://schemas.microsoft.com/office/drawing/2014/main" id="{E2B53F76-23D9-4E5B-BF9F-5A269434C02F}"/>
                </a:ext>
              </a:extLst>
            </p:cNvPr>
            <p:cNvGrpSpPr/>
            <p:nvPr/>
          </p:nvGrpSpPr>
          <p:grpSpPr>
            <a:xfrm>
              <a:off x="2374900" y="4881562"/>
              <a:ext cx="1865313" cy="1620838"/>
              <a:chOff x="2374900" y="4881562"/>
              <a:chExt cx="1865313" cy="1620838"/>
            </a:xfrm>
            <a:grpFill/>
          </p:grpSpPr>
          <p:sp>
            <p:nvSpPr>
              <p:cNvPr id="80" name="Freeform 11">
                <a:extLst>
                  <a:ext uri="{FF2B5EF4-FFF2-40B4-BE49-F238E27FC236}">
                    <a16:creationId xmlns:a16="http://schemas.microsoft.com/office/drawing/2014/main" id="{646A3414-568C-42D5-B078-68D13AFB768E}"/>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1" name="Freeform 15">
                <a:extLst>
                  <a:ext uri="{FF2B5EF4-FFF2-40B4-BE49-F238E27FC236}">
                    <a16:creationId xmlns:a16="http://schemas.microsoft.com/office/drawing/2014/main" id="{0E540AFA-E038-4766-93A4-D25616122C5E}"/>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82" name="Group 81">
            <a:extLst>
              <a:ext uri="{FF2B5EF4-FFF2-40B4-BE49-F238E27FC236}">
                <a16:creationId xmlns:a16="http://schemas.microsoft.com/office/drawing/2014/main" id="{CA909B8B-B6CC-4219-9FA9-D14F3FDCF9CE}"/>
              </a:ext>
            </a:extLst>
          </p:cNvPr>
          <p:cNvGrpSpPr/>
          <p:nvPr/>
        </p:nvGrpSpPr>
        <p:grpSpPr>
          <a:xfrm>
            <a:off x="10108771" y="3809131"/>
            <a:ext cx="565411" cy="491307"/>
            <a:chOff x="2374900" y="4881562"/>
            <a:chExt cx="1865313" cy="1620838"/>
          </a:xfrm>
          <a:solidFill>
            <a:schemeClr val="accent1"/>
          </a:solidFill>
        </p:grpSpPr>
        <p:sp>
          <p:nvSpPr>
            <p:cNvPr id="83" name="Freeform 12">
              <a:extLst>
                <a:ext uri="{FF2B5EF4-FFF2-40B4-BE49-F238E27FC236}">
                  <a16:creationId xmlns:a16="http://schemas.microsoft.com/office/drawing/2014/main" id="{5CA4B1ED-E944-4E6C-B70F-B88589EB7946}"/>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4" name="Freeform 13">
              <a:extLst>
                <a:ext uri="{FF2B5EF4-FFF2-40B4-BE49-F238E27FC236}">
                  <a16:creationId xmlns:a16="http://schemas.microsoft.com/office/drawing/2014/main" id="{044AB5ED-7C70-4333-8C28-E65FC403453C}"/>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5" name="Freeform 14">
              <a:extLst>
                <a:ext uri="{FF2B5EF4-FFF2-40B4-BE49-F238E27FC236}">
                  <a16:creationId xmlns:a16="http://schemas.microsoft.com/office/drawing/2014/main" id="{C439593E-274A-40D2-BEA7-F93FDDB9948F}"/>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86" name="Group 85">
              <a:extLst>
                <a:ext uri="{FF2B5EF4-FFF2-40B4-BE49-F238E27FC236}">
                  <a16:creationId xmlns:a16="http://schemas.microsoft.com/office/drawing/2014/main" id="{CBFD6BCC-9ED4-4CD3-BE4B-5C4F283610A4}"/>
                </a:ext>
              </a:extLst>
            </p:cNvPr>
            <p:cNvGrpSpPr/>
            <p:nvPr/>
          </p:nvGrpSpPr>
          <p:grpSpPr>
            <a:xfrm>
              <a:off x="2374900" y="4881562"/>
              <a:ext cx="1865313" cy="1620838"/>
              <a:chOff x="2374900" y="4881562"/>
              <a:chExt cx="1865313" cy="1620838"/>
            </a:xfrm>
            <a:grpFill/>
          </p:grpSpPr>
          <p:sp>
            <p:nvSpPr>
              <p:cNvPr id="87" name="Freeform 11">
                <a:extLst>
                  <a:ext uri="{FF2B5EF4-FFF2-40B4-BE49-F238E27FC236}">
                    <a16:creationId xmlns:a16="http://schemas.microsoft.com/office/drawing/2014/main" id="{E730ED85-BA23-47B3-A208-CB658E06EEDD}"/>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8" name="Freeform 15">
                <a:extLst>
                  <a:ext uri="{FF2B5EF4-FFF2-40B4-BE49-F238E27FC236}">
                    <a16:creationId xmlns:a16="http://schemas.microsoft.com/office/drawing/2014/main" id="{DAD1E8EF-9643-44D7-B38D-6D196C49D9A6}"/>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89" name="Group 88">
            <a:extLst>
              <a:ext uri="{FF2B5EF4-FFF2-40B4-BE49-F238E27FC236}">
                <a16:creationId xmlns:a16="http://schemas.microsoft.com/office/drawing/2014/main" id="{074201EA-A0E8-436B-A038-9CE7ADB97D78}"/>
              </a:ext>
            </a:extLst>
          </p:cNvPr>
          <p:cNvGrpSpPr/>
          <p:nvPr/>
        </p:nvGrpSpPr>
        <p:grpSpPr>
          <a:xfrm>
            <a:off x="10830719" y="3809131"/>
            <a:ext cx="565411" cy="491307"/>
            <a:chOff x="2374900" y="4881562"/>
            <a:chExt cx="1865313" cy="1620838"/>
          </a:xfrm>
          <a:solidFill>
            <a:schemeClr val="bg1">
              <a:lumMod val="50000"/>
            </a:schemeClr>
          </a:solidFill>
        </p:grpSpPr>
        <p:sp>
          <p:nvSpPr>
            <p:cNvPr id="90" name="Freeform 12">
              <a:extLst>
                <a:ext uri="{FF2B5EF4-FFF2-40B4-BE49-F238E27FC236}">
                  <a16:creationId xmlns:a16="http://schemas.microsoft.com/office/drawing/2014/main" id="{43B49701-BD15-413C-9318-D84A60E6FF09}"/>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1" name="Freeform 13">
              <a:extLst>
                <a:ext uri="{FF2B5EF4-FFF2-40B4-BE49-F238E27FC236}">
                  <a16:creationId xmlns:a16="http://schemas.microsoft.com/office/drawing/2014/main" id="{03EB75C9-8BE1-4169-869B-318CEC3E82AA}"/>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2" name="Freeform 14">
              <a:extLst>
                <a:ext uri="{FF2B5EF4-FFF2-40B4-BE49-F238E27FC236}">
                  <a16:creationId xmlns:a16="http://schemas.microsoft.com/office/drawing/2014/main" id="{28EDE227-0D0C-497E-B5CA-0405ED0D3649}"/>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93" name="Group 92">
              <a:extLst>
                <a:ext uri="{FF2B5EF4-FFF2-40B4-BE49-F238E27FC236}">
                  <a16:creationId xmlns:a16="http://schemas.microsoft.com/office/drawing/2014/main" id="{C1C21247-032B-4A4B-A509-7E0E41C5D8CC}"/>
                </a:ext>
              </a:extLst>
            </p:cNvPr>
            <p:cNvGrpSpPr/>
            <p:nvPr/>
          </p:nvGrpSpPr>
          <p:grpSpPr>
            <a:xfrm>
              <a:off x="2374900" y="4881562"/>
              <a:ext cx="1865313" cy="1620838"/>
              <a:chOff x="2374900" y="4881562"/>
              <a:chExt cx="1865313" cy="1620838"/>
            </a:xfrm>
            <a:grpFill/>
          </p:grpSpPr>
          <p:sp>
            <p:nvSpPr>
              <p:cNvPr id="94" name="Freeform 11">
                <a:extLst>
                  <a:ext uri="{FF2B5EF4-FFF2-40B4-BE49-F238E27FC236}">
                    <a16:creationId xmlns:a16="http://schemas.microsoft.com/office/drawing/2014/main" id="{1ECD2460-DC41-41AE-AF67-C4D573413927}"/>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5" name="Freeform 15">
                <a:extLst>
                  <a:ext uri="{FF2B5EF4-FFF2-40B4-BE49-F238E27FC236}">
                    <a16:creationId xmlns:a16="http://schemas.microsoft.com/office/drawing/2014/main" id="{8B9B98EE-89E1-4B69-B067-0DD7A4961E55}"/>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pic>
        <p:nvPicPr>
          <p:cNvPr id="101" name="Picture 100">
            <a:extLst>
              <a:ext uri="{FF2B5EF4-FFF2-40B4-BE49-F238E27FC236}">
                <a16:creationId xmlns:a16="http://schemas.microsoft.com/office/drawing/2014/main" id="{C611BB6F-D2FC-447C-98BA-57CB37A1540C}"/>
              </a:ext>
            </a:extLst>
          </p:cNvPr>
          <p:cNvPicPr>
            <a:picLocks noChangeAspect="1"/>
          </p:cNvPicPr>
          <p:nvPr/>
        </p:nvPicPr>
        <p:blipFill>
          <a:blip r:embed="rId4"/>
          <a:stretch>
            <a:fillRect/>
          </a:stretch>
        </p:blipFill>
        <p:spPr>
          <a:xfrm>
            <a:off x="6953919" y="4637791"/>
            <a:ext cx="544890" cy="568537"/>
          </a:xfrm>
          <a:prstGeom prst="rect">
            <a:avLst/>
          </a:prstGeom>
        </p:spPr>
      </p:pic>
      <p:sp>
        <p:nvSpPr>
          <p:cNvPr id="96" name="Title 26">
            <a:extLst>
              <a:ext uri="{FF2B5EF4-FFF2-40B4-BE49-F238E27FC236}">
                <a16:creationId xmlns:a16="http://schemas.microsoft.com/office/drawing/2014/main" id="{A254C3F3-7C8D-4F21-9CF6-4CD7056319F1}"/>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97" name="Text Placeholder 27">
            <a:extLst>
              <a:ext uri="{FF2B5EF4-FFF2-40B4-BE49-F238E27FC236}">
                <a16:creationId xmlns:a16="http://schemas.microsoft.com/office/drawing/2014/main" id="{898138E5-463C-48F7-A2D8-A8CD3A869574}"/>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Protecting files synced by Azure File Sync</a:t>
            </a:r>
          </a:p>
        </p:txBody>
      </p:sp>
    </p:spTree>
    <p:extLst>
      <p:ext uri="{BB962C8B-B14F-4D97-AF65-F5344CB8AC3E}">
        <p14:creationId xmlns:p14="http://schemas.microsoft.com/office/powerpoint/2010/main" val="39461909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A836A2E-2B4B-4872-889C-84A4477E63A3}"/>
              </a:ext>
            </a:extLst>
          </p:cNvPr>
          <p:cNvGrpSpPr/>
          <p:nvPr/>
        </p:nvGrpSpPr>
        <p:grpSpPr>
          <a:xfrm>
            <a:off x="510518" y="2212338"/>
            <a:ext cx="2375122" cy="521284"/>
            <a:chOff x="693506" y="2436734"/>
            <a:chExt cx="2329093" cy="511182"/>
          </a:xfrm>
        </p:grpSpPr>
        <p:sp>
          <p:nvSpPr>
            <p:cNvPr id="53" name="Rectangle 52">
              <a:extLst>
                <a:ext uri="{FF2B5EF4-FFF2-40B4-BE49-F238E27FC236}">
                  <a16:creationId xmlns:a16="http://schemas.microsoft.com/office/drawing/2014/main" id="{4486DAD0-A7C1-4C3D-BC18-76A20E643A94}"/>
                </a:ext>
              </a:extLst>
            </p:cNvPr>
            <p:cNvSpPr/>
            <p:nvPr/>
          </p:nvSpPr>
          <p:spPr bwMode="auto">
            <a:xfrm>
              <a:off x="951460" y="2436734"/>
              <a:ext cx="2071139" cy="51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24" defTabSz="950481" fontAlgn="base">
                <a:lnSpc>
                  <a:spcPct val="90000"/>
                </a:lnSpc>
                <a:spcBef>
                  <a:spcPct val="0"/>
                </a:spcBef>
                <a:spcAft>
                  <a:spcPct val="0"/>
                </a:spcAft>
                <a:defRPr/>
              </a:pPr>
              <a:r>
                <a:rPr lang="en-US" sz="2040" b="1" kern="0" dirty="0">
                  <a:solidFill>
                    <a:srgbClr val="0072C6"/>
                  </a:solidFill>
                  <a:latin typeface="Segoe UI" charset="0"/>
                  <a:ea typeface="Segoe UI" charset="0"/>
                  <a:cs typeface="Segoe UI" charset="0"/>
                </a:rPr>
                <a:t>Open support platform</a:t>
              </a:r>
            </a:p>
          </p:txBody>
        </p:sp>
        <p:sp>
          <p:nvSpPr>
            <p:cNvPr id="61" name="Freeform 5">
              <a:extLst>
                <a:ext uri="{FF2B5EF4-FFF2-40B4-BE49-F238E27FC236}">
                  <a16:creationId xmlns:a16="http://schemas.microsoft.com/office/drawing/2014/main" id="{F9EB0E63-35DB-4C35-B17F-1C21A1F16132}"/>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418">
                <a:defRPr/>
              </a:pPr>
              <a:endParaRPr lang="en-US" sz="2040" b="1" dirty="0">
                <a:solidFill>
                  <a:srgbClr val="505050"/>
                </a:solidFill>
                <a:latin typeface="Segoe UI Semilight"/>
              </a:endParaRPr>
            </a:p>
          </p:txBody>
        </p:sp>
      </p:grpSp>
      <p:sp>
        <p:nvSpPr>
          <p:cNvPr id="40" name="TextBox 39">
            <a:extLst>
              <a:ext uri="{FF2B5EF4-FFF2-40B4-BE49-F238E27FC236}">
                <a16:creationId xmlns:a16="http://schemas.microsoft.com/office/drawing/2014/main" id="{B2EBC165-69F3-4552-8B30-B17023B5657B}"/>
              </a:ext>
            </a:extLst>
          </p:cNvPr>
          <p:cNvSpPr txBox="1"/>
          <p:nvPr/>
        </p:nvSpPr>
        <p:spPr>
          <a:xfrm>
            <a:off x="5654714" y="4572669"/>
            <a:ext cx="1076899" cy="182407"/>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Start backup</a:t>
            </a:r>
          </a:p>
        </p:txBody>
      </p:sp>
      <p:sp>
        <p:nvSpPr>
          <p:cNvPr id="43" name="TextBox 42">
            <a:extLst>
              <a:ext uri="{FF2B5EF4-FFF2-40B4-BE49-F238E27FC236}">
                <a16:creationId xmlns:a16="http://schemas.microsoft.com/office/drawing/2014/main" id="{E033283E-8C8F-4117-8FE0-21E63B7E6A87}"/>
              </a:ext>
            </a:extLst>
          </p:cNvPr>
          <p:cNvSpPr txBox="1"/>
          <p:nvPr/>
        </p:nvSpPr>
        <p:spPr>
          <a:xfrm>
            <a:off x="7791121" y="4128240"/>
            <a:ext cx="1104488" cy="256690"/>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&gt; _pre-script</a:t>
            </a:r>
          </a:p>
        </p:txBody>
      </p:sp>
      <p:sp>
        <p:nvSpPr>
          <p:cNvPr id="45" name="TextBox 44">
            <a:extLst>
              <a:ext uri="{FF2B5EF4-FFF2-40B4-BE49-F238E27FC236}">
                <a16:creationId xmlns:a16="http://schemas.microsoft.com/office/drawing/2014/main" id="{1DAE0528-7585-4334-806C-66A31D9EA332}"/>
              </a:ext>
            </a:extLst>
          </p:cNvPr>
          <p:cNvSpPr txBox="1"/>
          <p:nvPr/>
        </p:nvSpPr>
        <p:spPr>
          <a:xfrm>
            <a:off x="7791120" y="4572666"/>
            <a:ext cx="1173072" cy="252928"/>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&gt; _post-script</a:t>
            </a:r>
          </a:p>
        </p:txBody>
      </p:sp>
      <p:sp>
        <p:nvSpPr>
          <p:cNvPr id="49" name="TextBox 48">
            <a:extLst>
              <a:ext uri="{FF2B5EF4-FFF2-40B4-BE49-F238E27FC236}">
                <a16:creationId xmlns:a16="http://schemas.microsoft.com/office/drawing/2014/main" id="{1D4B30DD-8AE4-44EB-850A-04A9A90DD789}"/>
              </a:ext>
            </a:extLst>
          </p:cNvPr>
          <p:cNvSpPr txBox="1"/>
          <p:nvPr/>
        </p:nvSpPr>
        <p:spPr>
          <a:xfrm>
            <a:off x="10147711" y="4121602"/>
            <a:ext cx="1172252" cy="257521"/>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VM snapshot</a:t>
            </a:r>
          </a:p>
        </p:txBody>
      </p:sp>
      <p:sp>
        <p:nvSpPr>
          <p:cNvPr id="51" name="TextBox 50">
            <a:extLst>
              <a:ext uri="{FF2B5EF4-FFF2-40B4-BE49-F238E27FC236}">
                <a16:creationId xmlns:a16="http://schemas.microsoft.com/office/drawing/2014/main" id="{DA078753-FB39-4E64-88EE-872F1746CDBE}"/>
              </a:ext>
            </a:extLst>
          </p:cNvPr>
          <p:cNvSpPr txBox="1"/>
          <p:nvPr/>
        </p:nvSpPr>
        <p:spPr>
          <a:xfrm>
            <a:off x="5652968" y="5707993"/>
            <a:ext cx="1699776" cy="433116"/>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Incremental backup saved in vault </a:t>
            </a:r>
          </a:p>
        </p:txBody>
      </p:sp>
      <p:sp>
        <p:nvSpPr>
          <p:cNvPr id="32" name="TextBox 31">
            <a:extLst>
              <a:ext uri="{FF2B5EF4-FFF2-40B4-BE49-F238E27FC236}">
                <a16:creationId xmlns:a16="http://schemas.microsoft.com/office/drawing/2014/main" id="{A139B318-0F24-47A8-A8A6-1F148C877336}"/>
              </a:ext>
            </a:extLst>
          </p:cNvPr>
          <p:cNvSpPr txBox="1"/>
          <p:nvPr/>
        </p:nvSpPr>
        <p:spPr>
          <a:xfrm>
            <a:off x="5607812" y="3237732"/>
            <a:ext cx="1280568" cy="421759"/>
          </a:xfrm>
          <a:prstGeom prst="rect">
            <a:avLst/>
          </a:prstGeom>
          <a:noFill/>
        </p:spPr>
        <p:txBody>
          <a:bodyPr wrap="square" lIns="0" tIns="0" rIns="0" bIns="0" rtlCol="0">
            <a:noAutofit/>
          </a:bodyPr>
          <a:lstStyle/>
          <a:p>
            <a:pPr defTabSz="932418">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Configure backup</a:t>
            </a:r>
          </a:p>
        </p:txBody>
      </p:sp>
      <p:sp>
        <p:nvSpPr>
          <p:cNvPr id="76" name="Freeform 21">
            <a:extLst>
              <a:ext uri="{FF2B5EF4-FFF2-40B4-BE49-F238E27FC236}">
                <a16:creationId xmlns:a16="http://schemas.microsoft.com/office/drawing/2014/main" id="{8916A07C-04C3-4729-803D-3FA4BE0D9C93}"/>
              </a:ext>
            </a:extLst>
          </p:cNvPr>
          <p:cNvSpPr>
            <a:spLocks noEditPoints="1"/>
          </p:cNvSpPr>
          <p:nvPr/>
        </p:nvSpPr>
        <p:spPr bwMode="auto">
          <a:xfrm>
            <a:off x="7152417" y="3730585"/>
            <a:ext cx="2058866" cy="1611483"/>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chemeClr val="tx2"/>
          </a:solidFill>
          <a:ln>
            <a:noFill/>
          </a:ln>
        </p:spPr>
        <p:txBody>
          <a:bodyPr vert="horz" wrap="square" lIns="93247" tIns="46623" rIns="93247" bIns="46623" numCol="1" anchor="t" anchorCtr="0" compatLnSpc="1">
            <a:prstTxWarp prst="textNoShape">
              <a:avLst/>
            </a:prstTxWarp>
          </a:bodyPr>
          <a:lstStyle/>
          <a:p>
            <a:pPr defTabSz="932418">
              <a:defRPr/>
            </a:pPr>
            <a:endParaRPr lang="en-US">
              <a:solidFill>
                <a:srgbClr val="505050"/>
              </a:solidFill>
              <a:latin typeface="Segoe UI"/>
            </a:endParaRPr>
          </a:p>
        </p:txBody>
      </p:sp>
      <p:pic>
        <p:nvPicPr>
          <p:cNvPr id="79" name="Picture 78">
            <a:extLst>
              <a:ext uri="{FF2B5EF4-FFF2-40B4-BE49-F238E27FC236}">
                <a16:creationId xmlns:a16="http://schemas.microsoft.com/office/drawing/2014/main" id="{EAA53029-9291-4CA4-B657-FAF6C12B9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666" y="3837663"/>
            <a:ext cx="680368" cy="700279"/>
          </a:xfrm>
          <a:prstGeom prst="rect">
            <a:avLst/>
          </a:prstGeom>
        </p:spPr>
      </p:pic>
      <p:sp>
        <p:nvSpPr>
          <p:cNvPr id="4" name="Oval 3">
            <a:extLst>
              <a:ext uri="{FF2B5EF4-FFF2-40B4-BE49-F238E27FC236}">
                <a16:creationId xmlns:a16="http://schemas.microsoft.com/office/drawing/2014/main" id="{2263218C-C8AD-4305-BFB7-C5597742F7CB}"/>
              </a:ext>
            </a:extLst>
          </p:cNvPr>
          <p:cNvSpPr/>
          <p:nvPr/>
        </p:nvSpPr>
        <p:spPr bwMode="auto">
          <a:xfrm>
            <a:off x="5247058" y="3220097"/>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81" name="Oval 80">
            <a:extLst>
              <a:ext uri="{FF2B5EF4-FFF2-40B4-BE49-F238E27FC236}">
                <a16:creationId xmlns:a16="http://schemas.microsoft.com/office/drawing/2014/main" id="{4135D7BC-990D-4B4D-91B6-32BC9F296C0A}"/>
              </a:ext>
            </a:extLst>
          </p:cNvPr>
          <p:cNvSpPr/>
          <p:nvPr/>
        </p:nvSpPr>
        <p:spPr bwMode="auto">
          <a:xfrm>
            <a:off x="5249187" y="4536327"/>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82" name="Oval 81">
            <a:extLst>
              <a:ext uri="{FF2B5EF4-FFF2-40B4-BE49-F238E27FC236}">
                <a16:creationId xmlns:a16="http://schemas.microsoft.com/office/drawing/2014/main" id="{128D88B3-8390-4004-BA8F-7C1691575B84}"/>
              </a:ext>
            </a:extLst>
          </p:cNvPr>
          <p:cNvSpPr/>
          <p:nvPr/>
        </p:nvSpPr>
        <p:spPr bwMode="auto">
          <a:xfrm>
            <a:off x="7440561" y="4110213"/>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83" name="Oval 82">
            <a:extLst>
              <a:ext uri="{FF2B5EF4-FFF2-40B4-BE49-F238E27FC236}">
                <a16:creationId xmlns:a16="http://schemas.microsoft.com/office/drawing/2014/main" id="{55096A7C-87F2-4D03-B64B-32AF0CD392AC}"/>
              </a:ext>
            </a:extLst>
          </p:cNvPr>
          <p:cNvSpPr/>
          <p:nvPr/>
        </p:nvSpPr>
        <p:spPr bwMode="auto">
          <a:xfrm>
            <a:off x="9758859" y="4104405"/>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4</a:t>
            </a:r>
          </a:p>
        </p:txBody>
      </p:sp>
      <p:sp>
        <p:nvSpPr>
          <p:cNvPr id="84" name="Oval 83">
            <a:extLst>
              <a:ext uri="{FF2B5EF4-FFF2-40B4-BE49-F238E27FC236}">
                <a16:creationId xmlns:a16="http://schemas.microsoft.com/office/drawing/2014/main" id="{153FAE96-413C-4AC5-B5C1-D2F7E5D91D6A}"/>
              </a:ext>
            </a:extLst>
          </p:cNvPr>
          <p:cNvSpPr/>
          <p:nvPr/>
        </p:nvSpPr>
        <p:spPr bwMode="auto">
          <a:xfrm>
            <a:off x="7434422" y="4550877"/>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5</a:t>
            </a:r>
          </a:p>
        </p:txBody>
      </p:sp>
      <p:sp>
        <p:nvSpPr>
          <p:cNvPr id="85" name="Oval 84">
            <a:extLst>
              <a:ext uri="{FF2B5EF4-FFF2-40B4-BE49-F238E27FC236}">
                <a16:creationId xmlns:a16="http://schemas.microsoft.com/office/drawing/2014/main" id="{065001D2-4A24-46DF-BDF4-468CE45AA833}"/>
              </a:ext>
            </a:extLst>
          </p:cNvPr>
          <p:cNvSpPr/>
          <p:nvPr/>
        </p:nvSpPr>
        <p:spPr bwMode="auto">
          <a:xfrm>
            <a:off x="5249186" y="5673485"/>
            <a:ext cx="274717" cy="2747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6</a:t>
            </a:r>
          </a:p>
        </p:txBody>
      </p:sp>
      <p:pic>
        <p:nvPicPr>
          <p:cNvPr id="6" name="Picture 5">
            <a:extLst>
              <a:ext uri="{FF2B5EF4-FFF2-40B4-BE49-F238E27FC236}">
                <a16:creationId xmlns:a16="http://schemas.microsoft.com/office/drawing/2014/main" id="{D9A2AD02-9E0E-44CA-BC89-F613726C6B9E}"/>
              </a:ext>
            </a:extLst>
          </p:cNvPr>
          <p:cNvPicPr>
            <a:picLocks noChangeAspect="1"/>
          </p:cNvPicPr>
          <p:nvPr/>
        </p:nvPicPr>
        <p:blipFill>
          <a:blip r:embed="rId4"/>
          <a:stretch>
            <a:fillRect/>
          </a:stretch>
        </p:blipFill>
        <p:spPr>
          <a:xfrm>
            <a:off x="4775652" y="2552945"/>
            <a:ext cx="346398" cy="389583"/>
          </a:xfrm>
          <a:prstGeom prst="rect">
            <a:avLst/>
          </a:prstGeom>
        </p:spPr>
      </p:pic>
      <p:cxnSp>
        <p:nvCxnSpPr>
          <p:cNvPr id="8" name="Straight Connector 7">
            <a:extLst>
              <a:ext uri="{FF2B5EF4-FFF2-40B4-BE49-F238E27FC236}">
                <a16:creationId xmlns:a16="http://schemas.microsoft.com/office/drawing/2014/main" id="{DB54BBCD-57D8-46BA-BADC-681DC4219DFD}"/>
              </a:ext>
            </a:extLst>
          </p:cNvPr>
          <p:cNvCxnSpPr>
            <a:cxnSpLocks/>
          </p:cNvCxnSpPr>
          <p:nvPr/>
        </p:nvCxnSpPr>
        <p:spPr>
          <a:xfrm>
            <a:off x="4955324" y="2966341"/>
            <a:ext cx="0" cy="964540"/>
          </a:xfrm>
          <a:prstGeom prst="line">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0203090-F10C-4BA3-9491-F4C4E58A2CAA}"/>
              </a:ext>
            </a:extLst>
          </p:cNvPr>
          <p:cNvCxnSpPr>
            <a:cxnSpLocks/>
          </p:cNvCxnSpPr>
          <p:nvPr/>
        </p:nvCxnSpPr>
        <p:spPr>
          <a:xfrm>
            <a:off x="5247058" y="4384930"/>
            <a:ext cx="1841254"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FDA67B0-F72E-45FA-82F8-627231F6AE79}"/>
              </a:ext>
            </a:extLst>
          </p:cNvPr>
          <p:cNvGrpSpPr/>
          <p:nvPr/>
        </p:nvGrpSpPr>
        <p:grpSpPr>
          <a:xfrm>
            <a:off x="7959312" y="3483001"/>
            <a:ext cx="501145" cy="508073"/>
            <a:chOff x="7803333" y="3131266"/>
            <a:chExt cx="491433" cy="498227"/>
          </a:xfrm>
        </p:grpSpPr>
        <p:sp>
          <p:nvSpPr>
            <p:cNvPr id="10" name="Rectangle 9">
              <a:extLst>
                <a:ext uri="{FF2B5EF4-FFF2-40B4-BE49-F238E27FC236}">
                  <a16:creationId xmlns:a16="http://schemas.microsoft.com/office/drawing/2014/main" id="{0179BAFB-D045-4A8C-A062-C51F008DCD78}"/>
                </a:ext>
              </a:extLst>
            </p:cNvPr>
            <p:cNvSpPr/>
            <p:nvPr/>
          </p:nvSpPr>
          <p:spPr bwMode="auto">
            <a:xfrm>
              <a:off x="7824096" y="3368650"/>
              <a:ext cx="449908" cy="1345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7" name="Picture 76">
              <a:extLst>
                <a:ext uri="{FF2B5EF4-FFF2-40B4-BE49-F238E27FC236}">
                  <a16:creationId xmlns:a16="http://schemas.microsoft.com/office/drawing/2014/main" id="{7183DD22-BB4C-4176-BEA1-D5A7064DCE45}"/>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03333" y="3131266"/>
              <a:ext cx="491433" cy="498227"/>
            </a:xfrm>
            <a:prstGeom prst="rect">
              <a:avLst/>
            </a:prstGeom>
          </p:spPr>
        </p:pic>
      </p:grpSp>
      <p:grpSp>
        <p:nvGrpSpPr>
          <p:cNvPr id="46" name="Group 45">
            <a:extLst>
              <a:ext uri="{FF2B5EF4-FFF2-40B4-BE49-F238E27FC236}">
                <a16:creationId xmlns:a16="http://schemas.microsoft.com/office/drawing/2014/main" id="{8A38F3DA-43C5-4077-A1C2-8B896E362A42}"/>
              </a:ext>
            </a:extLst>
          </p:cNvPr>
          <p:cNvGrpSpPr/>
          <p:nvPr/>
        </p:nvGrpSpPr>
        <p:grpSpPr>
          <a:xfrm>
            <a:off x="9915643" y="4583575"/>
            <a:ext cx="1255054" cy="332795"/>
            <a:chOff x="8113058" y="2475769"/>
            <a:chExt cx="1295400" cy="456339"/>
          </a:xfrm>
        </p:grpSpPr>
        <p:cxnSp>
          <p:nvCxnSpPr>
            <p:cNvPr id="58" name="Straight Connector 57">
              <a:extLst>
                <a:ext uri="{FF2B5EF4-FFF2-40B4-BE49-F238E27FC236}">
                  <a16:creationId xmlns:a16="http://schemas.microsoft.com/office/drawing/2014/main" id="{7B4A72A2-77ED-4206-B5DD-3BA072319874}"/>
                </a:ext>
              </a:extLst>
            </p:cNvPr>
            <p:cNvCxnSpPr>
              <a:cxnSpLocks/>
            </p:cNvCxnSpPr>
            <p:nvPr/>
          </p:nvCxnSpPr>
          <p:spPr>
            <a:xfrm flipV="1">
              <a:off x="8113058" y="2475769"/>
              <a:ext cx="0" cy="456339"/>
            </a:xfrm>
            <a:prstGeom prst="line">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935D62-8D3A-473A-A720-357BD2959DCB}"/>
                </a:ext>
              </a:extLst>
            </p:cNvPr>
            <p:cNvCxnSpPr/>
            <p:nvPr/>
          </p:nvCxnSpPr>
          <p:spPr>
            <a:xfrm>
              <a:off x="8113058" y="2480024"/>
              <a:ext cx="1295400" cy="0"/>
            </a:xfrm>
            <a:prstGeom prst="line">
              <a:avLst/>
            </a:prstGeom>
            <a:ln w="22225" cap="rnd">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7BFC404-6D88-47F7-B902-869C49CEAFDA}"/>
                </a:ext>
              </a:extLst>
            </p:cNvPr>
            <p:cNvCxnSpPr>
              <a:cxnSpLocks/>
            </p:cNvCxnSpPr>
            <p:nvPr/>
          </p:nvCxnSpPr>
          <p:spPr>
            <a:xfrm>
              <a:off x="9408458" y="2475769"/>
              <a:ext cx="0" cy="432307"/>
            </a:xfrm>
            <a:prstGeom prst="straightConnector1">
              <a:avLst/>
            </a:prstGeom>
            <a:ln w="22225" cap="rnd">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91" name="Database_EFC7">
            <a:extLst>
              <a:ext uri="{FF2B5EF4-FFF2-40B4-BE49-F238E27FC236}">
                <a16:creationId xmlns:a16="http://schemas.microsoft.com/office/drawing/2014/main" id="{3122CF84-66ED-480B-B733-3173C8D71C45}"/>
              </a:ext>
            </a:extLst>
          </p:cNvPr>
          <p:cNvSpPr>
            <a:spLocks noChangeAspect="1" noEditPoints="1"/>
          </p:cNvSpPr>
          <p:nvPr/>
        </p:nvSpPr>
        <p:spPr bwMode="auto">
          <a:xfrm>
            <a:off x="11021432" y="5031882"/>
            <a:ext cx="298531" cy="4076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38100">
            <a:solidFill>
              <a:schemeClr val="bg1">
                <a:lumMod val="50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sp>
        <p:nvSpPr>
          <p:cNvPr id="92" name="Database_EFC7">
            <a:extLst>
              <a:ext uri="{FF2B5EF4-FFF2-40B4-BE49-F238E27FC236}">
                <a16:creationId xmlns:a16="http://schemas.microsoft.com/office/drawing/2014/main" id="{715FD02A-C929-476B-9E96-5E1347EC9A83}"/>
              </a:ext>
            </a:extLst>
          </p:cNvPr>
          <p:cNvSpPr>
            <a:spLocks noChangeAspect="1" noEditPoints="1"/>
          </p:cNvSpPr>
          <p:nvPr/>
        </p:nvSpPr>
        <p:spPr bwMode="auto">
          <a:xfrm>
            <a:off x="9760236" y="5031881"/>
            <a:ext cx="298531" cy="4076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381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grpSp>
        <p:nvGrpSpPr>
          <p:cNvPr id="37" name="Group 36">
            <a:extLst>
              <a:ext uri="{FF2B5EF4-FFF2-40B4-BE49-F238E27FC236}">
                <a16:creationId xmlns:a16="http://schemas.microsoft.com/office/drawing/2014/main" id="{A7C01AF0-F5D8-4E8F-AA22-E0B211A6ED1C}"/>
              </a:ext>
            </a:extLst>
          </p:cNvPr>
          <p:cNvGrpSpPr/>
          <p:nvPr/>
        </p:nvGrpSpPr>
        <p:grpSpPr>
          <a:xfrm>
            <a:off x="510518" y="3006753"/>
            <a:ext cx="2375122" cy="521284"/>
            <a:chOff x="693506" y="2436734"/>
            <a:chExt cx="2329093" cy="511182"/>
          </a:xfrm>
        </p:grpSpPr>
        <p:sp>
          <p:nvSpPr>
            <p:cNvPr id="38" name="Rectangle 37">
              <a:extLst>
                <a:ext uri="{FF2B5EF4-FFF2-40B4-BE49-F238E27FC236}">
                  <a16:creationId xmlns:a16="http://schemas.microsoft.com/office/drawing/2014/main" id="{FF5D562B-5B49-4E76-8383-202325F8B5E8}"/>
                </a:ext>
              </a:extLst>
            </p:cNvPr>
            <p:cNvSpPr/>
            <p:nvPr/>
          </p:nvSpPr>
          <p:spPr bwMode="auto">
            <a:xfrm>
              <a:off x="951460" y="2436734"/>
              <a:ext cx="2071139" cy="51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24" defTabSz="950481" fontAlgn="base">
                <a:lnSpc>
                  <a:spcPct val="90000"/>
                </a:lnSpc>
                <a:spcBef>
                  <a:spcPct val="0"/>
                </a:spcBef>
                <a:spcAft>
                  <a:spcPct val="0"/>
                </a:spcAft>
                <a:defRPr/>
              </a:pPr>
              <a:r>
                <a:rPr lang="en-US" sz="2040" b="1" kern="0" dirty="0">
                  <a:solidFill>
                    <a:srgbClr val="0072C6"/>
                  </a:solidFill>
                  <a:latin typeface="Segoe UI" charset="0"/>
                  <a:ea typeface="Segoe UI" charset="0"/>
                  <a:cs typeface="Segoe UI" charset="0"/>
                </a:rPr>
                <a:t>Back up any Linux app</a:t>
              </a:r>
            </a:p>
          </p:txBody>
        </p:sp>
        <p:sp>
          <p:nvSpPr>
            <p:cNvPr id="39" name="Freeform 5">
              <a:extLst>
                <a:ext uri="{FF2B5EF4-FFF2-40B4-BE49-F238E27FC236}">
                  <a16:creationId xmlns:a16="http://schemas.microsoft.com/office/drawing/2014/main" id="{A76F8F78-775F-4112-87AD-9BC8359687F6}"/>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418">
                <a:defRPr/>
              </a:pPr>
              <a:endParaRPr lang="en-US" sz="2040" b="1" dirty="0">
                <a:solidFill>
                  <a:srgbClr val="505050"/>
                </a:solidFill>
                <a:latin typeface="Segoe UI Semilight"/>
              </a:endParaRPr>
            </a:p>
          </p:txBody>
        </p:sp>
      </p:grpSp>
      <p:grpSp>
        <p:nvGrpSpPr>
          <p:cNvPr id="3" name="Group 2">
            <a:extLst>
              <a:ext uri="{FF2B5EF4-FFF2-40B4-BE49-F238E27FC236}">
                <a16:creationId xmlns:a16="http://schemas.microsoft.com/office/drawing/2014/main" id="{C5084314-00E7-4365-B2A8-E5F464998F74}"/>
              </a:ext>
            </a:extLst>
          </p:cNvPr>
          <p:cNvGrpSpPr/>
          <p:nvPr/>
        </p:nvGrpSpPr>
        <p:grpSpPr>
          <a:xfrm>
            <a:off x="510518" y="3801167"/>
            <a:ext cx="2353103" cy="521284"/>
            <a:chOff x="671072" y="3994692"/>
            <a:chExt cx="2307173" cy="511109"/>
          </a:xfrm>
        </p:grpSpPr>
        <p:sp>
          <p:nvSpPr>
            <p:cNvPr id="41" name="Rectangle 40">
              <a:extLst>
                <a:ext uri="{FF2B5EF4-FFF2-40B4-BE49-F238E27FC236}">
                  <a16:creationId xmlns:a16="http://schemas.microsoft.com/office/drawing/2014/main" id="{39108550-CB9B-401E-9BEC-32698288DD58}"/>
                </a:ext>
              </a:extLst>
            </p:cNvPr>
            <p:cNvSpPr/>
            <p:nvPr/>
          </p:nvSpPr>
          <p:spPr bwMode="auto">
            <a:xfrm>
              <a:off x="907400" y="3994692"/>
              <a:ext cx="2070845" cy="5111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24" defTabSz="950481" fontAlgn="base">
                <a:lnSpc>
                  <a:spcPct val="90000"/>
                </a:lnSpc>
                <a:spcBef>
                  <a:spcPct val="0"/>
                </a:spcBef>
                <a:spcAft>
                  <a:spcPct val="0"/>
                </a:spcAft>
                <a:defRPr/>
              </a:pPr>
              <a:r>
                <a:rPr lang="en-US" sz="2040" b="1" kern="0" dirty="0">
                  <a:solidFill>
                    <a:srgbClr val="0072C6"/>
                  </a:solidFill>
                  <a:latin typeface="Segoe UI" charset="0"/>
                  <a:ea typeface="Segoe UI" charset="0"/>
                  <a:cs typeface="Segoe UI" charset="0"/>
                </a:rPr>
                <a:t>Application consistency</a:t>
              </a:r>
            </a:p>
          </p:txBody>
        </p:sp>
        <p:sp>
          <p:nvSpPr>
            <p:cNvPr id="42" name="Freeform 5">
              <a:extLst>
                <a:ext uri="{FF2B5EF4-FFF2-40B4-BE49-F238E27FC236}">
                  <a16:creationId xmlns:a16="http://schemas.microsoft.com/office/drawing/2014/main" id="{C6A6A34D-03CA-4D30-BF43-CA505359B89F}"/>
                </a:ext>
              </a:extLst>
            </p:cNvPr>
            <p:cNvSpPr>
              <a:spLocks/>
            </p:cNvSpPr>
            <p:nvPr/>
          </p:nvSpPr>
          <p:spPr bwMode="auto">
            <a:xfrm>
              <a:off x="671072" y="4047662"/>
              <a:ext cx="109544" cy="121619"/>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418">
                <a:defRPr/>
              </a:pPr>
              <a:endParaRPr lang="en-US" sz="2244" dirty="0">
                <a:solidFill>
                  <a:srgbClr val="505050"/>
                </a:solidFill>
                <a:latin typeface="Segoe UI Semilight"/>
              </a:endParaRPr>
            </a:p>
          </p:txBody>
        </p:sp>
      </p:grpSp>
      <p:sp>
        <p:nvSpPr>
          <p:cNvPr id="44" name="Title 26">
            <a:extLst>
              <a:ext uri="{FF2B5EF4-FFF2-40B4-BE49-F238E27FC236}">
                <a16:creationId xmlns:a16="http://schemas.microsoft.com/office/drawing/2014/main" id="{0DF2711E-F310-47E0-8766-2396284B9E43}"/>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47" name="Text Placeholder 27">
            <a:extLst>
              <a:ext uri="{FF2B5EF4-FFF2-40B4-BE49-F238E27FC236}">
                <a16:creationId xmlns:a16="http://schemas.microsoft.com/office/drawing/2014/main" id="{3A02D243-D0E6-4D33-AF7A-F56419EAA6D7}"/>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Linux application-consistent backup</a:t>
            </a:r>
          </a:p>
        </p:txBody>
      </p:sp>
    </p:spTree>
    <p:extLst>
      <p:ext uri="{BB962C8B-B14F-4D97-AF65-F5344CB8AC3E}">
        <p14:creationId xmlns:p14="http://schemas.microsoft.com/office/powerpoint/2010/main" val="1710607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AC12CF54-0C6B-4F2C-B300-09AE896B64DE}"/>
              </a:ext>
            </a:extLst>
          </p:cNvPr>
          <p:cNvGrpSpPr/>
          <p:nvPr/>
        </p:nvGrpSpPr>
        <p:grpSpPr>
          <a:xfrm>
            <a:off x="512715" y="2210978"/>
            <a:ext cx="2624151" cy="263122"/>
            <a:chOff x="693506" y="2436734"/>
            <a:chExt cx="2572931" cy="257986"/>
          </a:xfrm>
        </p:grpSpPr>
        <p:sp>
          <p:nvSpPr>
            <p:cNvPr id="57" name="Rectangle 56">
              <a:extLst>
                <a:ext uri="{FF2B5EF4-FFF2-40B4-BE49-F238E27FC236}">
                  <a16:creationId xmlns:a16="http://schemas.microsoft.com/office/drawing/2014/main" id="{FC2C5ACA-2BA8-4CC6-9BCF-8ED0B89DD804}"/>
                </a:ext>
              </a:extLst>
            </p:cNvPr>
            <p:cNvSpPr/>
            <p:nvPr/>
          </p:nvSpPr>
          <p:spPr bwMode="auto">
            <a:xfrm>
              <a:off x="951461" y="2436734"/>
              <a:ext cx="2314976" cy="257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No infrastructure</a:t>
              </a:r>
            </a:p>
          </p:txBody>
        </p:sp>
        <p:sp>
          <p:nvSpPr>
            <p:cNvPr id="58" name="Freeform 5">
              <a:extLst>
                <a:ext uri="{FF2B5EF4-FFF2-40B4-BE49-F238E27FC236}">
                  <a16:creationId xmlns:a16="http://schemas.microsoft.com/office/drawing/2014/main" id="{29F184D1-CA99-464E-85E1-66E44C3EB54A}"/>
                </a:ext>
              </a:extLst>
            </p:cNvPr>
            <p:cNvSpPr>
              <a:spLocks/>
            </p:cNvSpPr>
            <p:nvPr/>
          </p:nvSpPr>
          <p:spPr bwMode="auto">
            <a:xfrm>
              <a:off x="693506" y="25410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59" name="Group 58">
            <a:extLst>
              <a:ext uri="{FF2B5EF4-FFF2-40B4-BE49-F238E27FC236}">
                <a16:creationId xmlns:a16="http://schemas.microsoft.com/office/drawing/2014/main" id="{9503045C-C342-434D-82DB-AB7C86285781}"/>
              </a:ext>
            </a:extLst>
          </p:cNvPr>
          <p:cNvGrpSpPr/>
          <p:nvPr/>
        </p:nvGrpSpPr>
        <p:grpSpPr>
          <a:xfrm>
            <a:off x="512714" y="2837622"/>
            <a:ext cx="3427114" cy="475488"/>
            <a:chOff x="693506" y="3017043"/>
            <a:chExt cx="3360221" cy="466207"/>
          </a:xfrm>
        </p:grpSpPr>
        <p:sp>
          <p:nvSpPr>
            <p:cNvPr id="60" name="Rectangle 59">
              <a:extLst>
                <a:ext uri="{FF2B5EF4-FFF2-40B4-BE49-F238E27FC236}">
                  <a16:creationId xmlns:a16="http://schemas.microsoft.com/office/drawing/2014/main" id="{BA7B2CEB-D593-4407-AA1C-322DDA1ED206}"/>
                </a:ext>
              </a:extLst>
            </p:cNvPr>
            <p:cNvSpPr/>
            <p:nvPr/>
          </p:nvSpPr>
          <p:spPr>
            <a:xfrm>
              <a:off x="951460" y="3017043"/>
              <a:ext cx="3102267"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Inspect before restore</a:t>
              </a:r>
            </a:p>
          </p:txBody>
        </p:sp>
        <p:sp>
          <p:nvSpPr>
            <p:cNvPr id="64" name="Freeform 5">
              <a:extLst>
                <a:ext uri="{FF2B5EF4-FFF2-40B4-BE49-F238E27FC236}">
                  <a16:creationId xmlns:a16="http://schemas.microsoft.com/office/drawing/2014/main" id="{3F1E4D32-1263-4A39-9B8B-3A292E5077E9}"/>
                </a:ext>
              </a:extLst>
            </p:cNvPr>
            <p:cNvSpPr>
              <a:spLocks/>
            </p:cNvSpPr>
            <p:nvPr/>
          </p:nvSpPr>
          <p:spPr bwMode="auto">
            <a:xfrm>
              <a:off x="693506" y="313127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sp>
        <p:nvSpPr>
          <p:cNvPr id="82" name="Rectangle 81">
            <a:extLst>
              <a:ext uri="{FF2B5EF4-FFF2-40B4-BE49-F238E27FC236}">
                <a16:creationId xmlns:a16="http://schemas.microsoft.com/office/drawing/2014/main" id="{FA5421B1-3F2B-467F-8175-CA16C6313612}"/>
              </a:ext>
            </a:extLst>
          </p:cNvPr>
          <p:cNvSpPr/>
          <p:nvPr/>
        </p:nvSpPr>
        <p:spPr bwMode="auto">
          <a:xfrm>
            <a:off x="9160871" y="4801219"/>
            <a:ext cx="2518802" cy="1667896"/>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939C4225-F3F1-469C-9B0B-68A12696A26B}"/>
              </a:ext>
            </a:extLst>
          </p:cNvPr>
          <p:cNvSpPr/>
          <p:nvPr/>
        </p:nvSpPr>
        <p:spPr bwMode="auto">
          <a:xfrm>
            <a:off x="8667478" y="4951554"/>
            <a:ext cx="1812237" cy="1388047"/>
          </a:xfrm>
          <a:prstGeom prst="rect">
            <a:avLst/>
          </a:prstGeom>
          <a:solidFill>
            <a:srgbClr val="F2F2F2"/>
          </a:solid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472E4EDB-D9B9-4864-9918-21BB4E21AC57}"/>
              </a:ext>
            </a:extLst>
          </p:cNvPr>
          <p:cNvSpPr/>
          <p:nvPr/>
        </p:nvSpPr>
        <p:spPr bwMode="auto">
          <a:xfrm>
            <a:off x="4221433" y="2864940"/>
            <a:ext cx="4255030" cy="3572131"/>
          </a:xfrm>
          <a:prstGeom prst="rect">
            <a:avLst/>
          </a:prstGeom>
          <a:noFill/>
          <a:ln w="22225" cap="rnd">
            <a:solidFill>
              <a:srgbClr val="0079D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556AD8E-6D40-4225-831E-102F3DB81DE9}"/>
              </a:ext>
            </a:extLst>
          </p:cNvPr>
          <p:cNvSpPr/>
          <p:nvPr/>
        </p:nvSpPr>
        <p:spPr bwMode="auto">
          <a:xfrm>
            <a:off x="5928422" y="3146072"/>
            <a:ext cx="1260576" cy="3092386"/>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a:t>
            </a:r>
          </a:p>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Services Management</a:t>
            </a:r>
          </a:p>
        </p:txBody>
      </p:sp>
      <p:cxnSp>
        <p:nvCxnSpPr>
          <p:cNvPr id="42" name="Straight Arrow Connector 41">
            <a:extLst>
              <a:ext uri="{FF2B5EF4-FFF2-40B4-BE49-F238E27FC236}">
                <a16:creationId xmlns:a16="http://schemas.microsoft.com/office/drawing/2014/main" id="{CB2522BA-88FB-4071-ACF7-3A208C300E7F}"/>
              </a:ext>
            </a:extLst>
          </p:cNvPr>
          <p:cNvCxnSpPr>
            <a:cxnSpLocks/>
          </p:cNvCxnSpPr>
          <p:nvPr/>
        </p:nvCxnSpPr>
        <p:spPr>
          <a:xfrm flipH="1">
            <a:off x="7188997" y="3650899"/>
            <a:ext cx="358308"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484D06-28E4-478A-993F-95F63949EE50}"/>
              </a:ext>
            </a:extLst>
          </p:cNvPr>
          <p:cNvCxnSpPr>
            <a:cxnSpLocks/>
          </p:cNvCxnSpPr>
          <p:nvPr/>
        </p:nvCxnSpPr>
        <p:spPr>
          <a:xfrm>
            <a:off x="5564326" y="4557728"/>
            <a:ext cx="302813"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35CD2E3-BAF8-4CE2-8B5D-DA84CE235E40}"/>
              </a:ext>
            </a:extLst>
          </p:cNvPr>
          <p:cNvSpPr/>
          <p:nvPr/>
        </p:nvSpPr>
        <p:spPr bwMode="auto">
          <a:xfrm rot="16200000">
            <a:off x="7317117" y="3509160"/>
            <a:ext cx="1134228" cy="4080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597" fontAlgn="base">
              <a:lnSpc>
                <a:spcPct val="90000"/>
              </a:lnSpc>
              <a:spcBef>
                <a:spcPct val="0"/>
              </a:spcBef>
              <a:spcAft>
                <a:spcPct val="0"/>
              </a:spcAft>
              <a:defRPr/>
            </a:pPr>
            <a:r>
              <a:rPr lang="en-US" sz="1020" b="1" dirty="0">
                <a:solidFill>
                  <a:srgbClr val="FFFFFF"/>
                </a:solidFill>
                <a:latin typeface="Segoe UI" panose="020B0502040204020203" pitchFamily="34" charset="0"/>
                <a:ea typeface="Segoe UI" panose="020B0502040204020203" pitchFamily="34" charset="0"/>
                <a:cs typeface="Segoe UI" panose="020B0502040204020203" pitchFamily="34" charset="0"/>
              </a:rPr>
              <a:t>iSCSI Target</a:t>
            </a:r>
          </a:p>
        </p:txBody>
      </p:sp>
      <p:sp>
        <p:nvSpPr>
          <p:cNvPr id="76" name="Rectangle 75">
            <a:extLst>
              <a:ext uri="{FF2B5EF4-FFF2-40B4-BE49-F238E27FC236}">
                <a16:creationId xmlns:a16="http://schemas.microsoft.com/office/drawing/2014/main" id="{92B8C254-6E71-4957-95CD-1F63905C73EC}"/>
              </a:ext>
            </a:extLst>
          </p:cNvPr>
          <p:cNvSpPr/>
          <p:nvPr/>
        </p:nvSpPr>
        <p:spPr bwMode="auto">
          <a:xfrm rot="16200000">
            <a:off x="9652676" y="3509160"/>
            <a:ext cx="1134228" cy="4080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97" fontAlgn="base">
              <a:lnSpc>
                <a:spcPct val="90000"/>
              </a:lnSpc>
              <a:spcBef>
                <a:spcPct val="0"/>
              </a:spcBef>
              <a:spcAft>
                <a:spcPct val="0"/>
              </a:spcAft>
              <a:defRPr/>
            </a:pPr>
            <a:r>
              <a:rPr lang="en-US" sz="1020" b="1" dirty="0">
                <a:solidFill>
                  <a:srgbClr val="FFFFFF"/>
                </a:solidFill>
                <a:latin typeface="Segoe UI" panose="020B0502040204020203" pitchFamily="34" charset="0"/>
                <a:ea typeface="Segoe UI" panose="020B0502040204020203" pitchFamily="34" charset="0"/>
                <a:cs typeface="Segoe UI" panose="020B0502040204020203" pitchFamily="34" charset="0"/>
              </a:rPr>
              <a:t>iSCSI Initiator</a:t>
            </a:r>
          </a:p>
        </p:txBody>
      </p:sp>
      <p:sp>
        <p:nvSpPr>
          <p:cNvPr id="77" name="Rectangle 76">
            <a:extLst>
              <a:ext uri="{FF2B5EF4-FFF2-40B4-BE49-F238E27FC236}">
                <a16:creationId xmlns:a16="http://schemas.microsoft.com/office/drawing/2014/main" id="{19BFE5DB-B8EC-4A2C-AA26-54362861B359}"/>
              </a:ext>
            </a:extLst>
          </p:cNvPr>
          <p:cNvSpPr/>
          <p:nvPr/>
        </p:nvSpPr>
        <p:spPr bwMode="auto">
          <a:xfrm rot="16200000">
            <a:off x="9720381" y="5320208"/>
            <a:ext cx="988487" cy="4080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b="1" dirty="0">
                <a:solidFill>
                  <a:srgbClr val="FFFFFF"/>
                </a:solidFill>
                <a:latin typeface="Segoe UI" panose="020B0502040204020203" pitchFamily="34" charset="0"/>
                <a:ea typeface="Segoe UI" panose="020B0502040204020203" pitchFamily="34" charset="0"/>
                <a:cs typeface="Segoe UI" panose="020B0502040204020203" pitchFamily="34" charset="0"/>
              </a:rPr>
              <a:t>iSCSI Initiator</a:t>
            </a:r>
          </a:p>
        </p:txBody>
      </p:sp>
      <p:sp>
        <p:nvSpPr>
          <p:cNvPr id="78" name="Rectangle 77">
            <a:extLst>
              <a:ext uri="{FF2B5EF4-FFF2-40B4-BE49-F238E27FC236}">
                <a16:creationId xmlns:a16="http://schemas.microsoft.com/office/drawing/2014/main" id="{E4A586E4-5A43-42FE-A5BD-9DFED7AE811E}"/>
              </a:ext>
            </a:extLst>
          </p:cNvPr>
          <p:cNvSpPr/>
          <p:nvPr/>
        </p:nvSpPr>
        <p:spPr bwMode="auto">
          <a:xfrm rot="16200000">
            <a:off x="8485260" y="5320208"/>
            <a:ext cx="988487" cy="4080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b="1" dirty="0">
                <a:solidFill>
                  <a:srgbClr val="FFFFFF"/>
                </a:solidFill>
                <a:latin typeface="Segoe UI" panose="020B0502040204020203" pitchFamily="34" charset="0"/>
                <a:ea typeface="Segoe UI" panose="020B0502040204020203" pitchFamily="34" charset="0"/>
                <a:cs typeface="Segoe UI" panose="020B0502040204020203" pitchFamily="34" charset="0"/>
              </a:rPr>
              <a:t>iSCSI Target</a:t>
            </a:r>
          </a:p>
        </p:txBody>
      </p:sp>
      <p:sp>
        <p:nvSpPr>
          <p:cNvPr id="80" name="TextBox 79">
            <a:extLst>
              <a:ext uri="{FF2B5EF4-FFF2-40B4-BE49-F238E27FC236}">
                <a16:creationId xmlns:a16="http://schemas.microsoft.com/office/drawing/2014/main" id="{C86C2529-EA5C-4559-9CE8-1E03146E534A}"/>
              </a:ext>
            </a:extLst>
          </p:cNvPr>
          <p:cNvSpPr txBox="1"/>
          <p:nvPr/>
        </p:nvSpPr>
        <p:spPr>
          <a:xfrm>
            <a:off x="8942355" y="6136980"/>
            <a:ext cx="1262485" cy="141899"/>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Agent</a:t>
            </a:r>
          </a:p>
        </p:txBody>
      </p:sp>
      <p:sp>
        <p:nvSpPr>
          <p:cNvPr id="81" name="Rectangle 80">
            <a:extLst>
              <a:ext uri="{FF2B5EF4-FFF2-40B4-BE49-F238E27FC236}">
                <a16:creationId xmlns:a16="http://schemas.microsoft.com/office/drawing/2014/main" id="{3973FEC2-E132-44C0-A799-D4E262C22A7D}"/>
              </a:ext>
            </a:extLst>
          </p:cNvPr>
          <p:cNvSpPr/>
          <p:nvPr/>
        </p:nvSpPr>
        <p:spPr bwMode="auto">
          <a:xfrm>
            <a:off x="9145428" y="2869370"/>
            <a:ext cx="2518802" cy="1667896"/>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D9BA7A98-1B5B-4935-B028-192DE06249DB}"/>
              </a:ext>
            </a:extLst>
          </p:cNvPr>
          <p:cNvCxnSpPr>
            <a:cxnSpLocks/>
          </p:cNvCxnSpPr>
          <p:nvPr/>
        </p:nvCxnSpPr>
        <p:spPr>
          <a:xfrm>
            <a:off x="9167040" y="5675557"/>
            <a:ext cx="843557" cy="0"/>
          </a:xfrm>
          <a:prstGeom prst="straightConnector1">
            <a:avLst/>
          </a:prstGeom>
          <a:ln w="222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997028-DA73-498B-8F3D-3C711814ED64}"/>
              </a:ext>
            </a:extLst>
          </p:cNvPr>
          <p:cNvSpPr txBox="1"/>
          <p:nvPr/>
        </p:nvSpPr>
        <p:spPr>
          <a:xfrm>
            <a:off x="8594641" y="3256230"/>
            <a:ext cx="1101574" cy="414442"/>
          </a:xfrm>
          <a:prstGeom prst="rect">
            <a:avLst/>
          </a:prstGeom>
          <a:solidFill>
            <a:schemeClr val="bg1">
              <a:lumMod val="95000"/>
            </a:schemeClr>
          </a:solid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iSCSI connection</a:t>
            </a:r>
          </a:p>
        </p:txBody>
      </p:sp>
      <p:sp>
        <p:nvSpPr>
          <p:cNvPr id="88" name="TextBox 87">
            <a:extLst>
              <a:ext uri="{FF2B5EF4-FFF2-40B4-BE49-F238E27FC236}">
                <a16:creationId xmlns:a16="http://schemas.microsoft.com/office/drawing/2014/main" id="{0F1B9252-1639-4AEF-B192-96D686E7CAF0}"/>
              </a:ext>
            </a:extLst>
          </p:cNvPr>
          <p:cNvSpPr txBox="1"/>
          <p:nvPr/>
        </p:nvSpPr>
        <p:spPr>
          <a:xfrm>
            <a:off x="9110716" y="5261146"/>
            <a:ext cx="954381" cy="129652"/>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iSCSI Connection</a:t>
            </a:r>
          </a:p>
        </p:txBody>
      </p:sp>
      <p:cxnSp>
        <p:nvCxnSpPr>
          <p:cNvPr id="90" name="Straight Arrow Connector 89">
            <a:extLst>
              <a:ext uri="{FF2B5EF4-FFF2-40B4-BE49-F238E27FC236}">
                <a16:creationId xmlns:a16="http://schemas.microsoft.com/office/drawing/2014/main" id="{11D333A9-5681-40E0-8C58-145754A9FCB0}"/>
              </a:ext>
            </a:extLst>
          </p:cNvPr>
          <p:cNvCxnSpPr>
            <a:cxnSpLocks/>
          </p:cNvCxnSpPr>
          <p:nvPr/>
        </p:nvCxnSpPr>
        <p:spPr>
          <a:xfrm>
            <a:off x="7188998" y="5677279"/>
            <a:ext cx="1586479" cy="0"/>
          </a:xfrm>
          <a:prstGeom prst="straightConnector1">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1993655-8A45-4F12-8977-E8D0901FCB36}"/>
              </a:ext>
            </a:extLst>
          </p:cNvPr>
          <p:cNvSpPr txBox="1"/>
          <p:nvPr/>
        </p:nvSpPr>
        <p:spPr>
          <a:xfrm>
            <a:off x="10662837" y="3931147"/>
            <a:ext cx="689267" cy="227737"/>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VM</a:t>
            </a:r>
          </a:p>
        </p:txBody>
      </p:sp>
      <p:sp>
        <p:nvSpPr>
          <p:cNvPr id="95" name="TextBox 94">
            <a:extLst>
              <a:ext uri="{FF2B5EF4-FFF2-40B4-BE49-F238E27FC236}">
                <a16:creationId xmlns:a16="http://schemas.microsoft.com/office/drawing/2014/main" id="{158282DF-93D6-48DE-9F54-9257652A9DD8}"/>
              </a:ext>
            </a:extLst>
          </p:cNvPr>
          <p:cNvSpPr txBox="1"/>
          <p:nvPr/>
        </p:nvSpPr>
        <p:spPr>
          <a:xfrm>
            <a:off x="10444106" y="5897226"/>
            <a:ext cx="1136320" cy="388095"/>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On-premises server</a:t>
            </a:r>
          </a:p>
        </p:txBody>
      </p:sp>
      <p:grpSp>
        <p:nvGrpSpPr>
          <p:cNvPr id="65" name="Group 64">
            <a:extLst>
              <a:ext uri="{FF2B5EF4-FFF2-40B4-BE49-F238E27FC236}">
                <a16:creationId xmlns:a16="http://schemas.microsoft.com/office/drawing/2014/main" id="{E25577A9-881F-4827-8EA8-4127D9B0835C}"/>
              </a:ext>
            </a:extLst>
          </p:cNvPr>
          <p:cNvGrpSpPr/>
          <p:nvPr/>
        </p:nvGrpSpPr>
        <p:grpSpPr>
          <a:xfrm>
            <a:off x="512714" y="3441086"/>
            <a:ext cx="2472803" cy="475488"/>
            <a:chOff x="693506" y="3017043"/>
            <a:chExt cx="2424537" cy="466207"/>
          </a:xfrm>
        </p:grpSpPr>
        <p:sp>
          <p:nvSpPr>
            <p:cNvPr id="67" name="Rectangle 66">
              <a:extLst>
                <a:ext uri="{FF2B5EF4-FFF2-40B4-BE49-F238E27FC236}">
                  <a16:creationId xmlns:a16="http://schemas.microsoft.com/office/drawing/2014/main" id="{7F0A92FE-7D5B-49D6-88B5-4AC862236E45}"/>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Consistent</a:t>
              </a:r>
            </a:p>
          </p:txBody>
        </p:sp>
        <p:sp>
          <p:nvSpPr>
            <p:cNvPr id="68" name="Freeform 5">
              <a:extLst>
                <a:ext uri="{FF2B5EF4-FFF2-40B4-BE49-F238E27FC236}">
                  <a16:creationId xmlns:a16="http://schemas.microsoft.com/office/drawing/2014/main" id="{BA0CA1DD-5E4B-48C4-BCF5-791283EE4283}"/>
                </a:ext>
              </a:extLst>
            </p:cNvPr>
            <p:cNvSpPr>
              <a:spLocks/>
            </p:cNvSpPr>
            <p:nvPr/>
          </p:nvSpPr>
          <p:spPr bwMode="auto">
            <a:xfrm>
              <a:off x="693506" y="314397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pic>
        <p:nvPicPr>
          <p:cNvPr id="71" name="Picture 70">
            <a:extLst>
              <a:ext uri="{FF2B5EF4-FFF2-40B4-BE49-F238E27FC236}">
                <a16:creationId xmlns:a16="http://schemas.microsoft.com/office/drawing/2014/main" id="{7D3643F1-6508-4EFC-A1FF-F6522C99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190" y="2360867"/>
            <a:ext cx="680464" cy="700378"/>
          </a:xfrm>
          <a:prstGeom prst="rect">
            <a:avLst/>
          </a:prstGeom>
        </p:spPr>
      </p:pic>
      <p:sp>
        <p:nvSpPr>
          <p:cNvPr id="83" name="TextBox 82">
            <a:extLst>
              <a:ext uri="{FF2B5EF4-FFF2-40B4-BE49-F238E27FC236}">
                <a16:creationId xmlns:a16="http://schemas.microsoft.com/office/drawing/2014/main" id="{C98E47DD-C650-46A0-A361-DD3D9308FA32}"/>
              </a:ext>
            </a:extLst>
          </p:cNvPr>
          <p:cNvSpPr txBox="1"/>
          <p:nvPr/>
        </p:nvSpPr>
        <p:spPr>
          <a:xfrm>
            <a:off x="6568011" y="2340159"/>
            <a:ext cx="2379709" cy="259820"/>
          </a:xfrm>
          <a:prstGeom prst="rect">
            <a:avLst/>
          </a:prstGeom>
          <a:noFill/>
        </p:spPr>
        <p:txBody>
          <a:bodyPr wrap="square" lIns="0" tIns="0" rIns="0" bIns="0" rtlCol="0">
            <a:noAutofit/>
          </a:bodyPr>
          <a:lstStyle/>
          <a:p>
            <a:pPr algn="ctr" defTabSz="931684" fontAlgn="base">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93" name="TextBox 92">
            <a:extLst>
              <a:ext uri="{FF2B5EF4-FFF2-40B4-BE49-F238E27FC236}">
                <a16:creationId xmlns:a16="http://schemas.microsoft.com/office/drawing/2014/main" id="{CD8EF6EC-646C-41D0-884C-7CAC09FE9E4C}"/>
              </a:ext>
            </a:extLst>
          </p:cNvPr>
          <p:cNvSpPr txBox="1"/>
          <p:nvPr/>
        </p:nvSpPr>
        <p:spPr>
          <a:xfrm>
            <a:off x="7545043" y="4401368"/>
            <a:ext cx="697413" cy="120865"/>
          </a:xfrm>
          <a:prstGeom prst="rect">
            <a:avLst/>
          </a:prstGeom>
          <a:noFill/>
        </p:spPr>
        <p:txBody>
          <a:bodyPr wrap="square" lIns="0" tIns="0" rIns="0" bIns="0" rtlCol="0">
            <a:noAutofit/>
          </a:bodyPr>
          <a:lstStyle/>
          <a:p>
            <a:pP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102" name="Rectangle 101">
            <a:extLst>
              <a:ext uri="{FF2B5EF4-FFF2-40B4-BE49-F238E27FC236}">
                <a16:creationId xmlns:a16="http://schemas.microsoft.com/office/drawing/2014/main" id="{05514FE1-6F1C-4A62-8FF2-E5349ADCD28A}"/>
              </a:ext>
            </a:extLst>
          </p:cNvPr>
          <p:cNvSpPr/>
          <p:nvPr/>
        </p:nvSpPr>
        <p:spPr bwMode="auto">
          <a:xfrm>
            <a:off x="7553377" y="3146073"/>
            <a:ext cx="92922" cy="11342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Freeform 21">
            <a:extLst>
              <a:ext uri="{FF2B5EF4-FFF2-40B4-BE49-F238E27FC236}">
                <a16:creationId xmlns:a16="http://schemas.microsoft.com/office/drawing/2014/main" id="{5E2EA24C-89A0-4D6A-9A56-BEB455B80EFC}"/>
              </a:ext>
            </a:extLst>
          </p:cNvPr>
          <p:cNvSpPr>
            <a:spLocks noEditPoints="1"/>
          </p:cNvSpPr>
          <p:nvPr/>
        </p:nvSpPr>
        <p:spPr bwMode="auto">
          <a:xfrm>
            <a:off x="10690042" y="5321156"/>
            <a:ext cx="646687" cy="506164"/>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a:solidFill>
                <a:srgbClr val="505050"/>
              </a:solidFill>
              <a:latin typeface="Segoe UI"/>
            </a:endParaRPr>
          </a:p>
        </p:txBody>
      </p:sp>
      <p:grpSp>
        <p:nvGrpSpPr>
          <p:cNvPr id="11" name="Group 10">
            <a:extLst>
              <a:ext uri="{FF2B5EF4-FFF2-40B4-BE49-F238E27FC236}">
                <a16:creationId xmlns:a16="http://schemas.microsoft.com/office/drawing/2014/main" id="{C85B8369-F70E-4BB9-B5FC-03AECF1ABC1C}"/>
              </a:ext>
            </a:extLst>
          </p:cNvPr>
          <p:cNvGrpSpPr/>
          <p:nvPr/>
        </p:nvGrpSpPr>
        <p:grpSpPr>
          <a:xfrm>
            <a:off x="4471156" y="3870308"/>
            <a:ext cx="1099629" cy="1136323"/>
            <a:chOff x="3599505" y="3458182"/>
            <a:chExt cx="1078166" cy="1114143"/>
          </a:xfrm>
        </p:grpSpPr>
        <p:sp>
          <p:nvSpPr>
            <p:cNvPr id="33" name="Rectangle 32">
              <a:extLst>
                <a:ext uri="{FF2B5EF4-FFF2-40B4-BE49-F238E27FC236}">
                  <a16:creationId xmlns:a16="http://schemas.microsoft.com/office/drawing/2014/main" id="{CE87B59B-CE2D-45B0-AF57-0ADAAEAB842B}"/>
                </a:ext>
              </a:extLst>
            </p:cNvPr>
            <p:cNvSpPr/>
            <p:nvPr/>
          </p:nvSpPr>
          <p:spPr bwMode="auto">
            <a:xfrm>
              <a:off x="3660655" y="3716532"/>
              <a:ext cx="1017016" cy="855793"/>
            </a:xfrm>
            <a:prstGeom prst="rect">
              <a:avLst/>
            </a:prstGeom>
            <a:noFill/>
            <a:ln w="222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TextBox 38">
              <a:extLst>
                <a:ext uri="{FF2B5EF4-FFF2-40B4-BE49-F238E27FC236}">
                  <a16:creationId xmlns:a16="http://schemas.microsoft.com/office/drawing/2014/main" id="{97F9E000-37E5-4395-AC03-BAF777531185}"/>
                </a:ext>
              </a:extLst>
            </p:cNvPr>
            <p:cNvSpPr txBox="1"/>
            <p:nvPr/>
          </p:nvSpPr>
          <p:spPr>
            <a:xfrm>
              <a:off x="3844083" y="4209238"/>
              <a:ext cx="633769" cy="289947"/>
            </a:xfrm>
            <a:prstGeom prst="rect">
              <a:avLst/>
            </a:prstGeom>
            <a:noFill/>
          </p:spPr>
          <p:txBody>
            <a:bodyPr wrap="square" lIns="0" tIns="0" rIns="0" bIns="0" rtlCol="0" anchor="ctr">
              <a:noAutofit/>
            </a:bodyPr>
            <a:lstStyle/>
            <a:p>
              <a:pPr algn="ctr" defTabSz="932597">
                <a:defRPr/>
              </a:pPr>
              <a:r>
                <a:rPr lang="en-US" sz="918" dirty="0">
                  <a:gradFill>
                    <a:gsLst>
                      <a:gs pos="2917">
                        <a:srgbClr val="353535"/>
                      </a:gs>
                      <a:gs pos="30000">
                        <a:srgbClr val="353535"/>
                      </a:gs>
                    </a:gsLst>
                    <a:lin ang="5400000" scaled="0"/>
                  </a:gradFill>
                  <a:latin typeface="Segoe UI Semilight"/>
                </a:rPr>
                <a:t>.</a:t>
              </a:r>
              <a:r>
                <a:rPr lang="en-US" sz="918" dirty="0">
                  <a:solidFill>
                    <a:srgbClr val="0072C6"/>
                  </a:solidFill>
                  <a:latin typeface="Segoe UI" panose="020B0502040204020203" pitchFamily="34" charset="0"/>
                  <a:ea typeface="Segoe UI" panose="020B0502040204020203" pitchFamily="34" charset="0"/>
                  <a:cs typeface="Segoe UI" panose="020B0502040204020203" pitchFamily="34" charset="0"/>
                </a:rPr>
                <a:t>VHD</a:t>
              </a:r>
            </a:p>
            <a:p>
              <a:pPr algn="ctr" defTabSz="932597">
                <a:defRPr/>
              </a:pPr>
              <a:r>
                <a:rPr lang="en-US" sz="918" dirty="0">
                  <a:solidFill>
                    <a:srgbClr val="0072C6"/>
                  </a:solidFill>
                  <a:latin typeface="Segoe UI" panose="020B0502040204020203" pitchFamily="34" charset="0"/>
                  <a:ea typeface="Segoe UI" panose="020B0502040204020203" pitchFamily="34" charset="0"/>
                  <a:cs typeface="Segoe UI" panose="020B0502040204020203" pitchFamily="34" charset="0"/>
                </a:rPr>
                <a:t>snapshots</a:t>
              </a:r>
            </a:p>
          </p:txBody>
        </p:sp>
        <p:sp>
          <p:nvSpPr>
            <p:cNvPr id="86" name="Database_EFC7">
              <a:extLst>
                <a:ext uri="{FF2B5EF4-FFF2-40B4-BE49-F238E27FC236}">
                  <a16:creationId xmlns:a16="http://schemas.microsoft.com/office/drawing/2014/main" id="{315B854E-0888-4560-B6E9-AD591D86BD8A}"/>
                </a:ext>
              </a:extLst>
            </p:cNvPr>
            <p:cNvSpPr>
              <a:spLocks noChangeAspect="1" noEditPoints="1"/>
            </p:cNvSpPr>
            <p:nvPr/>
          </p:nvSpPr>
          <p:spPr bwMode="auto">
            <a:xfrm>
              <a:off x="3912712"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sp>
          <p:nvSpPr>
            <p:cNvPr id="89" name="Database_EFC7">
              <a:extLst>
                <a:ext uri="{FF2B5EF4-FFF2-40B4-BE49-F238E27FC236}">
                  <a16:creationId xmlns:a16="http://schemas.microsoft.com/office/drawing/2014/main" id="{AE9B4A40-E747-4C69-A315-74031A766D83}"/>
                </a:ext>
              </a:extLst>
            </p:cNvPr>
            <p:cNvSpPr>
              <a:spLocks noChangeAspect="1" noEditPoints="1"/>
            </p:cNvSpPr>
            <p:nvPr/>
          </p:nvSpPr>
          <p:spPr bwMode="auto">
            <a:xfrm>
              <a:off x="4216381"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grpSp>
          <p:nvGrpSpPr>
            <p:cNvPr id="10" name="Group 9">
              <a:extLst>
                <a:ext uri="{FF2B5EF4-FFF2-40B4-BE49-F238E27FC236}">
                  <a16:creationId xmlns:a16="http://schemas.microsoft.com/office/drawing/2014/main" id="{D9E0012F-D2DB-43D6-B1BE-3933701DFD8B}"/>
                </a:ext>
              </a:extLst>
            </p:cNvPr>
            <p:cNvGrpSpPr/>
            <p:nvPr/>
          </p:nvGrpSpPr>
          <p:grpSpPr>
            <a:xfrm>
              <a:off x="3599505" y="3458182"/>
              <a:ext cx="358341" cy="303300"/>
              <a:chOff x="3608388" y="1365250"/>
              <a:chExt cx="1477963" cy="1250950"/>
            </a:xfrm>
          </p:grpSpPr>
          <p:sp>
            <p:nvSpPr>
              <p:cNvPr id="8" name="Freeform 5">
                <a:extLst>
                  <a:ext uri="{FF2B5EF4-FFF2-40B4-BE49-F238E27FC236}">
                    <a16:creationId xmlns:a16="http://schemas.microsoft.com/office/drawing/2014/main" id="{197E55A0-4EF3-4FBD-A506-DE1034B43E25}"/>
                  </a:ext>
                </a:extLst>
              </p:cNvPr>
              <p:cNvSpPr>
                <a:spLocks noEditPoints="1"/>
              </p:cNvSpPr>
              <p:nvPr/>
            </p:nvSpPr>
            <p:spPr bwMode="auto">
              <a:xfrm>
                <a:off x="4189413" y="1843088"/>
                <a:ext cx="285750" cy="290513"/>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 name="Freeform 6">
                <a:extLst>
                  <a:ext uri="{FF2B5EF4-FFF2-40B4-BE49-F238E27FC236}">
                    <a16:creationId xmlns:a16="http://schemas.microsoft.com/office/drawing/2014/main" id="{53B921AF-9975-4061-8EE3-B50E4D8D6162}"/>
                  </a:ext>
                </a:extLst>
              </p:cNvPr>
              <p:cNvSpPr>
                <a:spLocks noEditPoints="1"/>
              </p:cNvSpPr>
              <p:nvPr/>
            </p:nvSpPr>
            <p:spPr bwMode="auto">
              <a:xfrm>
                <a:off x="3608388" y="1365250"/>
                <a:ext cx="1477963" cy="125095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118" name="Group 117">
            <a:extLst>
              <a:ext uri="{FF2B5EF4-FFF2-40B4-BE49-F238E27FC236}">
                <a16:creationId xmlns:a16="http://schemas.microsoft.com/office/drawing/2014/main" id="{BEEE60B9-4438-4837-8D36-22310D76B303}"/>
              </a:ext>
            </a:extLst>
          </p:cNvPr>
          <p:cNvGrpSpPr/>
          <p:nvPr/>
        </p:nvGrpSpPr>
        <p:grpSpPr>
          <a:xfrm>
            <a:off x="4464697" y="5102136"/>
            <a:ext cx="1099629" cy="1136323"/>
            <a:chOff x="3599505" y="3458182"/>
            <a:chExt cx="1078166" cy="1114143"/>
          </a:xfrm>
        </p:grpSpPr>
        <p:sp>
          <p:nvSpPr>
            <p:cNvPr id="119" name="Rectangle 118">
              <a:extLst>
                <a:ext uri="{FF2B5EF4-FFF2-40B4-BE49-F238E27FC236}">
                  <a16:creationId xmlns:a16="http://schemas.microsoft.com/office/drawing/2014/main" id="{600EE750-9884-4D1A-A91E-0ED6D5735769}"/>
                </a:ext>
              </a:extLst>
            </p:cNvPr>
            <p:cNvSpPr/>
            <p:nvPr/>
          </p:nvSpPr>
          <p:spPr bwMode="auto">
            <a:xfrm>
              <a:off x="3660655" y="3716532"/>
              <a:ext cx="1017016" cy="855793"/>
            </a:xfrm>
            <a:prstGeom prst="rect">
              <a:avLst/>
            </a:prstGeom>
            <a:noFill/>
            <a:ln w="2222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TextBox 119">
              <a:extLst>
                <a:ext uri="{FF2B5EF4-FFF2-40B4-BE49-F238E27FC236}">
                  <a16:creationId xmlns:a16="http://schemas.microsoft.com/office/drawing/2014/main" id="{2C14C02D-7D9B-42B9-A2C9-1BEAF7EEE620}"/>
                </a:ext>
              </a:extLst>
            </p:cNvPr>
            <p:cNvSpPr txBox="1"/>
            <p:nvPr/>
          </p:nvSpPr>
          <p:spPr>
            <a:xfrm>
              <a:off x="3844083" y="4209238"/>
              <a:ext cx="633769" cy="289947"/>
            </a:xfrm>
            <a:prstGeom prst="rect">
              <a:avLst/>
            </a:prstGeom>
            <a:noFill/>
          </p:spPr>
          <p:txBody>
            <a:bodyPr wrap="square" lIns="0" tIns="0" rIns="0" bIns="0" rtlCol="0" anchor="ctr">
              <a:noAutofit/>
            </a:bodyPr>
            <a:lstStyle/>
            <a:p>
              <a:pPr algn="ctr" defTabSz="932597">
                <a:defRPr/>
              </a:pPr>
              <a:r>
                <a:rPr lang="en-US" sz="918" dirty="0">
                  <a:gradFill>
                    <a:gsLst>
                      <a:gs pos="2917">
                        <a:srgbClr val="353535"/>
                      </a:gs>
                      <a:gs pos="30000">
                        <a:srgbClr val="353535"/>
                      </a:gs>
                    </a:gsLst>
                    <a:lin ang="5400000" scaled="0"/>
                  </a:gradFill>
                  <a:latin typeface="Segoe UI Semilight"/>
                </a:rPr>
                <a:t>.</a:t>
              </a:r>
              <a:r>
                <a:rPr lang="en-US" sz="918" dirty="0">
                  <a:solidFill>
                    <a:srgbClr val="0072C6"/>
                  </a:solidFill>
                  <a:latin typeface="Segoe UI" panose="020B0502040204020203" pitchFamily="34" charset="0"/>
                  <a:ea typeface="Segoe UI" panose="020B0502040204020203" pitchFamily="34" charset="0"/>
                  <a:cs typeface="Segoe UI" panose="020B0502040204020203" pitchFamily="34" charset="0"/>
                </a:rPr>
                <a:t>VHD</a:t>
              </a:r>
            </a:p>
            <a:p>
              <a:pPr algn="ctr" defTabSz="932597">
                <a:defRPr/>
              </a:pPr>
              <a:r>
                <a:rPr lang="en-US" sz="918" dirty="0">
                  <a:solidFill>
                    <a:srgbClr val="0072C6"/>
                  </a:solidFill>
                  <a:latin typeface="Segoe UI" panose="020B0502040204020203" pitchFamily="34" charset="0"/>
                  <a:ea typeface="Segoe UI" panose="020B0502040204020203" pitchFamily="34" charset="0"/>
                  <a:cs typeface="Segoe UI" panose="020B0502040204020203" pitchFamily="34" charset="0"/>
                </a:rPr>
                <a:t>snapshots</a:t>
              </a:r>
            </a:p>
          </p:txBody>
        </p:sp>
        <p:sp>
          <p:nvSpPr>
            <p:cNvPr id="121" name="Database_EFC7">
              <a:extLst>
                <a:ext uri="{FF2B5EF4-FFF2-40B4-BE49-F238E27FC236}">
                  <a16:creationId xmlns:a16="http://schemas.microsoft.com/office/drawing/2014/main" id="{375FF2B0-F005-4ADC-A689-D8D022EA3208}"/>
                </a:ext>
              </a:extLst>
            </p:cNvPr>
            <p:cNvSpPr>
              <a:spLocks noChangeAspect="1" noEditPoints="1"/>
            </p:cNvSpPr>
            <p:nvPr/>
          </p:nvSpPr>
          <p:spPr bwMode="auto">
            <a:xfrm>
              <a:off x="3912712"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sp>
          <p:nvSpPr>
            <p:cNvPr id="122" name="Database_EFC7">
              <a:extLst>
                <a:ext uri="{FF2B5EF4-FFF2-40B4-BE49-F238E27FC236}">
                  <a16:creationId xmlns:a16="http://schemas.microsoft.com/office/drawing/2014/main" id="{6791661A-C124-4CC8-AA18-AC9539BF5A45}"/>
                </a:ext>
              </a:extLst>
            </p:cNvPr>
            <p:cNvSpPr>
              <a:spLocks noChangeAspect="1" noEditPoints="1"/>
            </p:cNvSpPr>
            <p:nvPr/>
          </p:nvSpPr>
          <p:spPr bwMode="auto">
            <a:xfrm>
              <a:off x="4216381" y="3872105"/>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grpSp>
          <p:nvGrpSpPr>
            <p:cNvPr id="123" name="Group 122">
              <a:extLst>
                <a:ext uri="{FF2B5EF4-FFF2-40B4-BE49-F238E27FC236}">
                  <a16:creationId xmlns:a16="http://schemas.microsoft.com/office/drawing/2014/main" id="{D2F6AE67-2E99-4C36-9FC5-AC4E8DEA49AF}"/>
                </a:ext>
              </a:extLst>
            </p:cNvPr>
            <p:cNvGrpSpPr/>
            <p:nvPr/>
          </p:nvGrpSpPr>
          <p:grpSpPr>
            <a:xfrm>
              <a:off x="3599505" y="3458182"/>
              <a:ext cx="358341" cy="303300"/>
              <a:chOff x="3608388" y="1365250"/>
              <a:chExt cx="1477963" cy="1250950"/>
            </a:xfrm>
          </p:grpSpPr>
          <p:sp>
            <p:nvSpPr>
              <p:cNvPr id="124" name="Freeform 5">
                <a:extLst>
                  <a:ext uri="{FF2B5EF4-FFF2-40B4-BE49-F238E27FC236}">
                    <a16:creationId xmlns:a16="http://schemas.microsoft.com/office/drawing/2014/main" id="{6FAC21E3-93CA-43FE-A882-C6CCD3D0B431}"/>
                  </a:ext>
                </a:extLst>
              </p:cNvPr>
              <p:cNvSpPr>
                <a:spLocks noEditPoints="1"/>
              </p:cNvSpPr>
              <p:nvPr/>
            </p:nvSpPr>
            <p:spPr bwMode="auto">
              <a:xfrm>
                <a:off x="4189413" y="1843088"/>
                <a:ext cx="285750" cy="290513"/>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5" name="Freeform 6">
                <a:extLst>
                  <a:ext uri="{FF2B5EF4-FFF2-40B4-BE49-F238E27FC236}">
                    <a16:creationId xmlns:a16="http://schemas.microsoft.com/office/drawing/2014/main" id="{7301D950-0B64-4F3B-8298-EDB0F0F58976}"/>
                  </a:ext>
                </a:extLst>
              </p:cNvPr>
              <p:cNvSpPr>
                <a:spLocks noEditPoints="1"/>
              </p:cNvSpPr>
              <p:nvPr/>
            </p:nvSpPr>
            <p:spPr bwMode="auto">
              <a:xfrm>
                <a:off x="3608388" y="1365250"/>
                <a:ext cx="1477963" cy="125095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15" name="Group 14">
            <a:extLst>
              <a:ext uri="{FF2B5EF4-FFF2-40B4-BE49-F238E27FC236}">
                <a16:creationId xmlns:a16="http://schemas.microsoft.com/office/drawing/2014/main" id="{7D79133E-7148-4A22-8EC8-879ACA804658}"/>
              </a:ext>
            </a:extLst>
          </p:cNvPr>
          <p:cNvGrpSpPr/>
          <p:nvPr/>
        </p:nvGrpSpPr>
        <p:grpSpPr>
          <a:xfrm flipH="1">
            <a:off x="5093853" y="3650899"/>
            <a:ext cx="834568" cy="452295"/>
            <a:chOff x="4883973" y="3166095"/>
            <a:chExt cx="818278" cy="309159"/>
          </a:xfrm>
        </p:grpSpPr>
        <p:cxnSp>
          <p:nvCxnSpPr>
            <p:cNvPr id="127" name="Straight Connector 126">
              <a:extLst>
                <a:ext uri="{FF2B5EF4-FFF2-40B4-BE49-F238E27FC236}">
                  <a16:creationId xmlns:a16="http://schemas.microsoft.com/office/drawing/2014/main" id="{E21D80E9-D8DD-4985-8843-3CF1B5BCD441}"/>
                </a:ext>
              </a:extLst>
            </p:cNvPr>
            <p:cNvCxnSpPr>
              <a:cxnSpLocks/>
            </p:cNvCxnSpPr>
            <p:nvPr/>
          </p:nvCxnSpPr>
          <p:spPr>
            <a:xfrm>
              <a:off x="4883973" y="3169138"/>
              <a:ext cx="818278" cy="0"/>
            </a:xfrm>
            <a:prstGeom prst="line">
              <a:avLst/>
            </a:prstGeom>
            <a:ln w="22225" cap="rnd" cmpd="sng">
              <a:solidFill>
                <a:schemeClr val="bg1">
                  <a:lumMod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2819844-5A8D-4ECA-833B-E93F0E6560FB}"/>
                </a:ext>
              </a:extLst>
            </p:cNvPr>
            <p:cNvCxnSpPr>
              <a:cxnSpLocks/>
            </p:cNvCxnSpPr>
            <p:nvPr/>
          </p:nvCxnSpPr>
          <p:spPr>
            <a:xfrm>
              <a:off x="5702251" y="3166095"/>
              <a:ext cx="0" cy="309159"/>
            </a:xfrm>
            <a:prstGeom prst="straightConnector1">
              <a:avLst/>
            </a:prstGeom>
            <a:ln w="22225" cap="rnd" cmpd="sng">
              <a:solidFill>
                <a:schemeClr val="bg1">
                  <a:lumMod val="5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5DD4540-8A4A-459C-87A3-5548A100FA40}"/>
              </a:ext>
            </a:extLst>
          </p:cNvPr>
          <p:cNvGrpSpPr/>
          <p:nvPr/>
        </p:nvGrpSpPr>
        <p:grpSpPr>
          <a:xfrm>
            <a:off x="10690846" y="3370907"/>
            <a:ext cx="645883" cy="490335"/>
            <a:chOff x="3686176" y="4067176"/>
            <a:chExt cx="1298575" cy="985838"/>
          </a:xfrm>
          <a:solidFill>
            <a:schemeClr val="accent1"/>
          </a:solidFill>
        </p:grpSpPr>
        <p:sp>
          <p:nvSpPr>
            <p:cNvPr id="130" name="Freeform 5">
              <a:extLst>
                <a:ext uri="{FF2B5EF4-FFF2-40B4-BE49-F238E27FC236}">
                  <a16:creationId xmlns:a16="http://schemas.microsoft.com/office/drawing/2014/main" id="{B66ED1A1-F739-40CB-BBD6-2A85A0CBA806}"/>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1" name="Freeform 6">
              <a:extLst>
                <a:ext uri="{FF2B5EF4-FFF2-40B4-BE49-F238E27FC236}">
                  <a16:creationId xmlns:a16="http://schemas.microsoft.com/office/drawing/2014/main" id="{9997CD86-FF36-47EF-B691-B822D10336E7}"/>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2" name="Freeform 7">
              <a:extLst>
                <a:ext uri="{FF2B5EF4-FFF2-40B4-BE49-F238E27FC236}">
                  <a16:creationId xmlns:a16="http://schemas.microsoft.com/office/drawing/2014/main" id="{3F681786-9702-4D97-89BC-DA02553130ED}"/>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cxnSp>
        <p:nvCxnSpPr>
          <p:cNvPr id="84" name="Straight Arrow Connector 83">
            <a:extLst>
              <a:ext uri="{FF2B5EF4-FFF2-40B4-BE49-F238E27FC236}">
                <a16:creationId xmlns:a16="http://schemas.microsoft.com/office/drawing/2014/main" id="{4E6B5839-AFFA-4105-82C1-F43C5D1D6DFD}"/>
              </a:ext>
            </a:extLst>
          </p:cNvPr>
          <p:cNvCxnSpPr>
            <a:cxnSpLocks/>
          </p:cNvCxnSpPr>
          <p:nvPr/>
        </p:nvCxnSpPr>
        <p:spPr>
          <a:xfrm>
            <a:off x="8088258" y="3650899"/>
            <a:ext cx="1922340" cy="0"/>
          </a:xfrm>
          <a:prstGeom prst="straightConnector1">
            <a:avLst/>
          </a:prstGeom>
          <a:ln w="2222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6F5A856E-CFC9-4907-BEC0-90791853B863}"/>
              </a:ext>
            </a:extLst>
          </p:cNvPr>
          <p:cNvGrpSpPr/>
          <p:nvPr/>
        </p:nvGrpSpPr>
        <p:grpSpPr>
          <a:xfrm>
            <a:off x="11335080" y="4651005"/>
            <a:ext cx="391963" cy="539029"/>
            <a:chOff x="11190510" y="4382535"/>
            <a:chExt cx="384312" cy="528508"/>
          </a:xfrm>
        </p:grpSpPr>
        <p:sp>
          <p:nvSpPr>
            <p:cNvPr id="43" name="Rectangle 42">
              <a:extLst>
                <a:ext uri="{FF2B5EF4-FFF2-40B4-BE49-F238E27FC236}">
                  <a16:creationId xmlns:a16="http://schemas.microsoft.com/office/drawing/2014/main" id="{B3F9724E-C9BF-464C-9CCF-1422373E4415}"/>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D96B0387-8CFE-4DAC-AA90-B643FFB64B90}"/>
                </a:ext>
              </a:extLst>
            </p:cNvPr>
            <p:cNvGrpSpPr/>
            <p:nvPr/>
          </p:nvGrpSpPr>
          <p:grpSpPr>
            <a:xfrm>
              <a:off x="11226525" y="4382535"/>
              <a:ext cx="331788" cy="434976"/>
              <a:chOff x="11283951" y="4387850"/>
              <a:chExt cx="331788" cy="434976"/>
            </a:xfrm>
            <a:solidFill>
              <a:schemeClr val="bg1">
                <a:lumMod val="50000"/>
              </a:schemeClr>
            </a:solidFill>
          </p:grpSpPr>
          <p:sp>
            <p:nvSpPr>
              <p:cNvPr id="27" name="Freeform 10">
                <a:extLst>
                  <a:ext uri="{FF2B5EF4-FFF2-40B4-BE49-F238E27FC236}">
                    <a16:creationId xmlns:a16="http://schemas.microsoft.com/office/drawing/2014/main" id="{9CD08DBF-1263-4976-8C61-C5F69BBD3996}"/>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8" name="Freeform 11">
                <a:extLst>
                  <a:ext uri="{FF2B5EF4-FFF2-40B4-BE49-F238E27FC236}">
                    <a16:creationId xmlns:a16="http://schemas.microsoft.com/office/drawing/2014/main" id="{F5687CC6-9E5C-4FB1-9D31-6FD0710560B0}"/>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47" name="Group 46">
            <a:extLst>
              <a:ext uri="{FF2B5EF4-FFF2-40B4-BE49-F238E27FC236}">
                <a16:creationId xmlns:a16="http://schemas.microsoft.com/office/drawing/2014/main" id="{C91B72E3-E83D-42CD-BB58-B1CE5E10FB79}"/>
              </a:ext>
            </a:extLst>
          </p:cNvPr>
          <p:cNvGrpSpPr/>
          <p:nvPr/>
        </p:nvGrpSpPr>
        <p:grpSpPr>
          <a:xfrm>
            <a:off x="11302220" y="2610439"/>
            <a:ext cx="578971" cy="493905"/>
            <a:chOff x="10953750" y="2445186"/>
            <a:chExt cx="567670" cy="484265"/>
          </a:xfrm>
        </p:grpSpPr>
        <p:sp>
          <p:nvSpPr>
            <p:cNvPr id="46" name="Rectangle 45">
              <a:extLst>
                <a:ext uri="{FF2B5EF4-FFF2-40B4-BE49-F238E27FC236}">
                  <a16:creationId xmlns:a16="http://schemas.microsoft.com/office/drawing/2014/main" id="{506E3D78-1997-4A2B-A96E-E1916BE40CD1}"/>
                </a:ext>
              </a:extLst>
            </p:cNvPr>
            <p:cNvSpPr/>
            <p:nvPr/>
          </p:nvSpPr>
          <p:spPr bwMode="auto">
            <a:xfrm>
              <a:off x="10953750" y="2551183"/>
              <a:ext cx="507206"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6" name="Picture 65">
              <a:extLst>
                <a:ext uri="{FF2B5EF4-FFF2-40B4-BE49-F238E27FC236}">
                  <a16:creationId xmlns:a16="http://schemas.microsoft.com/office/drawing/2014/main" id="{1668573C-A707-47B1-B74C-B7411B8CD4A7}"/>
                </a:ext>
              </a:extLst>
            </p:cNvPr>
            <p:cNvPicPr>
              <a:picLocks noChangeAspect="1"/>
            </p:cNvPicPr>
            <p:nvPr/>
          </p:nvPicPr>
          <p:blipFill>
            <a:blip r:embed="rId4"/>
            <a:stretch>
              <a:fillRect/>
            </a:stretch>
          </p:blipFill>
          <p:spPr>
            <a:xfrm>
              <a:off x="11002659" y="2445186"/>
              <a:ext cx="518761" cy="484265"/>
            </a:xfrm>
            <a:prstGeom prst="rect">
              <a:avLst/>
            </a:prstGeom>
          </p:spPr>
        </p:pic>
      </p:grpSp>
      <p:sp>
        <p:nvSpPr>
          <p:cNvPr id="69" name="Title 26">
            <a:extLst>
              <a:ext uri="{FF2B5EF4-FFF2-40B4-BE49-F238E27FC236}">
                <a16:creationId xmlns:a16="http://schemas.microsoft.com/office/drawing/2014/main" id="{EB81A752-AC42-4663-A4C6-923EFC09F9C9}"/>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70" name="Text Placeholder 27">
            <a:extLst>
              <a:ext uri="{FF2B5EF4-FFF2-40B4-BE49-F238E27FC236}">
                <a16:creationId xmlns:a16="http://schemas.microsoft.com/office/drawing/2014/main" id="{E864F3B2-E17A-4BD8-8DA4-8DE814A95CD5}"/>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Restore-as-a-Service</a:t>
            </a:r>
          </a:p>
        </p:txBody>
      </p:sp>
    </p:spTree>
    <p:extLst>
      <p:ext uri="{BB962C8B-B14F-4D97-AF65-F5344CB8AC3E}">
        <p14:creationId xmlns:p14="http://schemas.microsoft.com/office/powerpoint/2010/main" val="34291482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33E64C36-7B20-497D-94F4-1131B3CB5951}"/>
              </a:ext>
            </a:extLst>
          </p:cNvPr>
          <p:cNvSpPr txBox="1"/>
          <p:nvPr/>
        </p:nvSpPr>
        <p:spPr>
          <a:xfrm>
            <a:off x="1233785" y="6085191"/>
            <a:ext cx="3401825"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b="1" kern="0" dirty="0">
                <a:solidFill>
                  <a:srgbClr val="002060"/>
                </a:solidFill>
                <a:latin typeface="Segoe UI" panose="020B0502040204020203" pitchFamily="34" charset="0"/>
                <a:ea typeface="Segoe UI" panose="020B0502040204020203" pitchFamily="34" charset="0"/>
                <a:cs typeface="Segoe UI" panose="020B0502040204020203" pitchFamily="34" charset="0"/>
              </a:rPr>
              <a:t>30 – 40% reduction in size </a:t>
            </a:r>
          </a:p>
        </p:txBody>
      </p:sp>
      <p:cxnSp>
        <p:nvCxnSpPr>
          <p:cNvPr id="76" name="Straight Arrow Connector 75">
            <a:extLst>
              <a:ext uri="{FF2B5EF4-FFF2-40B4-BE49-F238E27FC236}">
                <a16:creationId xmlns:a16="http://schemas.microsoft.com/office/drawing/2014/main" id="{532B353A-E5FF-4014-9E5E-EC06DF1D6A34}"/>
              </a:ext>
            </a:extLst>
          </p:cNvPr>
          <p:cNvCxnSpPr>
            <a:cxnSpLocks/>
          </p:cNvCxnSpPr>
          <p:nvPr/>
        </p:nvCxnSpPr>
        <p:spPr>
          <a:xfrm>
            <a:off x="2671816" y="3849406"/>
            <a:ext cx="1201576" cy="0"/>
          </a:xfrm>
          <a:prstGeom prst="straightConnector1">
            <a:avLst/>
          </a:prstGeom>
          <a:noFill/>
          <a:ln w="22225" cap="flat" cmpd="sng" algn="ctr">
            <a:solidFill>
              <a:schemeClr val="accent1"/>
            </a:solidFill>
            <a:prstDash val="solid"/>
            <a:headEnd type="none"/>
            <a:tailEnd type="triangle"/>
          </a:ln>
          <a:effectLst/>
        </p:spPr>
      </p:cxnSp>
      <p:sp>
        <p:nvSpPr>
          <p:cNvPr id="86" name="TextBox 85">
            <a:extLst>
              <a:ext uri="{FF2B5EF4-FFF2-40B4-BE49-F238E27FC236}">
                <a16:creationId xmlns:a16="http://schemas.microsoft.com/office/drawing/2014/main" id="{DA000DC8-A878-4D9F-9D95-E7D7A3310B27}"/>
              </a:ext>
            </a:extLst>
          </p:cNvPr>
          <p:cNvSpPr txBox="1"/>
          <p:nvPr/>
        </p:nvSpPr>
        <p:spPr>
          <a:xfrm>
            <a:off x="3057567" y="3261542"/>
            <a:ext cx="2369504" cy="227035"/>
          </a:xfrm>
          <a:prstGeom prst="rect">
            <a:avLst/>
          </a:prstGeom>
          <a:noFill/>
        </p:spPr>
        <p:txBody>
          <a:bodyPr wrap="square" lIns="0" tIns="0" rIns="0" bIns="0" rtlCol="0">
            <a:no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Compression </a:t>
            </a:r>
          </a:p>
        </p:txBody>
      </p:sp>
      <p:sp>
        <p:nvSpPr>
          <p:cNvPr id="94" name="TextBox 93">
            <a:extLst>
              <a:ext uri="{FF2B5EF4-FFF2-40B4-BE49-F238E27FC236}">
                <a16:creationId xmlns:a16="http://schemas.microsoft.com/office/drawing/2014/main" id="{9663A0F4-58B5-4AE9-9150-6AA107F54E53}"/>
              </a:ext>
            </a:extLst>
          </p:cNvPr>
          <p:cNvSpPr txBox="1"/>
          <p:nvPr/>
        </p:nvSpPr>
        <p:spPr>
          <a:xfrm>
            <a:off x="2521445" y="4140809"/>
            <a:ext cx="1500309" cy="370270"/>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a:t>
            </a:r>
          </a:p>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 agent</a:t>
            </a:r>
          </a:p>
        </p:txBody>
      </p:sp>
      <p:sp>
        <p:nvSpPr>
          <p:cNvPr id="109" name="TextBox 108">
            <a:extLst>
              <a:ext uri="{FF2B5EF4-FFF2-40B4-BE49-F238E27FC236}">
                <a16:creationId xmlns:a16="http://schemas.microsoft.com/office/drawing/2014/main" id="{C9EC5173-67A5-4524-B2E5-431E601CFA2F}"/>
              </a:ext>
            </a:extLst>
          </p:cNvPr>
          <p:cNvSpPr txBox="1"/>
          <p:nvPr/>
        </p:nvSpPr>
        <p:spPr>
          <a:xfrm>
            <a:off x="10077011" y="3185563"/>
            <a:ext cx="955655" cy="265396"/>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 Services Vault</a:t>
            </a:r>
          </a:p>
        </p:txBody>
      </p:sp>
      <p:cxnSp>
        <p:nvCxnSpPr>
          <p:cNvPr id="111" name="Straight Arrow Connector 110">
            <a:extLst>
              <a:ext uri="{FF2B5EF4-FFF2-40B4-BE49-F238E27FC236}">
                <a16:creationId xmlns:a16="http://schemas.microsoft.com/office/drawing/2014/main" id="{F99691B2-C383-4C7F-9EB7-F0D3DAE95BCE}"/>
              </a:ext>
            </a:extLst>
          </p:cNvPr>
          <p:cNvCxnSpPr>
            <a:cxnSpLocks/>
          </p:cNvCxnSpPr>
          <p:nvPr/>
        </p:nvCxnSpPr>
        <p:spPr>
          <a:xfrm>
            <a:off x="9641610" y="3842171"/>
            <a:ext cx="525851" cy="0"/>
          </a:xfrm>
          <a:prstGeom prst="straightConnector1">
            <a:avLst/>
          </a:prstGeom>
          <a:noFill/>
          <a:ln w="22225" cap="flat" cmpd="sng" algn="ctr">
            <a:solidFill>
              <a:schemeClr val="bg1">
                <a:lumMod val="50000"/>
              </a:schemeClr>
            </a:solidFill>
            <a:prstDash val="solid"/>
            <a:headEnd type="none"/>
            <a:tailEnd type="triangle"/>
          </a:ln>
          <a:effectLst/>
        </p:spPr>
      </p:cxnSp>
      <p:sp>
        <p:nvSpPr>
          <p:cNvPr id="117" name="Rectangle 116">
            <a:extLst>
              <a:ext uri="{FF2B5EF4-FFF2-40B4-BE49-F238E27FC236}">
                <a16:creationId xmlns:a16="http://schemas.microsoft.com/office/drawing/2014/main" id="{BAFFC3A0-ACA8-4E0A-B850-6532A64113DB}"/>
              </a:ext>
            </a:extLst>
          </p:cNvPr>
          <p:cNvSpPr/>
          <p:nvPr/>
        </p:nvSpPr>
        <p:spPr bwMode="auto">
          <a:xfrm>
            <a:off x="6248316" y="2653735"/>
            <a:ext cx="932603" cy="2390101"/>
          </a:xfrm>
          <a:prstGeom prst="rect">
            <a:avLst/>
          </a:prstGeom>
          <a:noFill/>
          <a:ln w="22225" cap="flat" cmpd="sng" algn="ctr">
            <a:solidFill>
              <a:srgbClr val="000000"/>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TextBox 117">
            <a:extLst>
              <a:ext uri="{FF2B5EF4-FFF2-40B4-BE49-F238E27FC236}">
                <a16:creationId xmlns:a16="http://schemas.microsoft.com/office/drawing/2014/main" id="{D0F7F0C0-7B6D-4C5C-AECF-26450839684A}"/>
              </a:ext>
            </a:extLst>
          </p:cNvPr>
          <p:cNvSpPr txBox="1"/>
          <p:nvPr/>
        </p:nvSpPr>
        <p:spPr>
          <a:xfrm>
            <a:off x="5789392" y="5275857"/>
            <a:ext cx="1869103" cy="216261"/>
          </a:xfrm>
          <a:prstGeom prst="rect">
            <a:avLst/>
          </a:prstGeom>
          <a:noFill/>
        </p:spPr>
        <p:txBody>
          <a:bodyPr wrap="square" lIns="0" tIns="0" rIns="0" bIns="0" rtlCol="0">
            <a:no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Bitlocker encrypted</a:t>
            </a:r>
          </a:p>
        </p:txBody>
      </p:sp>
      <p:grpSp>
        <p:nvGrpSpPr>
          <p:cNvPr id="18" name="Group 17">
            <a:extLst>
              <a:ext uri="{FF2B5EF4-FFF2-40B4-BE49-F238E27FC236}">
                <a16:creationId xmlns:a16="http://schemas.microsoft.com/office/drawing/2014/main" id="{2A169243-408D-46CD-A3A2-8B78A0724D03}"/>
              </a:ext>
            </a:extLst>
          </p:cNvPr>
          <p:cNvGrpSpPr/>
          <p:nvPr/>
        </p:nvGrpSpPr>
        <p:grpSpPr>
          <a:xfrm>
            <a:off x="6374215" y="4145165"/>
            <a:ext cx="692151" cy="800731"/>
            <a:chOff x="6844019" y="4606603"/>
            <a:chExt cx="678641" cy="785102"/>
          </a:xfrm>
        </p:grpSpPr>
        <p:pic>
          <p:nvPicPr>
            <p:cNvPr id="123" name="Picture 2" descr="Related image">
              <a:extLst>
                <a:ext uri="{FF2B5EF4-FFF2-40B4-BE49-F238E27FC236}">
                  <a16:creationId xmlns:a16="http://schemas.microsoft.com/office/drawing/2014/main" id="{723F40E8-4085-4D1F-B07D-35042005F7AD}"/>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920241" y="4606603"/>
              <a:ext cx="524139" cy="52413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BF12E134-A5D3-43F5-B844-56B88DBF543E}"/>
                </a:ext>
              </a:extLst>
            </p:cNvPr>
            <p:cNvSpPr txBox="1"/>
            <p:nvPr/>
          </p:nvSpPr>
          <p:spPr>
            <a:xfrm>
              <a:off x="6844019" y="5259425"/>
              <a:ext cx="678641" cy="132280"/>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b="1" dirty="0">
                  <a:solidFill>
                    <a:srgbClr val="000000"/>
                  </a:solidFill>
                  <a:latin typeface="Segoe UI" panose="020B0502040204020203" pitchFamily="34" charset="0"/>
                  <a:ea typeface="Segoe UI" panose="020B0502040204020203" pitchFamily="34" charset="0"/>
                  <a:cs typeface="Segoe UI" panose="020B0502040204020203" pitchFamily="34" charset="0"/>
                </a:rPr>
                <a:t>10 TB</a:t>
              </a:r>
            </a:p>
          </p:txBody>
        </p:sp>
      </p:grpSp>
      <p:sp>
        <p:nvSpPr>
          <p:cNvPr id="132" name="TextBox 131">
            <a:extLst>
              <a:ext uri="{FF2B5EF4-FFF2-40B4-BE49-F238E27FC236}">
                <a16:creationId xmlns:a16="http://schemas.microsoft.com/office/drawing/2014/main" id="{3FEFF486-A3DD-4376-9387-9A80554B7DF2}"/>
              </a:ext>
            </a:extLst>
          </p:cNvPr>
          <p:cNvSpPr txBox="1"/>
          <p:nvPr/>
        </p:nvSpPr>
        <p:spPr>
          <a:xfrm>
            <a:off x="6010767" y="2285369"/>
            <a:ext cx="1426353" cy="237120"/>
          </a:xfrm>
          <a:prstGeom prst="rect">
            <a:avLst/>
          </a:prstGeom>
          <a:noFill/>
        </p:spPr>
        <p:txBody>
          <a:bodyPr wrap="square" lIns="0" tIns="0" rIns="0" bIns="0" rtlCol="0">
            <a:no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Offline seeding</a:t>
            </a:r>
          </a:p>
        </p:txBody>
      </p:sp>
      <p:sp>
        <p:nvSpPr>
          <p:cNvPr id="134" name="TextBox 133">
            <a:extLst>
              <a:ext uri="{FF2B5EF4-FFF2-40B4-BE49-F238E27FC236}">
                <a16:creationId xmlns:a16="http://schemas.microsoft.com/office/drawing/2014/main" id="{D2903E5E-AD77-4A90-A1DB-D8F13075E06C}"/>
              </a:ext>
            </a:extLst>
          </p:cNvPr>
          <p:cNvSpPr txBox="1"/>
          <p:nvPr/>
        </p:nvSpPr>
        <p:spPr>
          <a:xfrm>
            <a:off x="4828523" y="6085190"/>
            <a:ext cx="5146930" cy="555610"/>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b="1" kern="0" dirty="0">
                <a:solidFill>
                  <a:srgbClr val="002060"/>
                </a:solidFill>
                <a:latin typeface="Segoe UI" panose="020B0502040204020203" pitchFamily="34" charset="0"/>
                <a:ea typeface="Segoe UI" panose="020B0502040204020203" pitchFamily="34" charset="0"/>
                <a:cs typeface="Segoe UI" panose="020B0502040204020203" pitchFamily="34" charset="0"/>
              </a:rPr>
              <a:t>Save network bandwidth and time</a:t>
            </a:r>
          </a:p>
        </p:txBody>
      </p:sp>
      <p:grpSp>
        <p:nvGrpSpPr>
          <p:cNvPr id="29" name="Group 28">
            <a:extLst>
              <a:ext uri="{FF2B5EF4-FFF2-40B4-BE49-F238E27FC236}">
                <a16:creationId xmlns:a16="http://schemas.microsoft.com/office/drawing/2014/main" id="{7833D756-A6D1-489D-A156-0D454945225F}"/>
              </a:ext>
            </a:extLst>
          </p:cNvPr>
          <p:cNvGrpSpPr/>
          <p:nvPr/>
        </p:nvGrpSpPr>
        <p:grpSpPr>
          <a:xfrm>
            <a:off x="753804" y="2969472"/>
            <a:ext cx="2025690" cy="1541606"/>
            <a:chOff x="1333312" y="2558153"/>
            <a:chExt cx="1986151" cy="1511516"/>
          </a:xfrm>
        </p:grpSpPr>
        <p:sp>
          <p:nvSpPr>
            <p:cNvPr id="54" name="Rectangle 53">
              <a:extLst>
                <a:ext uri="{FF2B5EF4-FFF2-40B4-BE49-F238E27FC236}">
                  <a16:creationId xmlns:a16="http://schemas.microsoft.com/office/drawing/2014/main" id="{5C67A9DF-6B21-4AD5-AD62-0B5666BA3243}"/>
                </a:ext>
              </a:extLst>
            </p:cNvPr>
            <p:cNvSpPr/>
            <p:nvPr/>
          </p:nvSpPr>
          <p:spPr bwMode="auto">
            <a:xfrm>
              <a:off x="1333312" y="2714957"/>
              <a:ext cx="1880574" cy="1354712"/>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4F12DC2A-5173-4562-ABC8-A55D66B5461A}"/>
                </a:ext>
              </a:extLst>
            </p:cNvPr>
            <p:cNvGrpSpPr/>
            <p:nvPr/>
          </p:nvGrpSpPr>
          <p:grpSpPr>
            <a:xfrm>
              <a:off x="2896734" y="2558153"/>
              <a:ext cx="422729" cy="496619"/>
              <a:chOff x="2896734" y="2558153"/>
              <a:chExt cx="422729" cy="496619"/>
            </a:xfrm>
          </p:grpSpPr>
          <p:sp>
            <p:nvSpPr>
              <p:cNvPr id="58" name="Rectangle 57">
                <a:extLst>
                  <a:ext uri="{FF2B5EF4-FFF2-40B4-BE49-F238E27FC236}">
                    <a16:creationId xmlns:a16="http://schemas.microsoft.com/office/drawing/2014/main" id="{1499489B-2427-4E6C-B41E-F40025D1D765}"/>
                  </a:ext>
                </a:extLst>
              </p:cNvPr>
              <p:cNvSpPr/>
              <p:nvPr/>
            </p:nvSpPr>
            <p:spPr bwMode="auto">
              <a:xfrm>
                <a:off x="2896734" y="2639183"/>
                <a:ext cx="422729" cy="41558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9" name="Group 58">
                <a:extLst>
                  <a:ext uri="{FF2B5EF4-FFF2-40B4-BE49-F238E27FC236}">
                    <a16:creationId xmlns:a16="http://schemas.microsoft.com/office/drawing/2014/main" id="{E4E9A493-4E90-4213-90D7-91A7812D9F8A}"/>
                  </a:ext>
                </a:extLst>
              </p:cNvPr>
              <p:cNvGrpSpPr/>
              <p:nvPr/>
            </p:nvGrpSpPr>
            <p:grpSpPr>
              <a:xfrm>
                <a:off x="2920609" y="2558153"/>
                <a:ext cx="331788" cy="434976"/>
                <a:chOff x="11283951" y="4387850"/>
                <a:chExt cx="331788" cy="434976"/>
              </a:xfrm>
              <a:solidFill>
                <a:schemeClr val="bg1">
                  <a:lumMod val="50000"/>
                </a:schemeClr>
              </a:solidFill>
            </p:grpSpPr>
            <p:sp>
              <p:nvSpPr>
                <p:cNvPr id="62" name="Freeform 10">
                  <a:extLst>
                    <a:ext uri="{FF2B5EF4-FFF2-40B4-BE49-F238E27FC236}">
                      <a16:creationId xmlns:a16="http://schemas.microsoft.com/office/drawing/2014/main" id="{27518414-58FC-41D5-9698-5A2B9B6FCDB1}"/>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3" name="Freeform 11">
                  <a:extLst>
                    <a:ext uri="{FF2B5EF4-FFF2-40B4-BE49-F238E27FC236}">
                      <a16:creationId xmlns:a16="http://schemas.microsoft.com/office/drawing/2014/main" id="{CBBA639A-2441-474F-B443-8455FCB7D7D7}"/>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sp>
        <p:nvSpPr>
          <p:cNvPr id="64" name="TextBox 63">
            <a:extLst>
              <a:ext uri="{FF2B5EF4-FFF2-40B4-BE49-F238E27FC236}">
                <a16:creationId xmlns:a16="http://schemas.microsoft.com/office/drawing/2014/main" id="{308512B0-FA50-4BF8-A3FD-964C39A343D4}"/>
              </a:ext>
            </a:extLst>
          </p:cNvPr>
          <p:cNvSpPr txBox="1"/>
          <p:nvPr/>
        </p:nvSpPr>
        <p:spPr>
          <a:xfrm>
            <a:off x="1067823" y="4257732"/>
            <a:ext cx="1220306" cy="165650"/>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Backup data</a:t>
            </a:r>
          </a:p>
        </p:txBody>
      </p:sp>
      <p:grpSp>
        <p:nvGrpSpPr>
          <p:cNvPr id="65" name="Group 64">
            <a:extLst>
              <a:ext uri="{FF2B5EF4-FFF2-40B4-BE49-F238E27FC236}">
                <a16:creationId xmlns:a16="http://schemas.microsoft.com/office/drawing/2014/main" id="{6A3EE0C8-7971-47D2-9B0C-4AD35B5B0A0D}"/>
              </a:ext>
            </a:extLst>
          </p:cNvPr>
          <p:cNvGrpSpPr/>
          <p:nvPr/>
        </p:nvGrpSpPr>
        <p:grpSpPr>
          <a:xfrm>
            <a:off x="1209295" y="3321738"/>
            <a:ext cx="934894" cy="792688"/>
            <a:chOff x="2374900" y="4881562"/>
            <a:chExt cx="1865313" cy="1620838"/>
          </a:xfrm>
          <a:solidFill>
            <a:schemeClr val="accent1"/>
          </a:solidFill>
        </p:grpSpPr>
        <p:sp>
          <p:nvSpPr>
            <p:cNvPr id="68" name="Freeform 12">
              <a:extLst>
                <a:ext uri="{FF2B5EF4-FFF2-40B4-BE49-F238E27FC236}">
                  <a16:creationId xmlns:a16="http://schemas.microsoft.com/office/drawing/2014/main" id="{914941AC-8F91-4F27-852F-4DB24366758C}"/>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9" name="Freeform 13">
              <a:extLst>
                <a:ext uri="{FF2B5EF4-FFF2-40B4-BE49-F238E27FC236}">
                  <a16:creationId xmlns:a16="http://schemas.microsoft.com/office/drawing/2014/main" id="{D1902131-0A7A-485A-BD96-D13118A4F065}"/>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0" name="Freeform 14">
              <a:extLst>
                <a:ext uri="{FF2B5EF4-FFF2-40B4-BE49-F238E27FC236}">
                  <a16:creationId xmlns:a16="http://schemas.microsoft.com/office/drawing/2014/main" id="{2344F941-E176-4415-A588-8D1B2A512D87}"/>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73" name="Group 72">
              <a:extLst>
                <a:ext uri="{FF2B5EF4-FFF2-40B4-BE49-F238E27FC236}">
                  <a16:creationId xmlns:a16="http://schemas.microsoft.com/office/drawing/2014/main" id="{E6ED11DE-1AB1-4E5C-97FA-420167E53354}"/>
                </a:ext>
              </a:extLst>
            </p:cNvPr>
            <p:cNvGrpSpPr/>
            <p:nvPr/>
          </p:nvGrpSpPr>
          <p:grpSpPr>
            <a:xfrm>
              <a:off x="2374900" y="4881562"/>
              <a:ext cx="1865313" cy="1620838"/>
              <a:chOff x="2374900" y="4881562"/>
              <a:chExt cx="1865313" cy="1620838"/>
            </a:xfrm>
            <a:grpFill/>
          </p:grpSpPr>
          <p:sp>
            <p:nvSpPr>
              <p:cNvPr id="75" name="Freeform 11">
                <a:extLst>
                  <a:ext uri="{FF2B5EF4-FFF2-40B4-BE49-F238E27FC236}">
                    <a16:creationId xmlns:a16="http://schemas.microsoft.com/office/drawing/2014/main" id="{5D0F035D-FB32-4457-A701-5139B51A6337}"/>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8" name="Freeform 15">
                <a:extLst>
                  <a:ext uri="{FF2B5EF4-FFF2-40B4-BE49-F238E27FC236}">
                    <a16:creationId xmlns:a16="http://schemas.microsoft.com/office/drawing/2014/main" id="{EDC688C3-C3A8-4377-8799-387C9B89996A}"/>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79" name="TextBox 78">
            <a:extLst>
              <a:ext uri="{FF2B5EF4-FFF2-40B4-BE49-F238E27FC236}">
                <a16:creationId xmlns:a16="http://schemas.microsoft.com/office/drawing/2014/main" id="{1315CEA1-2DB9-40F5-A5F4-714369C2844E}"/>
              </a:ext>
            </a:extLst>
          </p:cNvPr>
          <p:cNvSpPr txBox="1"/>
          <p:nvPr/>
        </p:nvSpPr>
        <p:spPr>
          <a:xfrm>
            <a:off x="456006" y="2770040"/>
            <a:ext cx="2560980" cy="206296"/>
          </a:xfrm>
          <a:prstGeom prst="rect">
            <a:avLst/>
          </a:prstGeom>
          <a:noFill/>
        </p:spPr>
        <p:txBody>
          <a:bodyPr wrap="square" lIns="0" tIns="0" rIns="0" bIns="0" rtlCol="0">
            <a:noAutofit/>
          </a:bodyPr>
          <a:lstStyle/>
          <a:p>
            <a:pPr algn="ctr" defTabSz="932597">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Several TBs</a:t>
            </a:r>
          </a:p>
        </p:txBody>
      </p:sp>
      <p:sp>
        <p:nvSpPr>
          <p:cNvPr id="80" name="Rectangle 79">
            <a:extLst>
              <a:ext uri="{FF2B5EF4-FFF2-40B4-BE49-F238E27FC236}">
                <a16:creationId xmlns:a16="http://schemas.microsoft.com/office/drawing/2014/main" id="{7E217A13-3669-4997-A4B0-5D42DC3015E5}"/>
              </a:ext>
            </a:extLst>
          </p:cNvPr>
          <p:cNvSpPr/>
          <p:nvPr/>
        </p:nvSpPr>
        <p:spPr bwMode="auto">
          <a:xfrm>
            <a:off x="8211965" y="2430759"/>
            <a:ext cx="3011511" cy="2857232"/>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1" name="Group 80">
            <a:extLst>
              <a:ext uri="{FF2B5EF4-FFF2-40B4-BE49-F238E27FC236}">
                <a16:creationId xmlns:a16="http://schemas.microsoft.com/office/drawing/2014/main" id="{5011ADE5-9F99-4D46-AC0C-5077969856BD}"/>
              </a:ext>
            </a:extLst>
          </p:cNvPr>
          <p:cNvGrpSpPr/>
          <p:nvPr/>
        </p:nvGrpSpPr>
        <p:grpSpPr>
          <a:xfrm>
            <a:off x="10817165" y="2177354"/>
            <a:ext cx="578971" cy="493905"/>
            <a:chOff x="10953750" y="2445186"/>
            <a:chExt cx="567670" cy="484265"/>
          </a:xfrm>
        </p:grpSpPr>
        <p:sp>
          <p:nvSpPr>
            <p:cNvPr id="82" name="Rectangle 81">
              <a:extLst>
                <a:ext uri="{FF2B5EF4-FFF2-40B4-BE49-F238E27FC236}">
                  <a16:creationId xmlns:a16="http://schemas.microsoft.com/office/drawing/2014/main" id="{A644613E-E315-4581-9687-A3B6103D06BE}"/>
                </a:ext>
              </a:extLst>
            </p:cNvPr>
            <p:cNvSpPr/>
            <p:nvPr/>
          </p:nvSpPr>
          <p:spPr bwMode="auto">
            <a:xfrm>
              <a:off x="10953750" y="2551183"/>
              <a:ext cx="507206"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2">
              <a:extLst>
                <a:ext uri="{FF2B5EF4-FFF2-40B4-BE49-F238E27FC236}">
                  <a16:creationId xmlns:a16="http://schemas.microsoft.com/office/drawing/2014/main" id="{8E3C121A-5A67-4F80-AACD-E7639325D5BB}"/>
                </a:ext>
              </a:extLst>
            </p:cNvPr>
            <p:cNvPicPr>
              <a:picLocks noChangeAspect="1"/>
            </p:cNvPicPr>
            <p:nvPr/>
          </p:nvPicPr>
          <p:blipFill>
            <a:blip r:embed="rId4"/>
            <a:stretch>
              <a:fillRect/>
            </a:stretch>
          </p:blipFill>
          <p:spPr>
            <a:xfrm>
              <a:off x="11002659" y="2445186"/>
              <a:ext cx="518761" cy="484265"/>
            </a:xfrm>
            <a:prstGeom prst="rect">
              <a:avLst/>
            </a:prstGeom>
          </p:spPr>
        </p:pic>
      </p:grpSp>
      <p:grpSp>
        <p:nvGrpSpPr>
          <p:cNvPr id="8" name="Group 7">
            <a:extLst>
              <a:ext uri="{FF2B5EF4-FFF2-40B4-BE49-F238E27FC236}">
                <a16:creationId xmlns:a16="http://schemas.microsoft.com/office/drawing/2014/main" id="{846CAA9F-EF8B-4C24-B475-D93D66ECAA5F}"/>
              </a:ext>
            </a:extLst>
          </p:cNvPr>
          <p:cNvGrpSpPr/>
          <p:nvPr/>
        </p:nvGrpSpPr>
        <p:grpSpPr>
          <a:xfrm>
            <a:off x="10280834" y="3547248"/>
            <a:ext cx="532432" cy="530751"/>
            <a:chOff x="11395760" y="3782991"/>
            <a:chExt cx="358341" cy="357209"/>
          </a:xfrm>
        </p:grpSpPr>
        <p:sp>
          <p:nvSpPr>
            <p:cNvPr id="7" name="Rectangle 6">
              <a:extLst>
                <a:ext uri="{FF2B5EF4-FFF2-40B4-BE49-F238E27FC236}">
                  <a16:creationId xmlns:a16="http://schemas.microsoft.com/office/drawing/2014/main" id="{B2D57E4A-8A58-439C-A2BA-9F9E089CC684}"/>
                </a:ext>
              </a:extLst>
            </p:cNvPr>
            <p:cNvSpPr/>
            <p:nvPr/>
          </p:nvSpPr>
          <p:spPr bwMode="auto">
            <a:xfrm>
              <a:off x="11407790" y="3782991"/>
              <a:ext cx="344266" cy="35720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CA65C3C4-2307-4329-AA5E-DBEE1999695A}"/>
                </a:ext>
              </a:extLst>
            </p:cNvPr>
            <p:cNvGrpSpPr/>
            <p:nvPr/>
          </p:nvGrpSpPr>
          <p:grpSpPr>
            <a:xfrm>
              <a:off x="11395760" y="3810963"/>
              <a:ext cx="358341" cy="303300"/>
              <a:chOff x="12435299" y="3725969"/>
              <a:chExt cx="358341" cy="303300"/>
            </a:xfrm>
          </p:grpSpPr>
          <p:sp>
            <p:nvSpPr>
              <p:cNvPr id="85" name="Freeform 5">
                <a:extLst>
                  <a:ext uri="{FF2B5EF4-FFF2-40B4-BE49-F238E27FC236}">
                    <a16:creationId xmlns:a16="http://schemas.microsoft.com/office/drawing/2014/main" id="{747DCBCD-B9C0-44B3-9F5D-10A8FCB2ADC5}"/>
                  </a:ext>
                </a:extLst>
              </p:cNvPr>
              <p:cNvSpPr>
                <a:spLocks noEditPoints="1"/>
              </p:cNvSpPr>
              <p:nvPr/>
            </p:nvSpPr>
            <p:spPr bwMode="auto">
              <a:xfrm>
                <a:off x="12576172" y="3841824"/>
                <a:ext cx="69282" cy="70437"/>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7" name="Freeform 6">
                <a:extLst>
                  <a:ext uri="{FF2B5EF4-FFF2-40B4-BE49-F238E27FC236}">
                    <a16:creationId xmlns:a16="http://schemas.microsoft.com/office/drawing/2014/main" id="{6DA268B3-7E98-45E8-974D-AC16FFCBF9DB}"/>
                  </a:ext>
                </a:extLst>
              </p:cNvPr>
              <p:cNvSpPr>
                <a:spLocks noEditPoints="1"/>
              </p:cNvSpPr>
              <p:nvPr/>
            </p:nvSpPr>
            <p:spPr bwMode="auto">
              <a:xfrm>
                <a:off x="12435299" y="3725969"/>
                <a:ext cx="358341" cy="30330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88" name="Group 87">
            <a:extLst>
              <a:ext uri="{FF2B5EF4-FFF2-40B4-BE49-F238E27FC236}">
                <a16:creationId xmlns:a16="http://schemas.microsoft.com/office/drawing/2014/main" id="{49E37659-3549-41B1-8FE6-1968F158BBE0}"/>
              </a:ext>
            </a:extLst>
          </p:cNvPr>
          <p:cNvGrpSpPr/>
          <p:nvPr/>
        </p:nvGrpSpPr>
        <p:grpSpPr>
          <a:xfrm>
            <a:off x="10271763" y="4269826"/>
            <a:ext cx="565411" cy="491307"/>
            <a:chOff x="2374900" y="4881562"/>
            <a:chExt cx="1865313" cy="1620838"/>
          </a:xfrm>
          <a:solidFill>
            <a:schemeClr val="accent1"/>
          </a:solidFill>
        </p:grpSpPr>
        <p:sp>
          <p:nvSpPr>
            <p:cNvPr id="89" name="Freeform 12">
              <a:extLst>
                <a:ext uri="{FF2B5EF4-FFF2-40B4-BE49-F238E27FC236}">
                  <a16:creationId xmlns:a16="http://schemas.microsoft.com/office/drawing/2014/main" id="{4EC18B7A-B8E7-4AA5-9F12-57B30F095833}"/>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0" name="Freeform 13">
              <a:extLst>
                <a:ext uri="{FF2B5EF4-FFF2-40B4-BE49-F238E27FC236}">
                  <a16:creationId xmlns:a16="http://schemas.microsoft.com/office/drawing/2014/main" id="{8569A78A-4652-4532-AEDE-E1DD920C3075}"/>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1" name="Freeform 14">
              <a:extLst>
                <a:ext uri="{FF2B5EF4-FFF2-40B4-BE49-F238E27FC236}">
                  <a16:creationId xmlns:a16="http://schemas.microsoft.com/office/drawing/2014/main" id="{6B8A105D-551C-48E4-A7E8-417A5DCD38E7}"/>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92" name="Group 91">
              <a:extLst>
                <a:ext uri="{FF2B5EF4-FFF2-40B4-BE49-F238E27FC236}">
                  <a16:creationId xmlns:a16="http://schemas.microsoft.com/office/drawing/2014/main" id="{816C9D67-ABAC-404D-80E9-E03985ACA5C6}"/>
                </a:ext>
              </a:extLst>
            </p:cNvPr>
            <p:cNvGrpSpPr/>
            <p:nvPr/>
          </p:nvGrpSpPr>
          <p:grpSpPr>
            <a:xfrm>
              <a:off x="2374900" y="4881562"/>
              <a:ext cx="1865313" cy="1620838"/>
              <a:chOff x="2374900" y="4881562"/>
              <a:chExt cx="1865313" cy="1620838"/>
            </a:xfrm>
            <a:grpFill/>
          </p:grpSpPr>
          <p:sp>
            <p:nvSpPr>
              <p:cNvPr id="93" name="Freeform 11">
                <a:extLst>
                  <a:ext uri="{FF2B5EF4-FFF2-40B4-BE49-F238E27FC236}">
                    <a16:creationId xmlns:a16="http://schemas.microsoft.com/office/drawing/2014/main" id="{FC54F395-AC48-4326-A67A-4EEB2A1DF2B9}"/>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9" name="Freeform 15">
                <a:extLst>
                  <a:ext uri="{FF2B5EF4-FFF2-40B4-BE49-F238E27FC236}">
                    <a16:creationId xmlns:a16="http://schemas.microsoft.com/office/drawing/2014/main" id="{941F1EB8-4CCA-490C-ADEB-91D3EAE17543}"/>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102" name="Rectangle 101">
            <a:extLst>
              <a:ext uri="{FF2B5EF4-FFF2-40B4-BE49-F238E27FC236}">
                <a16:creationId xmlns:a16="http://schemas.microsoft.com/office/drawing/2014/main" id="{4E3A0248-F289-4D41-850D-DFB1C507BAE5}"/>
              </a:ext>
            </a:extLst>
          </p:cNvPr>
          <p:cNvSpPr/>
          <p:nvPr/>
        </p:nvSpPr>
        <p:spPr bwMode="auto">
          <a:xfrm>
            <a:off x="8381034" y="2653735"/>
            <a:ext cx="1260576" cy="2390101"/>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a:t>
            </a:r>
          </a:p>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Import</a:t>
            </a:r>
          </a:p>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Service</a:t>
            </a:r>
          </a:p>
        </p:txBody>
      </p:sp>
      <p:cxnSp>
        <p:nvCxnSpPr>
          <p:cNvPr id="14" name="Straight Connector 13">
            <a:extLst>
              <a:ext uri="{FF2B5EF4-FFF2-40B4-BE49-F238E27FC236}">
                <a16:creationId xmlns:a16="http://schemas.microsoft.com/office/drawing/2014/main" id="{9E2DBD31-40B3-45ED-9E91-265BF5643A72}"/>
              </a:ext>
            </a:extLst>
          </p:cNvPr>
          <p:cNvCxnSpPr>
            <a:cxnSpLocks/>
          </p:cNvCxnSpPr>
          <p:nvPr/>
        </p:nvCxnSpPr>
        <p:spPr>
          <a:xfrm>
            <a:off x="6723945" y="3692500"/>
            <a:ext cx="0" cy="373225"/>
          </a:xfrm>
          <a:prstGeom prst="line">
            <a:avLst/>
          </a:prstGeom>
          <a:ln w="22225" cap="rnd">
            <a:solidFill>
              <a:srgbClr val="0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1BA208B-F742-4386-A6FF-E8F0963561C7}"/>
              </a:ext>
            </a:extLst>
          </p:cNvPr>
          <p:cNvGrpSpPr/>
          <p:nvPr/>
        </p:nvGrpSpPr>
        <p:grpSpPr>
          <a:xfrm>
            <a:off x="6378919" y="2815181"/>
            <a:ext cx="692151" cy="800731"/>
            <a:chOff x="6848631" y="2526969"/>
            <a:chExt cx="678641" cy="785102"/>
          </a:xfrm>
        </p:grpSpPr>
        <p:pic>
          <p:nvPicPr>
            <p:cNvPr id="103" name="Picture 2" descr="Related image">
              <a:extLst>
                <a:ext uri="{FF2B5EF4-FFF2-40B4-BE49-F238E27FC236}">
                  <a16:creationId xmlns:a16="http://schemas.microsoft.com/office/drawing/2014/main" id="{46C8E75A-1EF9-4500-AFB5-9C5318E5233B}"/>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924853" y="2526969"/>
              <a:ext cx="524139" cy="524139"/>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1853D7BE-BF8C-414C-A927-A29CDB354BAE}"/>
                </a:ext>
              </a:extLst>
            </p:cNvPr>
            <p:cNvSpPr txBox="1"/>
            <p:nvPr/>
          </p:nvSpPr>
          <p:spPr>
            <a:xfrm>
              <a:off x="6848631" y="3179791"/>
              <a:ext cx="678641" cy="132280"/>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b="1" dirty="0">
                  <a:solidFill>
                    <a:srgbClr val="000000"/>
                  </a:solidFill>
                  <a:latin typeface="Segoe UI" panose="020B0502040204020203" pitchFamily="34" charset="0"/>
                  <a:ea typeface="Segoe UI" panose="020B0502040204020203" pitchFamily="34" charset="0"/>
                  <a:cs typeface="Segoe UI" panose="020B0502040204020203" pitchFamily="34" charset="0"/>
                </a:rPr>
                <a:t>10 TB</a:t>
              </a:r>
            </a:p>
          </p:txBody>
        </p:sp>
      </p:grpSp>
      <p:sp>
        <p:nvSpPr>
          <p:cNvPr id="15" name="Rectangle 14">
            <a:extLst>
              <a:ext uri="{FF2B5EF4-FFF2-40B4-BE49-F238E27FC236}">
                <a16:creationId xmlns:a16="http://schemas.microsoft.com/office/drawing/2014/main" id="{23371A1D-B703-468F-8531-C66DD3829AF3}"/>
              </a:ext>
            </a:extLst>
          </p:cNvPr>
          <p:cNvSpPr/>
          <p:nvPr/>
        </p:nvSpPr>
        <p:spPr>
          <a:xfrm>
            <a:off x="7522999" y="3540725"/>
            <a:ext cx="458104" cy="245434"/>
          </a:xfrm>
          <a:prstGeom prst="rect">
            <a:avLst/>
          </a:prstGeom>
        </p:spPr>
        <p:txBody>
          <a:bodyPr wrap="none">
            <a:sp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Ship</a:t>
            </a:r>
          </a:p>
        </p:txBody>
      </p:sp>
      <p:sp>
        <p:nvSpPr>
          <p:cNvPr id="21" name="Rectangle 20">
            <a:extLst>
              <a:ext uri="{FF2B5EF4-FFF2-40B4-BE49-F238E27FC236}">
                <a16:creationId xmlns:a16="http://schemas.microsoft.com/office/drawing/2014/main" id="{2E2A5BD3-85EF-4E3F-897C-331B197638DE}"/>
              </a:ext>
            </a:extLst>
          </p:cNvPr>
          <p:cNvSpPr/>
          <p:nvPr/>
        </p:nvSpPr>
        <p:spPr bwMode="auto">
          <a:xfrm>
            <a:off x="8076057" y="3692500"/>
            <a:ext cx="287075" cy="26229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5" name="Straight Arrow Connector 104">
            <a:extLst>
              <a:ext uri="{FF2B5EF4-FFF2-40B4-BE49-F238E27FC236}">
                <a16:creationId xmlns:a16="http://schemas.microsoft.com/office/drawing/2014/main" id="{ED666121-2E85-4932-B353-1382B658743A}"/>
              </a:ext>
            </a:extLst>
          </p:cNvPr>
          <p:cNvCxnSpPr>
            <a:cxnSpLocks/>
          </p:cNvCxnSpPr>
          <p:nvPr/>
        </p:nvCxnSpPr>
        <p:spPr>
          <a:xfrm>
            <a:off x="7180920" y="3840052"/>
            <a:ext cx="1130676" cy="0"/>
          </a:xfrm>
          <a:prstGeom prst="straightConnector1">
            <a:avLst/>
          </a:prstGeom>
          <a:noFill/>
          <a:ln w="22225" cap="flat" cmpd="sng" algn="ctr">
            <a:solidFill>
              <a:schemeClr val="bg1">
                <a:lumMod val="50000"/>
              </a:schemeClr>
            </a:solidFill>
            <a:prstDash val="solid"/>
            <a:headEnd type="none"/>
            <a:tailEnd type="triangle"/>
          </a:ln>
          <a:effectLst/>
        </p:spPr>
      </p:cxnSp>
      <p:grpSp>
        <p:nvGrpSpPr>
          <p:cNvPr id="107" name="Group 106">
            <a:extLst>
              <a:ext uri="{FF2B5EF4-FFF2-40B4-BE49-F238E27FC236}">
                <a16:creationId xmlns:a16="http://schemas.microsoft.com/office/drawing/2014/main" id="{017BC147-5ABF-4A02-BB7E-88F2FCEE0187}"/>
              </a:ext>
            </a:extLst>
          </p:cNvPr>
          <p:cNvGrpSpPr/>
          <p:nvPr/>
        </p:nvGrpSpPr>
        <p:grpSpPr>
          <a:xfrm>
            <a:off x="3972593" y="3596342"/>
            <a:ext cx="565411" cy="491307"/>
            <a:chOff x="2374900" y="4881562"/>
            <a:chExt cx="1865313" cy="1620838"/>
          </a:xfrm>
          <a:solidFill>
            <a:schemeClr val="bg1">
              <a:lumMod val="50000"/>
            </a:schemeClr>
          </a:solidFill>
        </p:grpSpPr>
        <p:sp>
          <p:nvSpPr>
            <p:cNvPr id="116" name="Freeform 12">
              <a:extLst>
                <a:ext uri="{FF2B5EF4-FFF2-40B4-BE49-F238E27FC236}">
                  <a16:creationId xmlns:a16="http://schemas.microsoft.com/office/drawing/2014/main" id="{AD451750-75C5-4ABA-A6DC-36A56EEDBE81}"/>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3" name="Freeform 13">
              <a:extLst>
                <a:ext uri="{FF2B5EF4-FFF2-40B4-BE49-F238E27FC236}">
                  <a16:creationId xmlns:a16="http://schemas.microsoft.com/office/drawing/2014/main" id="{FD4D2905-DF6F-4CBA-8460-F605F6717797}"/>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6" name="Freeform 14">
              <a:extLst>
                <a:ext uri="{FF2B5EF4-FFF2-40B4-BE49-F238E27FC236}">
                  <a16:creationId xmlns:a16="http://schemas.microsoft.com/office/drawing/2014/main" id="{B3F87B81-0128-46C7-84EC-BCDCEFB967C6}"/>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37" name="Group 136">
              <a:extLst>
                <a:ext uri="{FF2B5EF4-FFF2-40B4-BE49-F238E27FC236}">
                  <a16:creationId xmlns:a16="http://schemas.microsoft.com/office/drawing/2014/main" id="{48713457-A11A-42F8-93BE-2AFADC965D03}"/>
                </a:ext>
              </a:extLst>
            </p:cNvPr>
            <p:cNvGrpSpPr/>
            <p:nvPr/>
          </p:nvGrpSpPr>
          <p:grpSpPr>
            <a:xfrm>
              <a:off x="2374900" y="4881562"/>
              <a:ext cx="1865313" cy="1620838"/>
              <a:chOff x="2374900" y="4881562"/>
              <a:chExt cx="1865313" cy="1620838"/>
            </a:xfrm>
            <a:grpFill/>
          </p:grpSpPr>
          <p:sp>
            <p:nvSpPr>
              <p:cNvPr id="138" name="Freeform 11">
                <a:extLst>
                  <a:ext uri="{FF2B5EF4-FFF2-40B4-BE49-F238E27FC236}">
                    <a16:creationId xmlns:a16="http://schemas.microsoft.com/office/drawing/2014/main" id="{5299CE70-6B3F-45E4-85DB-189BAEEFFAB5}"/>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9" name="Freeform 15">
                <a:extLst>
                  <a:ext uri="{FF2B5EF4-FFF2-40B4-BE49-F238E27FC236}">
                    <a16:creationId xmlns:a16="http://schemas.microsoft.com/office/drawing/2014/main" id="{0CD90296-B15B-42DE-B750-F2E0EA4DF3C4}"/>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cxnSp>
        <p:nvCxnSpPr>
          <p:cNvPr id="4" name="Straight Connector 3"/>
          <p:cNvCxnSpPr/>
          <p:nvPr/>
        </p:nvCxnSpPr>
        <p:spPr>
          <a:xfrm>
            <a:off x="5352673" y="2634952"/>
            <a:ext cx="0" cy="2417261"/>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a:off x="5737658" y="2253756"/>
            <a:ext cx="0" cy="77401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a:off x="5737658" y="4661182"/>
            <a:ext cx="0" cy="77401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636469" y="3854081"/>
            <a:ext cx="1488194" cy="0"/>
          </a:xfrm>
          <a:prstGeom prst="line">
            <a:avLst/>
          </a:prstGeom>
          <a:ln w="22225">
            <a:solidFill>
              <a:srgbClr val="7F7F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76433" y="5733003"/>
            <a:ext cx="6263839" cy="0"/>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643201" y="5733003"/>
            <a:ext cx="2564659" cy="0"/>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643201" y="5383988"/>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7860" y="5383988"/>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290148" y="5383988"/>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0530362" y="5383988"/>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408353" y="5739710"/>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925530" y="5739710"/>
            <a:ext cx="0" cy="345479"/>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itle 26">
            <a:extLst>
              <a:ext uri="{FF2B5EF4-FFF2-40B4-BE49-F238E27FC236}">
                <a16:creationId xmlns:a16="http://schemas.microsoft.com/office/drawing/2014/main" id="{FB737B90-635A-4E8E-B0C5-AEC40A01C0F2}"/>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112" name="Text Placeholder 27">
            <a:extLst>
              <a:ext uri="{FF2B5EF4-FFF2-40B4-BE49-F238E27FC236}">
                <a16:creationId xmlns:a16="http://schemas.microsoft.com/office/drawing/2014/main" id="{9053E1AB-CA5F-480D-B1B7-587A9A22E47D}"/>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Sending (large) data efficiently</a:t>
            </a:r>
          </a:p>
        </p:txBody>
      </p:sp>
    </p:spTree>
    <p:extLst>
      <p:ext uri="{BB962C8B-B14F-4D97-AF65-F5344CB8AC3E}">
        <p14:creationId xmlns:p14="http://schemas.microsoft.com/office/powerpoint/2010/main" val="7809700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08394C0-E9A8-491A-A4C6-AA338717FA17}"/>
              </a:ext>
            </a:extLst>
          </p:cNvPr>
          <p:cNvSpPr/>
          <p:nvPr/>
        </p:nvSpPr>
        <p:spPr bwMode="auto">
          <a:xfrm>
            <a:off x="8211965" y="2430759"/>
            <a:ext cx="3011511" cy="2857232"/>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B3B19B9D-8FC6-4293-AF12-5A6EF28B1605}"/>
              </a:ext>
            </a:extLst>
          </p:cNvPr>
          <p:cNvSpPr/>
          <p:nvPr/>
        </p:nvSpPr>
        <p:spPr bwMode="auto">
          <a:xfrm>
            <a:off x="8064837" y="2953244"/>
            <a:ext cx="287075" cy="21129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80C0DE-B10D-40BF-BE88-82286265AD6D}"/>
              </a:ext>
            </a:extLst>
          </p:cNvPr>
          <p:cNvSpPr/>
          <p:nvPr/>
        </p:nvSpPr>
        <p:spPr bwMode="auto">
          <a:xfrm>
            <a:off x="8076057" y="3692500"/>
            <a:ext cx="287075" cy="26229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5BA73BA4-7820-4B68-B12A-E966B23BCE1B}"/>
              </a:ext>
            </a:extLst>
          </p:cNvPr>
          <p:cNvGrpSpPr/>
          <p:nvPr/>
        </p:nvGrpSpPr>
        <p:grpSpPr>
          <a:xfrm>
            <a:off x="487875" y="2191046"/>
            <a:ext cx="2115700" cy="515068"/>
            <a:chOff x="693506" y="2436734"/>
            <a:chExt cx="1951653" cy="505014"/>
          </a:xfrm>
        </p:grpSpPr>
        <p:sp>
          <p:nvSpPr>
            <p:cNvPr id="54" name="Rectangle 53">
              <a:extLst>
                <a:ext uri="{FF2B5EF4-FFF2-40B4-BE49-F238E27FC236}">
                  <a16:creationId xmlns:a16="http://schemas.microsoft.com/office/drawing/2014/main" id="{DA97B12E-BA44-4A13-86DB-14F6464B9682}"/>
                </a:ext>
              </a:extLst>
            </p:cNvPr>
            <p:cNvSpPr/>
            <p:nvPr/>
          </p:nvSpPr>
          <p:spPr bwMode="auto">
            <a:xfrm>
              <a:off x="951461" y="2436734"/>
              <a:ext cx="1693698" cy="505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No procuring of disks</a:t>
              </a:r>
            </a:p>
          </p:txBody>
        </p:sp>
        <p:sp>
          <p:nvSpPr>
            <p:cNvPr id="55" name="Freeform 5">
              <a:extLst>
                <a:ext uri="{FF2B5EF4-FFF2-40B4-BE49-F238E27FC236}">
                  <a16:creationId xmlns:a16="http://schemas.microsoft.com/office/drawing/2014/main" id="{2BF23DCC-2DAE-4ED2-8BAE-8DA59977EFBE}"/>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56" name="Group 55">
            <a:extLst>
              <a:ext uri="{FF2B5EF4-FFF2-40B4-BE49-F238E27FC236}">
                <a16:creationId xmlns:a16="http://schemas.microsoft.com/office/drawing/2014/main" id="{DCBA86A9-E141-41F4-9F0D-218B771C7224}"/>
              </a:ext>
            </a:extLst>
          </p:cNvPr>
          <p:cNvGrpSpPr/>
          <p:nvPr/>
        </p:nvGrpSpPr>
        <p:grpSpPr>
          <a:xfrm>
            <a:off x="487876" y="3169957"/>
            <a:ext cx="2598542" cy="475488"/>
            <a:chOff x="693506" y="3017043"/>
            <a:chExt cx="2424537" cy="466207"/>
          </a:xfrm>
        </p:grpSpPr>
        <p:sp>
          <p:nvSpPr>
            <p:cNvPr id="57" name="Rectangle 56">
              <a:extLst>
                <a:ext uri="{FF2B5EF4-FFF2-40B4-BE49-F238E27FC236}">
                  <a16:creationId xmlns:a16="http://schemas.microsoft.com/office/drawing/2014/main" id="{582478C9-BC64-4AC5-919C-C5FC2620BB1F}"/>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Parallel transfers</a:t>
              </a:r>
            </a:p>
          </p:txBody>
        </p:sp>
        <p:sp>
          <p:nvSpPr>
            <p:cNvPr id="58" name="Freeform 5">
              <a:extLst>
                <a:ext uri="{FF2B5EF4-FFF2-40B4-BE49-F238E27FC236}">
                  <a16:creationId xmlns:a16="http://schemas.microsoft.com/office/drawing/2014/main" id="{77DCCDC9-2469-46F6-A70F-6DE80B2682D0}"/>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59" name="Group 58">
            <a:extLst>
              <a:ext uri="{FF2B5EF4-FFF2-40B4-BE49-F238E27FC236}">
                <a16:creationId xmlns:a16="http://schemas.microsoft.com/office/drawing/2014/main" id="{E51D5A64-2B1A-474A-92B8-08DE88F2821F}"/>
              </a:ext>
            </a:extLst>
          </p:cNvPr>
          <p:cNvGrpSpPr/>
          <p:nvPr/>
        </p:nvGrpSpPr>
        <p:grpSpPr>
          <a:xfrm>
            <a:off x="487877" y="3844397"/>
            <a:ext cx="2472803" cy="475488"/>
            <a:chOff x="693506" y="3017043"/>
            <a:chExt cx="2424537" cy="466207"/>
          </a:xfrm>
        </p:grpSpPr>
        <p:sp>
          <p:nvSpPr>
            <p:cNvPr id="61" name="Rectangle 60">
              <a:extLst>
                <a:ext uri="{FF2B5EF4-FFF2-40B4-BE49-F238E27FC236}">
                  <a16:creationId xmlns:a16="http://schemas.microsoft.com/office/drawing/2014/main" id="{E3EBDFB9-5A68-4DFE-A90C-AF124B297515}"/>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Safe and secure</a:t>
              </a:r>
            </a:p>
          </p:txBody>
        </p:sp>
        <p:sp>
          <p:nvSpPr>
            <p:cNvPr id="66" name="Freeform 5">
              <a:extLst>
                <a:ext uri="{FF2B5EF4-FFF2-40B4-BE49-F238E27FC236}">
                  <a16:creationId xmlns:a16="http://schemas.microsoft.com/office/drawing/2014/main" id="{DD003E00-B84D-4F53-A501-F77CFA130AFA}"/>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14" name="Group 13">
            <a:extLst>
              <a:ext uri="{FF2B5EF4-FFF2-40B4-BE49-F238E27FC236}">
                <a16:creationId xmlns:a16="http://schemas.microsoft.com/office/drawing/2014/main" id="{4E0ADF3F-A509-4E02-9412-5DC594D0689F}"/>
              </a:ext>
            </a:extLst>
          </p:cNvPr>
          <p:cNvGrpSpPr/>
          <p:nvPr/>
        </p:nvGrpSpPr>
        <p:grpSpPr>
          <a:xfrm>
            <a:off x="6955653" y="3058338"/>
            <a:ext cx="1425380" cy="338873"/>
            <a:chOff x="4305300" y="2191165"/>
            <a:chExt cx="1418145" cy="480131"/>
          </a:xfrm>
        </p:grpSpPr>
        <p:cxnSp>
          <p:nvCxnSpPr>
            <p:cNvPr id="11" name="Straight Connector 10">
              <a:extLst>
                <a:ext uri="{FF2B5EF4-FFF2-40B4-BE49-F238E27FC236}">
                  <a16:creationId xmlns:a16="http://schemas.microsoft.com/office/drawing/2014/main" id="{B0544194-B9A8-4C88-8A4E-C4B72FEBD75C}"/>
                </a:ext>
              </a:extLst>
            </p:cNvPr>
            <p:cNvCxnSpPr>
              <a:cxnSpLocks/>
            </p:cNvCxnSpPr>
            <p:nvPr/>
          </p:nvCxnSpPr>
          <p:spPr>
            <a:xfrm flipH="1">
              <a:off x="4318000" y="2191165"/>
              <a:ext cx="1405445" cy="0"/>
            </a:xfrm>
            <a:prstGeom prst="line">
              <a:avLst/>
            </a:prstGeom>
            <a:ln w="22225" cap="rnd" cmpd="sng">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0FFB9E-105F-485C-B229-723C095B53EB}"/>
                </a:ext>
              </a:extLst>
            </p:cNvPr>
            <p:cNvCxnSpPr/>
            <p:nvPr/>
          </p:nvCxnSpPr>
          <p:spPr>
            <a:xfrm>
              <a:off x="4305300" y="2191165"/>
              <a:ext cx="0" cy="480131"/>
            </a:xfrm>
            <a:prstGeom prst="straightConnector1">
              <a:avLst/>
            </a:prstGeom>
            <a:ln w="22225" cap="rnd" cmpd="sng">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524D3144-DF9F-4E6A-9B39-812F1C6A8F2E}"/>
              </a:ext>
            </a:extLst>
          </p:cNvPr>
          <p:cNvSpPr txBox="1"/>
          <p:nvPr/>
        </p:nvSpPr>
        <p:spPr>
          <a:xfrm>
            <a:off x="6024771" y="4460710"/>
            <a:ext cx="1819771" cy="52735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kern="0" dirty="0">
                <a:solidFill>
                  <a:srgbClr val="0072C6"/>
                </a:solidFill>
                <a:latin typeface="Segoe UI" panose="020B0502040204020203" pitchFamily="34" charset="0"/>
                <a:ea typeface="Segoe UI" panose="020B0502040204020203" pitchFamily="34" charset="0"/>
                <a:cs typeface="Segoe UI" panose="020B0502040204020203" pitchFamily="34" charset="0"/>
              </a:rPr>
              <a:t>Up to 100 TB</a:t>
            </a:r>
          </a:p>
        </p:txBody>
      </p:sp>
      <p:sp>
        <p:nvSpPr>
          <p:cNvPr id="81" name="TextBox 80">
            <a:extLst>
              <a:ext uri="{FF2B5EF4-FFF2-40B4-BE49-F238E27FC236}">
                <a16:creationId xmlns:a16="http://schemas.microsoft.com/office/drawing/2014/main" id="{9F0407B4-6791-45E9-AB3E-E4A32863EA8B}"/>
              </a:ext>
            </a:extLst>
          </p:cNvPr>
          <p:cNvSpPr txBox="1"/>
          <p:nvPr/>
        </p:nvSpPr>
        <p:spPr>
          <a:xfrm>
            <a:off x="10077011" y="3185563"/>
            <a:ext cx="955655" cy="265396"/>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 Services Vault</a:t>
            </a:r>
          </a:p>
        </p:txBody>
      </p:sp>
      <p:grpSp>
        <p:nvGrpSpPr>
          <p:cNvPr id="83" name="Group 82">
            <a:extLst>
              <a:ext uri="{FF2B5EF4-FFF2-40B4-BE49-F238E27FC236}">
                <a16:creationId xmlns:a16="http://schemas.microsoft.com/office/drawing/2014/main" id="{102CF3B2-9109-42DB-AFCA-76CDACC3D6A6}"/>
              </a:ext>
            </a:extLst>
          </p:cNvPr>
          <p:cNvGrpSpPr/>
          <p:nvPr/>
        </p:nvGrpSpPr>
        <p:grpSpPr>
          <a:xfrm>
            <a:off x="10817165" y="2177354"/>
            <a:ext cx="578971" cy="493905"/>
            <a:chOff x="10953750" y="2445186"/>
            <a:chExt cx="567670" cy="484265"/>
          </a:xfrm>
        </p:grpSpPr>
        <p:sp>
          <p:nvSpPr>
            <p:cNvPr id="84" name="Rectangle 83">
              <a:extLst>
                <a:ext uri="{FF2B5EF4-FFF2-40B4-BE49-F238E27FC236}">
                  <a16:creationId xmlns:a16="http://schemas.microsoft.com/office/drawing/2014/main" id="{FFD771EA-EB98-4DCD-BBFD-561907C57221}"/>
                </a:ext>
              </a:extLst>
            </p:cNvPr>
            <p:cNvSpPr/>
            <p:nvPr/>
          </p:nvSpPr>
          <p:spPr bwMode="auto">
            <a:xfrm>
              <a:off x="10953750" y="2551183"/>
              <a:ext cx="507206"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5" name="Picture 84">
              <a:extLst>
                <a:ext uri="{FF2B5EF4-FFF2-40B4-BE49-F238E27FC236}">
                  <a16:creationId xmlns:a16="http://schemas.microsoft.com/office/drawing/2014/main" id="{7F089DF6-DA9A-4E2D-A007-382DB1795643}"/>
                </a:ext>
              </a:extLst>
            </p:cNvPr>
            <p:cNvPicPr>
              <a:picLocks noChangeAspect="1"/>
            </p:cNvPicPr>
            <p:nvPr/>
          </p:nvPicPr>
          <p:blipFill>
            <a:blip r:embed="rId3"/>
            <a:stretch>
              <a:fillRect/>
            </a:stretch>
          </p:blipFill>
          <p:spPr>
            <a:xfrm>
              <a:off x="11002659" y="2445186"/>
              <a:ext cx="518761" cy="484265"/>
            </a:xfrm>
            <a:prstGeom prst="rect">
              <a:avLst/>
            </a:prstGeom>
          </p:spPr>
        </p:pic>
      </p:grpSp>
      <p:grpSp>
        <p:nvGrpSpPr>
          <p:cNvPr id="86" name="Group 85">
            <a:extLst>
              <a:ext uri="{FF2B5EF4-FFF2-40B4-BE49-F238E27FC236}">
                <a16:creationId xmlns:a16="http://schemas.microsoft.com/office/drawing/2014/main" id="{15BB888A-51DF-4910-B276-BC91D3174C2C}"/>
              </a:ext>
            </a:extLst>
          </p:cNvPr>
          <p:cNvGrpSpPr/>
          <p:nvPr/>
        </p:nvGrpSpPr>
        <p:grpSpPr>
          <a:xfrm>
            <a:off x="10280834" y="3547248"/>
            <a:ext cx="532432" cy="530751"/>
            <a:chOff x="11395760" y="3782991"/>
            <a:chExt cx="358341" cy="357209"/>
          </a:xfrm>
        </p:grpSpPr>
        <p:sp>
          <p:nvSpPr>
            <p:cNvPr id="88" name="Rectangle 87">
              <a:extLst>
                <a:ext uri="{FF2B5EF4-FFF2-40B4-BE49-F238E27FC236}">
                  <a16:creationId xmlns:a16="http://schemas.microsoft.com/office/drawing/2014/main" id="{3D207C42-0CD1-47F5-BC6A-C97A9B636A56}"/>
                </a:ext>
              </a:extLst>
            </p:cNvPr>
            <p:cNvSpPr/>
            <p:nvPr/>
          </p:nvSpPr>
          <p:spPr bwMode="auto">
            <a:xfrm>
              <a:off x="11407790" y="3782991"/>
              <a:ext cx="344266" cy="35720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DCEAD3C7-66EA-41A8-91B7-6A742DB81573}"/>
                </a:ext>
              </a:extLst>
            </p:cNvPr>
            <p:cNvGrpSpPr/>
            <p:nvPr/>
          </p:nvGrpSpPr>
          <p:grpSpPr>
            <a:xfrm>
              <a:off x="11395760" y="3810963"/>
              <a:ext cx="358341" cy="303300"/>
              <a:chOff x="12435299" y="3725969"/>
              <a:chExt cx="358341" cy="303300"/>
            </a:xfrm>
          </p:grpSpPr>
          <p:sp>
            <p:nvSpPr>
              <p:cNvPr id="94" name="Freeform 5">
                <a:extLst>
                  <a:ext uri="{FF2B5EF4-FFF2-40B4-BE49-F238E27FC236}">
                    <a16:creationId xmlns:a16="http://schemas.microsoft.com/office/drawing/2014/main" id="{F0C7EC41-00A3-4CEA-B899-4DFAABE5572F}"/>
                  </a:ext>
                </a:extLst>
              </p:cNvPr>
              <p:cNvSpPr>
                <a:spLocks noEditPoints="1"/>
              </p:cNvSpPr>
              <p:nvPr/>
            </p:nvSpPr>
            <p:spPr bwMode="auto">
              <a:xfrm>
                <a:off x="12576172" y="3841824"/>
                <a:ext cx="69282" cy="70437"/>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5" name="Freeform 6">
                <a:extLst>
                  <a:ext uri="{FF2B5EF4-FFF2-40B4-BE49-F238E27FC236}">
                    <a16:creationId xmlns:a16="http://schemas.microsoft.com/office/drawing/2014/main" id="{785A5B1A-667B-43FC-B123-62DBD7BFE8AA}"/>
                  </a:ext>
                </a:extLst>
              </p:cNvPr>
              <p:cNvSpPr>
                <a:spLocks noEditPoints="1"/>
              </p:cNvSpPr>
              <p:nvPr/>
            </p:nvSpPr>
            <p:spPr bwMode="auto">
              <a:xfrm>
                <a:off x="12435299" y="3725969"/>
                <a:ext cx="358341" cy="30330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103" name="Rectangle 102">
            <a:extLst>
              <a:ext uri="{FF2B5EF4-FFF2-40B4-BE49-F238E27FC236}">
                <a16:creationId xmlns:a16="http://schemas.microsoft.com/office/drawing/2014/main" id="{E4D26EC7-06EA-40B8-A987-3A81DE00E97F}"/>
              </a:ext>
            </a:extLst>
          </p:cNvPr>
          <p:cNvSpPr/>
          <p:nvPr/>
        </p:nvSpPr>
        <p:spPr bwMode="auto">
          <a:xfrm>
            <a:off x="8381034" y="2653735"/>
            <a:ext cx="1260576" cy="2390101"/>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a:t>
            </a:r>
            <a:b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b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Data Box</a:t>
            </a:r>
            <a:b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b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Service</a:t>
            </a:r>
          </a:p>
          <a:p>
            <a:pPr algn="ctr" defTabSz="932597" fontAlgn="base">
              <a:lnSpc>
                <a:spcPct val="90000"/>
              </a:lnSpc>
              <a:spcBef>
                <a:spcPct val="0"/>
              </a:spcBef>
              <a:spcAft>
                <a:spcPct val="0"/>
              </a:spcAft>
              <a:defRPr/>
            </a:pPr>
            <a:endPar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endParaRPr>
          </a:p>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(Preview)</a:t>
            </a:r>
          </a:p>
        </p:txBody>
      </p:sp>
      <p:cxnSp>
        <p:nvCxnSpPr>
          <p:cNvPr id="104" name="Straight Arrow Connector 103">
            <a:extLst>
              <a:ext uri="{FF2B5EF4-FFF2-40B4-BE49-F238E27FC236}">
                <a16:creationId xmlns:a16="http://schemas.microsoft.com/office/drawing/2014/main" id="{A7C48535-4937-46FC-AAB4-1DC1101ACF7E}"/>
              </a:ext>
            </a:extLst>
          </p:cNvPr>
          <p:cNvCxnSpPr>
            <a:cxnSpLocks/>
          </p:cNvCxnSpPr>
          <p:nvPr/>
        </p:nvCxnSpPr>
        <p:spPr>
          <a:xfrm>
            <a:off x="9641610" y="3814742"/>
            <a:ext cx="525851" cy="0"/>
          </a:xfrm>
          <a:prstGeom prst="straightConnector1">
            <a:avLst/>
          </a:prstGeom>
          <a:noFill/>
          <a:ln w="22225" cap="flat" cmpd="sng" algn="ctr">
            <a:solidFill>
              <a:schemeClr val="bg1">
                <a:lumMod val="50000"/>
              </a:schemeClr>
            </a:solidFill>
            <a:prstDash val="solid"/>
            <a:headEnd type="none"/>
            <a:tailEnd type="triangle"/>
          </a:ln>
          <a:effectLst/>
        </p:spPr>
      </p:cxnSp>
      <p:grpSp>
        <p:nvGrpSpPr>
          <p:cNvPr id="106" name="Group 105">
            <a:extLst>
              <a:ext uri="{FF2B5EF4-FFF2-40B4-BE49-F238E27FC236}">
                <a16:creationId xmlns:a16="http://schemas.microsoft.com/office/drawing/2014/main" id="{8C48EAB7-4973-4EA9-B411-1E559D68D49B}"/>
              </a:ext>
            </a:extLst>
          </p:cNvPr>
          <p:cNvGrpSpPr/>
          <p:nvPr/>
        </p:nvGrpSpPr>
        <p:grpSpPr>
          <a:xfrm>
            <a:off x="4612024" y="3565481"/>
            <a:ext cx="565411" cy="491307"/>
            <a:chOff x="2374900" y="4881562"/>
            <a:chExt cx="1865313" cy="1620838"/>
          </a:xfrm>
          <a:solidFill>
            <a:schemeClr val="accent1"/>
          </a:solidFill>
        </p:grpSpPr>
        <p:sp>
          <p:nvSpPr>
            <p:cNvPr id="107" name="Freeform 12">
              <a:extLst>
                <a:ext uri="{FF2B5EF4-FFF2-40B4-BE49-F238E27FC236}">
                  <a16:creationId xmlns:a16="http://schemas.microsoft.com/office/drawing/2014/main" id="{1D463013-70C4-433F-99B3-3B9D81835F76}"/>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8" name="Freeform 13">
              <a:extLst>
                <a:ext uri="{FF2B5EF4-FFF2-40B4-BE49-F238E27FC236}">
                  <a16:creationId xmlns:a16="http://schemas.microsoft.com/office/drawing/2014/main" id="{B325F7D2-433A-44F9-9374-A604D1471EB8}"/>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9" name="Freeform 14">
              <a:extLst>
                <a:ext uri="{FF2B5EF4-FFF2-40B4-BE49-F238E27FC236}">
                  <a16:creationId xmlns:a16="http://schemas.microsoft.com/office/drawing/2014/main" id="{DB095779-DCA9-4884-9651-A2A39F924011}"/>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10" name="Group 109">
              <a:extLst>
                <a:ext uri="{FF2B5EF4-FFF2-40B4-BE49-F238E27FC236}">
                  <a16:creationId xmlns:a16="http://schemas.microsoft.com/office/drawing/2014/main" id="{3DCD1E15-CDD1-4172-8B79-3C888341510D}"/>
                </a:ext>
              </a:extLst>
            </p:cNvPr>
            <p:cNvGrpSpPr/>
            <p:nvPr/>
          </p:nvGrpSpPr>
          <p:grpSpPr>
            <a:xfrm>
              <a:off x="2374900" y="4881562"/>
              <a:ext cx="1865313" cy="1620838"/>
              <a:chOff x="2374900" y="4881562"/>
              <a:chExt cx="1865313" cy="1620838"/>
            </a:xfrm>
            <a:grpFill/>
          </p:grpSpPr>
          <p:sp>
            <p:nvSpPr>
              <p:cNvPr id="111" name="Freeform 11">
                <a:extLst>
                  <a:ext uri="{FF2B5EF4-FFF2-40B4-BE49-F238E27FC236}">
                    <a16:creationId xmlns:a16="http://schemas.microsoft.com/office/drawing/2014/main" id="{66003819-83FC-49F9-9FA4-42890EB43754}"/>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2" name="Freeform 15">
                <a:extLst>
                  <a:ext uri="{FF2B5EF4-FFF2-40B4-BE49-F238E27FC236}">
                    <a16:creationId xmlns:a16="http://schemas.microsoft.com/office/drawing/2014/main" id="{CE9DF721-F1D2-4D38-ADD2-5A47EADD5467}"/>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115" name="Rectangle 114">
            <a:extLst>
              <a:ext uri="{FF2B5EF4-FFF2-40B4-BE49-F238E27FC236}">
                <a16:creationId xmlns:a16="http://schemas.microsoft.com/office/drawing/2014/main" id="{BB91769D-321B-4676-8CA4-EB599CC32FE0}"/>
              </a:ext>
            </a:extLst>
          </p:cNvPr>
          <p:cNvSpPr/>
          <p:nvPr/>
        </p:nvSpPr>
        <p:spPr bwMode="auto">
          <a:xfrm>
            <a:off x="4204975" y="2671258"/>
            <a:ext cx="1369595" cy="2372578"/>
          </a:xfrm>
          <a:prstGeom prst="rect">
            <a:avLst/>
          </a:prstGeom>
          <a:ln w="222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TextBox 115">
            <a:extLst>
              <a:ext uri="{FF2B5EF4-FFF2-40B4-BE49-F238E27FC236}">
                <a16:creationId xmlns:a16="http://schemas.microsoft.com/office/drawing/2014/main" id="{F064A1AB-59D3-4F8C-BBB7-A769169DDFDB}"/>
              </a:ext>
            </a:extLst>
          </p:cNvPr>
          <p:cNvSpPr txBox="1"/>
          <p:nvPr/>
        </p:nvSpPr>
        <p:spPr>
          <a:xfrm>
            <a:off x="4204470" y="5251407"/>
            <a:ext cx="1370102" cy="269357"/>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Backup data from multiple sources</a:t>
            </a:r>
          </a:p>
        </p:txBody>
      </p:sp>
      <p:cxnSp>
        <p:nvCxnSpPr>
          <p:cNvPr id="118" name="Straight Arrow Connector 117">
            <a:extLst>
              <a:ext uri="{FF2B5EF4-FFF2-40B4-BE49-F238E27FC236}">
                <a16:creationId xmlns:a16="http://schemas.microsoft.com/office/drawing/2014/main" id="{5C00E6AF-C233-435F-ADE4-8BF1652A49D0}"/>
              </a:ext>
            </a:extLst>
          </p:cNvPr>
          <p:cNvCxnSpPr>
            <a:cxnSpLocks/>
          </p:cNvCxnSpPr>
          <p:nvPr/>
        </p:nvCxnSpPr>
        <p:spPr>
          <a:xfrm flipV="1">
            <a:off x="5221636" y="3809568"/>
            <a:ext cx="1408463" cy="1"/>
          </a:xfrm>
          <a:prstGeom prst="straightConnector1">
            <a:avLst/>
          </a:prstGeom>
          <a:ln w="2222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44CDB1EA-8D3F-42B2-BFD7-89CB6FBAB206}"/>
              </a:ext>
            </a:extLst>
          </p:cNvPr>
          <p:cNvSpPr txBox="1"/>
          <p:nvPr/>
        </p:nvSpPr>
        <p:spPr>
          <a:xfrm>
            <a:off x="6158880" y="4272094"/>
            <a:ext cx="1551556" cy="181304"/>
          </a:xfrm>
          <a:prstGeom prst="rect">
            <a:avLst/>
          </a:prstGeom>
          <a:noFill/>
        </p:spPr>
        <p:txBody>
          <a:bodyPr wrap="square" lIns="0" tIns="0" rIns="0" bIns="0" rtlCol="0">
            <a:noAutofit/>
          </a:bodyPr>
          <a:lstStyle/>
          <a:p>
            <a:pPr algn="ctr" defTabSz="932597">
              <a:lnSpc>
                <a:spcPct val="90000"/>
              </a:lnSpc>
              <a:spcAft>
                <a:spcPts val="612"/>
              </a:spcAft>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Data Box</a:t>
            </a:r>
          </a:p>
        </p:txBody>
      </p:sp>
      <p:grpSp>
        <p:nvGrpSpPr>
          <p:cNvPr id="17" name="Group 16">
            <a:extLst>
              <a:ext uri="{FF2B5EF4-FFF2-40B4-BE49-F238E27FC236}">
                <a16:creationId xmlns:a16="http://schemas.microsoft.com/office/drawing/2014/main" id="{8369A60A-9FB9-40DB-BA71-79D6D36344AA}"/>
              </a:ext>
            </a:extLst>
          </p:cNvPr>
          <p:cNvGrpSpPr/>
          <p:nvPr/>
        </p:nvGrpSpPr>
        <p:grpSpPr>
          <a:xfrm>
            <a:off x="6698785" y="3476138"/>
            <a:ext cx="498234" cy="640067"/>
            <a:chOff x="6745288" y="4067175"/>
            <a:chExt cx="434975" cy="558800"/>
          </a:xfrm>
          <a:solidFill>
            <a:schemeClr val="accent1"/>
          </a:solidFill>
        </p:grpSpPr>
        <p:sp>
          <p:nvSpPr>
            <p:cNvPr id="7" name="Freeform 5">
              <a:extLst>
                <a:ext uri="{FF2B5EF4-FFF2-40B4-BE49-F238E27FC236}">
                  <a16:creationId xmlns:a16="http://schemas.microsoft.com/office/drawing/2014/main" id="{E6FCF6DD-3D4C-452A-BE1A-A58BB8565222}"/>
                </a:ext>
              </a:extLst>
            </p:cNvPr>
            <p:cNvSpPr>
              <a:spLocks noEditPoints="1"/>
            </p:cNvSpPr>
            <p:nvPr/>
          </p:nvSpPr>
          <p:spPr bwMode="auto">
            <a:xfrm>
              <a:off x="6745288" y="4067175"/>
              <a:ext cx="434975" cy="558800"/>
            </a:xfrm>
            <a:custGeom>
              <a:avLst/>
              <a:gdLst>
                <a:gd name="T0" fmla="*/ 0 w 63"/>
                <a:gd name="T1" fmla="*/ 0 h 82"/>
                <a:gd name="T2" fmla="*/ 0 w 63"/>
                <a:gd name="T3" fmla="*/ 82 h 82"/>
                <a:gd name="T4" fmla="*/ 63 w 63"/>
                <a:gd name="T5" fmla="*/ 82 h 82"/>
                <a:gd name="T6" fmla="*/ 63 w 63"/>
                <a:gd name="T7" fmla="*/ 0 h 82"/>
                <a:gd name="T8" fmla="*/ 0 w 63"/>
                <a:gd name="T9" fmla="*/ 0 h 82"/>
                <a:gd name="T10" fmla="*/ 56 w 63"/>
                <a:gd name="T11" fmla="*/ 60 h 82"/>
                <a:gd name="T12" fmla="*/ 52 w 63"/>
                <a:gd name="T13" fmla="*/ 64 h 82"/>
                <a:gd name="T14" fmla="*/ 11 w 63"/>
                <a:gd name="T15" fmla="*/ 64 h 82"/>
                <a:gd name="T16" fmla="*/ 7 w 63"/>
                <a:gd name="T17" fmla="*/ 60 h 82"/>
                <a:gd name="T18" fmla="*/ 7 w 63"/>
                <a:gd name="T19" fmla="*/ 59 h 82"/>
                <a:gd name="T20" fmla="*/ 11 w 63"/>
                <a:gd name="T21" fmla="*/ 55 h 82"/>
                <a:gd name="T22" fmla="*/ 33 w 63"/>
                <a:gd name="T23" fmla="*/ 55 h 82"/>
                <a:gd name="T24" fmla="*/ 52 w 63"/>
                <a:gd name="T25" fmla="*/ 55 h 82"/>
                <a:gd name="T26" fmla="*/ 56 w 63"/>
                <a:gd name="T27" fmla="*/ 59 h 82"/>
                <a:gd name="T28" fmla="*/ 56 w 63"/>
                <a:gd name="T29" fmla="*/ 60 h 82"/>
                <a:gd name="T30" fmla="*/ 56 w 63"/>
                <a:gd name="T31" fmla="*/ 45 h 82"/>
                <a:gd name="T32" fmla="*/ 52 w 63"/>
                <a:gd name="T33" fmla="*/ 49 h 82"/>
                <a:gd name="T34" fmla="*/ 11 w 63"/>
                <a:gd name="T35" fmla="*/ 49 h 82"/>
                <a:gd name="T36" fmla="*/ 7 w 63"/>
                <a:gd name="T37" fmla="*/ 45 h 82"/>
                <a:gd name="T38" fmla="*/ 7 w 63"/>
                <a:gd name="T39" fmla="*/ 44 h 82"/>
                <a:gd name="T40" fmla="*/ 11 w 63"/>
                <a:gd name="T41" fmla="*/ 40 h 82"/>
                <a:gd name="T42" fmla="*/ 33 w 63"/>
                <a:gd name="T43" fmla="*/ 40 h 82"/>
                <a:gd name="T44" fmla="*/ 52 w 63"/>
                <a:gd name="T45" fmla="*/ 40 h 82"/>
                <a:gd name="T46" fmla="*/ 56 w 63"/>
                <a:gd name="T47" fmla="*/ 44 h 82"/>
                <a:gd name="T48" fmla="*/ 56 w 63"/>
                <a:gd name="T49" fmla="*/ 45 h 82"/>
                <a:gd name="T50" fmla="*/ 56 w 63"/>
                <a:gd name="T51" fmla="*/ 29 h 82"/>
                <a:gd name="T52" fmla="*/ 52 w 63"/>
                <a:gd name="T53" fmla="*/ 33 h 82"/>
                <a:gd name="T54" fmla="*/ 11 w 63"/>
                <a:gd name="T55" fmla="*/ 33 h 82"/>
                <a:gd name="T56" fmla="*/ 7 w 63"/>
                <a:gd name="T57" fmla="*/ 29 h 82"/>
                <a:gd name="T58" fmla="*/ 7 w 63"/>
                <a:gd name="T59" fmla="*/ 28 h 82"/>
                <a:gd name="T60" fmla="*/ 11 w 63"/>
                <a:gd name="T61" fmla="*/ 24 h 82"/>
                <a:gd name="T62" fmla="*/ 33 w 63"/>
                <a:gd name="T63" fmla="*/ 24 h 82"/>
                <a:gd name="T64" fmla="*/ 52 w 63"/>
                <a:gd name="T65" fmla="*/ 24 h 82"/>
                <a:gd name="T66" fmla="*/ 56 w 63"/>
                <a:gd name="T67" fmla="*/ 28 h 82"/>
                <a:gd name="T68" fmla="*/ 56 w 63"/>
                <a:gd name="T69" fmla="*/ 29 h 82"/>
                <a:gd name="T70" fmla="*/ 56 w 63"/>
                <a:gd name="T71" fmla="*/ 14 h 82"/>
                <a:gd name="T72" fmla="*/ 52 w 63"/>
                <a:gd name="T73" fmla="*/ 18 h 82"/>
                <a:gd name="T74" fmla="*/ 11 w 63"/>
                <a:gd name="T75" fmla="*/ 18 h 82"/>
                <a:gd name="T76" fmla="*/ 7 w 63"/>
                <a:gd name="T77" fmla="*/ 14 h 82"/>
                <a:gd name="T78" fmla="*/ 7 w 63"/>
                <a:gd name="T79" fmla="*/ 13 h 82"/>
                <a:gd name="T80" fmla="*/ 11 w 63"/>
                <a:gd name="T81" fmla="*/ 9 h 82"/>
                <a:gd name="T82" fmla="*/ 33 w 63"/>
                <a:gd name="T83" fmla="*/ 9 h 82"/>
                <a:gd name="T84" fmla="*/ 52 w 63"/>
                <a:gd name="T85" fmla="*/ 9 h 82"/>
                <a:gd name="T86" fmla="*/ 56 w 63"/>
                <a:gd name="T87" fmla="*/ 13 h 82"/>
                <a:gd name="T88" fmla="*/ 56 w 63"/>
                <a:gd name="T89"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82">
                  <a:moveTo>
                    <a:pt x="0" y="0"/>
                  </a:moveTo>
                  <a:cubicBezTo>
                    <a:pt x="0" y="82"/>
                    <a:pt x="0" y="82"/>
                    <a:pt x="0" y="82"/>
                  </a:cubicBezTo>
                  <a:cubicBezTo>
                    <a:pt x="63" y="82"/>
                    <a:pt x="63" y="82"/>
                    <a:pt x="63" y="82"/>
                  </a:cubicBezTo>
                  <a:cubicBezTo>
                    <a:pt x="63" y="0"/>
                    <a:pt x="63" y="0"/>
                    <a:pt x="63" y="0"/>
                  </a:cubicBezTo>
                  <a:lnTo>
                    <a:pt x="0" y="0"/>
                  </a:lnTo>
                  <a:close/>
                  <a:moveTo>
                    <a:pt x="56" y="60"/>
                  </a:moveTo>
                  <a:cubicBezTo>
                    <a:pt x="56" y="64"/>
                    <a:pt x="52" y="64"/>
                    <a:pt x="52" y="64"/>
                  </a:cubicBezTo>
                  <a:cubicBezTo>
                    <a:pt x="11" y="64"/>
                    <a:pt x="11" y="64"/>
                    <a:pt x="11" y="64"/>
                  </a:cubicBezTo>
                  <a:cubicBezTo>
                    <a:pt x="7" y="64"/>
                    <a:pt x="7" y="60"/>
                    <a:pt x="7" y="60"/>
                  </a:cubicBezTo>
                  <a:cubicBezTo>
                    <a:pt x="7" y="59"/>
                    <a:pt x="7" y="59"/>
                    <a:pt x="7" y="59"/>
                  </a:cubicBezTo>
                  <a:cubicBezTo>
                    <a:pt x="7" y="55"/>
                    <a:pt x="11" y="55"/>
                    <a:pt x="11" y="55"/>
                  </a:cubicBezTo>
                  <a:cubicBezTo>
                    <a:pt x="33" y="55"/>
                    <a:pt x="33" y="55"/>
                    <a:pt x="33" y="55"/>
                  </a:cubicBezTo>
                  <a:cubicBezTo>
                    <a:pt x="52" y="55"/>
                    <a:pt x="52" y="55"/>
                    <a:pt x="52" y="55"/>
                  </a:cubicBezTo>
                  <a:cubicBezTo>
                    <a:pt x="56" y="55"/>
                    <a:pt x="56" y="59"/>
                    <a:pt x="56" y="59"/>
                  </a:cubicBezTo>
                  <a:lnTo>
                    <a:pt x="56" y="60"/>
                  </a:lnTo>
                  <a:close/>
                  <a:moveTo>
                    <a:pt x="56" y="45"/>
                  </a:moveTo>
                  <a:cubicBezTo>
                    <a:pt x="56" y="49"/>
                    <a:pt x="52" y="49"/>
                    <a:pt x="52" y="49"/>
                  </a:cubicBezTo>
                  <a:cubicBezTo>
                    <a:pt x="11" y="49"/>
                    <a:pt x="11" y="49"/>
                    <a:pt x="11" y="49"/>
                  </a:cubicBezTo>
                  <a:cubicBezTo>
                    <a:pt x="7" y="49"/>
                    <a:pt x="7" y="45"/>
                    <a:pt x="7" y="45"/>
                  </a:cubicBezTo>
                  <a:cubicBezTo>
                    <a:pt x="7" y="44"/>
                    <a:pt x="7" y="44"/>
                    <a:pt x="7" y="44"/>
                  </a:cubicBezTo>
                  <a:cubicBezTo>
                    <a:pt x="7" y="40"/>
                    <a:pt x="11" y="40"/>
                    <a:pt x="11" y="40"/>
                  </a:cubicBezTo>
                  <a:cubicBezTo>
                    <a:pt x="33" y="40"/>
                    <a:pt x="33" y="40"/>
                    <a:pt x="33" y="40"/>
                  </a:cubicBezTo>
                  <a:cubicBezTo>
                    <a:pt x="52" y="40"/>
                    <a:pt x="52" y="40"/>
                    <a:pt x="52" y="40"/>
                  </a:cubicBezTo>
                  <a:cubicBezTo>
                    <a:pt x="56" y="40"/>
                    <a:pt x="56" y="44"/>
                    <a:pt x="56" y="44"/>
                  </a:cubicBezTo>
                  <a:lnTo>
                    <a:pt x="56" y="45"/>
                  </a:lnTo>
                  <a:close/>
                  <a:moveTo>
                    <a:pt x="56" y="29"/>
                  </a:moveTo>
                  <a:cubicBezTo>
                    <a:pt x="56" y="33"/>
                    <a:pt x="52" y="33"/>
                    <a:pt x="52" y="33"/>
                  </a:cubicBezTo>
                  <a:cubicBezTo>
                    <a:pt x="11" y="33"/>
                    <a:pt x="11" y="33"/>
                    <a:pt x="11" y="33"/>
                  </a:cubicBezTo>
                  <a:cubicBezTo>
                    <a:pt x="7" y="33"/>
                    <a:pt x="7" y="29"/>
                    <a:pt x="7" y="29"/>
                  </a:cubicBezTo>
                  <a:cubicBezTo>
                    <a:pt x="7" y="28"/>
                    <a:pt x="7" y="28"/>
                    <a:pt x="7" y="28"/>
                  </a:cubicBezTo>
                  <a:cubicBezTo>
                    <a:pt x="7" y="24"/>
                    <a:pt x="11" y="24"/>
                    <a:pt x="11" y="24"/>
                  </a:cubicBezTo>
                  <a:cubicBezTo>
                    <a:pt x="33" y="24"/>
                    <a:pt x="33" y="24"/>
                    <a:pt x="33" y="24"/>
                  </a:cubicBezTo>
                  <a:cubicBezTo>
                    <a:pt x="52" y="24"/>
                    <a:pt x="52" y="24"/>
                    <a:pt x="52" y="24"/>
                  </a:cubicBezTo>
                  <a:cubicBezTo>
                    <a:pt x="56" y="24"/>
                    <a:pt x="56" y="28"/>
                    <a:pt x="56" y="28"/>
                  </a:cubicBezTo>
                  <a:lnTo>
                    <a:pt x="56" y="29"/>
                  </a:lnTo>
                  <a:close/>
                  <a:moveTo>
                    <a:pt x="56" y="14"/>
                  </a:moveTo>
                  <a:cubicBezTo>
                    <a:pt x="56" y="18"/>
                    <a:pt x="52" y="18"/>
                    <a:pt x="52" y="18"/>
                  </a:cubicBezTo>
                  <a:cubicBezTo>
                    <a:pt x="11" y="18"/>
                    <a:pt x="11" y="18"/>
                    <a:pt x="11" y="18"/>
                  </a:cubicBezTo>
                  <a:cubicBezTo>
                    <a:pt x="7" y="18"/>
                    <a:pt x="7" y="14"/>
                    <a:pt x="7" y="14"/>
                  </a:cubicBezTo>
                  <a:cubicBezTo>
                    <a:pt x="7" y="13"/>
                    <a:pt x="7" y="13"/>
                    <a:pt x="7" y="13"/>
                  </a:cubicBezTo>
                  <a:cubicBezTo>
                    <a:pt x="7" y="9"/>
                    <a:pt x="11" y="9"/>
                    <a:pt x="11" y="9"/>
                  </a:cubicBezTo>
                  <a:cubicBezTo>
                    <a:pt x="33" y="9"/>
                    <a:pt x="33" y="9"/>
                    <a:pt x="33" y="9"/>
                  </a:cubicBezTo>
                  <a:cubicBezTo>
                    <a:pt x="52" y="9"/>
                    <a:pt x="52" y="9"/>
                    <a:pt x="52" y="9"/>
                  </a:cubicBezTo>
                  <a:cubicBezTo>
                    <a:pt x="56" y="9"/>
                    <a:pt x="56" y="13"/>
                    <a:pt x="56" y="13"/>
                  </a:cubicBezTo>
                  <a:lnTo>
                    <a:pt x="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 name="Oval 6">
              <a:extLst>
                <a:ext uri="{FF2B5EF4-FFF2-40B4-BE49-F238E27FC236}">
                  <a16:creationId xmlns:a16="http://schemas.microsoft.com/office/drawing/2014/main" id="{39ABC1C8-FEFD-4499-BFDC-82F1849830E8}"/>
                </a:ext>
              </a:extLst>
            </p:cNvPr>
            <p:cNvSpPr>
              <a:spLocks noChangeArrowheads="1"/>
            </p:cNvSpPr>
            <p:nvPr/>
          </p:nvSpPr>
          <p:spPr bwMode="auto">
            <a:xfrm>
              <a:off x="7083426" y="4141788"/>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 name="Oval 7">
              <a:extLst>
                <a:ext uri="{FF2B5EF4-FFF2-40B4-BE49-F238E27FC236}">
                  <a16:creationId xmlns:a16="http://schemas.microsoft.com/office/drawing/2014/main" id="{B5DE2C76-442C-4B5A-992D-6EC56827FDA5}"/>
                </a:ext>
              </a:extLst>
            </p:cNvPr>
            <p:cNvSpPr>
              <a:spLocks noChangeArrowheads="1"/>
            </p:cNvSpPr>
            <p:nvPr/>
          </p:nvSpPr>
          <p:spPr bwMode="auto">
            <a:xfrm>
              <a:off x="7083426" y="4244975"/>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 name="Oval 8">
              <a:extLst>
                <a:ext uri="{FF2B5EF4-FFF2-40B4-BE49-F238E27FC236}">
                  <a16:creationId xmlns:a16="http://schemas.microsoft.com/office/drawing/2014/main" id="{3EAD94B2-7331-4237-B219-EBD0AA96A78E}"/>
                </a:ext>
              </a:extLst>
            </p:cNvPr>
            <p:cNvSpPr>
              <a:spLocks noChangeArrowheads="1"/>
            </p:cNvSpPr>
            <p:nvPr/>
          </p:nvSpPr>
          <p:spPr bwMode="auto">
            <a:xfrm>
              <a:off x="7083426" y="4352925"/>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 name="Oval 9">
              <a:extLst>
                <a:ext uri="{FF2B5EF4-FFF2-40B4-BE49-F238E27FC236}">
                  <a16:creationId xmlns:a16="http://schemas.microsoft.com/office/drawing/2014/main" id="{773338FB-EC0B-40D0-ACFA-3B591EAD8182}"/>
                </a:ext>
              </a:extLst>
            </p:cNvPr>
            <p:cNvSpPr>
              <a:spLocks noChangeArrowheads="1"/>
            </p:cNvSpPr>
            <p:nvPr/>
          </p:nvSpPr>
          <p:spPr bwMode="auto">
            <a:xfrm>
              <a:off x="7083426" y="4456113"/>
              <a:ext cx="34925"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nvGrpSpPr>
          <p:cNvPr id="122" name="Group 121">
            <a:extLst>
              <a:ext uri="{FF2B5EF4-FFF2-40B4-BE49-F238E27FC236}">
                <a16:creationId xmlns:a16="http://schemas.microsoft.com/office/drawing/2014/main" id="{67D6A44F-85C9-4C41-976A-9C000619CFE1}"/>
              </a:ext>
            </a:extLst>
          </p:cNvPr>
          <p:cNvGrpSpPr/>
          <p:nvPr/>
        </p:nvGrpSpPr>
        <p:grpSpPr>
          <a:xfrm>
            <a:off x="4597828" y="2885553"/>
            <a:ext cx="565411" cy="491307"/>
            <a:chOff x="2374900" y="4881562"/>
            <a:chExt cx="1865313" cy="1620838"/>
          </a:xfrm>
          <a:solidFill>
            <a:schemeClr val="accent1"/>
          </a:solidFill>
        </p:grpSpPr>
        <p:sp>
          <p:nvSpPr>
            <p:cNvPr id="123" name="Freeform 12">
              <a:extLst>
                <a:ext uri="{FF2B5EF4-FFF2-40B4-BE49-F238E27FC236}">
                  <a16:creationId xmlns:a16="http://schemas.microsoft.com/office/drawing/2014/main" id="{3CA0D44E-3B18-4479-94A3-557FC4BC710C}"/>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4" name="Freeform 13">
              <a:extLst>
                <a:ext uri="{FF2B5EF4-FFF2-40B4-BE49-F238E27FC236}">
                  <a16:creationId xmlns:a16="http://schemas.microsoft.com/office/drawing/2014/main" id="{A253A30D-DB7A-4236-9A27-E0095809E600}"/>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5" name="Freeform 14">
              <a:extLst>
                <a:ext uri="{FF2B5EF4-FFF2-40B4-BE49-F238E27FC236}">
                  <a16:creationId xmlns:a16="http://schemas.microsoft.com/office/drawing/2014/main" id="{8385FE94-8D10-4EE5-A071-88DF3CB6216D}"/>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26" name="Group 125">
              <a:extLst>
                <a:ext uri="{FF2B5EF4-FFF2-40B4-BE49-F238E27FC236}">
                  <a16:creationId xmlns:a16="http://schemas.microsoft.com/office/drawing/2014/main" id="{F869F4E5-10AA-44DD-A96F-82F10731811C}"/>
                </a:ext>
              </a:extLst>
            </p:cNvPr>
            <p:cNvGrpSpPr/>
            <p:nvPr/>
          </p:nvGrpSpPr>
          <p:grpSpPr>
            <a:xfrm>
              <a:off x="2374900" y="4881562"/>
              <a:ext cx="1865313" cy="1620838"/>
              <a:chOff x="2374900" y="4881562"/>
              <a:chExt cx="1865313" cy="1620838"/>
            </a:xfrm>
            <a:grpFill/>
          </p:grpSpPr>
          <p:sp>
            <p:nvSpPr>
              <p:cNvPr id="127" name="Freeform 11">
                <a:extLst>
                  <a:ext uri="{FF2B5EF4-FFF2-40B4-BE49-F238E27FC236}">
                    <a16:creationId xmlns:a16="http://schemas.microsoft.com/office/drawing/2014/main" id="{D3D69248-D518-4371-86D1-4DD02B3586E3}"/>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8" name="Freeform 15">
                <a:extLst>
                  <a:ext uri="{FF2B5EF4-FFF2-40B4-BE49-F238E27FC236}">
                    <a16:creationId xmlns:a16="http://schemas.microsoft.com/office/drawing/2014/main" id="{12024A3D-8AF8-4720-BDCC-9A69F7FA7F58}"/>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129" name="Group 128">
            <a:extLst>
              <a:ext uri="{FF2B5EF4-FFF2-40B4-BE49-F238E27FC236}">
                <a16:creationId xmlns:a16="http://schemas.microsoft.com/office/drawing/2014/main" id="{76C4B14D-183F-4FE8-945C-24F3BE9E1D50}"/>
              </a:ext>
            </a:extLst>
          </p:cNvPr>
          <p:cNvGrpSpPr/>
          <p:nvPr/>
        </p:nvGrpSpPr>
        <p:grpSpPr>
          <a:xfrm>
            <a:off x="4609376" y="4245410"/>
            <a:ext cx="565411" cy="491307"/>
            <a:chOff x="2374900" y="4881562"/>
            <a:chExt cx="1865313" cy="1620838"/>
          </a:xfrm>
          <a:solidFill>
            <a:schemeClr val="accent1"/>
          </a:solidFill>
        </p:grpSpPr>
        <p:sp>
          <p:nvSpPr>
            <p:cNvPr id="130" name="Freeform 12">
              <a:extLst>
                <a:ext uri="{FF2B5EF4-FFF2-40B4-BE49-F238E27FC236}">
                  <a16:creationId xmlns:a16="http://schemas.microsoft.com/office/drawing/2014/main" id="{5600A33C-1DAD-4EB7-BE36-446D35D77242}"/>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1" name="Freeform 13">
              <a:extLst>
                <a:ext uri="{FF2B5EF4-FFF2-40B4-BE49-F238E27FC236}">
                  <a16:creationId xmlns:a16="http://schemas.microsoft.com/office/drawing/2014/main" id="{C0F3BEDF-2E05-458C-BA3C-5CE83BDC7D54}"/>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2" name="Freeform 14">
              <a:extLst>
                <a:ext uri="{FF2B5EF4-FFF2-40B4-BE49-F238E27FC236}">
                  <a16:creationId xmlns:a16="http://schemas.microsoft.com/office/drawing/2014/main" id="{6314EDA0-2635-4FC0-9177-200AA4C6F41E}"/>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33" name="Group 132">
              <a:extLst>
                <a:ext uri="{FF2B5EF4-FFF2-40B4-BE49-F238E27FC236}">
                  <a16:creationId xmlns:a16="http://schemas.microsoft.com/office/drawing/2014/main" id="{7A4CDE32-5EF7-4503-AC12-AE1423CA7E0A}"/>
                </a:ext>
              </a:extLst>
            </p:cNvPr>
            <p:cNvGrpSpPr/>
            <p:nvPr/>
          </p:nvGrpSpPr>
          <p:grpSpPr>
            <a:xfrm>
              <a:off x="2374900" y="4881562"/>
              <a:ext cx="1865313" cy="1620838"/>
              <a:chOff x="2374900" y="4881562"/>
              <a:chExt cx="1865313" cy="1620838"/>
            </a:xfrm>
            <a:grpFill/>
          </p:grpSpPr>
          <p:sp>
            <p:nvSpPr>
              <p:cNvPr id="134" name="Freeform 11">
                <a:extLst>
                  <a:ext uri="{FF2B5EF4-FFF2-40B4-BE49-F238E27FC236}">
                    <a16:creationId xmlns:a16="http://schemas.microsoft.com/office/drawing/2014/main" id="{5B1DAF28-A755-40FD-A61E-78622D18BFD8}"/>
                  </a:ext>
                </a:extLst>
              </p:cNvPr>
              <p:cNvSpPr>
                <a:spLocks noEditPoints="1"/>
              </p:cNvSpPr>
              <p:nvPr/>
            </p:nvSpPr>
            <p:spPr bwMode="auto">
              <a:xfrm>
                <a:off x="2903538" y="5167313"/>
                <a:ext cx="804863" cy="1049338"/>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5" name="Freeform 15">
                <a:extLst>
                  <a:ext uri="{FF2B5EF4-FFF2-40B4-BE49-F238E27FC236}">
                    <a16:creationId xmlns:a16="http://schemas.microsoft.com/office/drawing/2014/main" id="{E71D678C-F752-46B6-8472-F31C57E2BE52}"/>
                  </a:ext>
                </a:extLst>
              </p:cNvPr>
              <p:cNvSpPr>
                <a:spLocks noEditPoints="1"/>
              </p:cNvSpPr>
              <p:nvPr/>
            </p:nvSpPr>
            <p:spPr bwMode="auto">
              <a:xfrm>
                <a:off x="2374900" y="4881562"/>
                <a:ext cx="1865313" cy="1620838"/>
              </a:xfrm>
              <a:custGeom>
                <a:avLst/>
                <a:gdLst>
                  <a:gd name="T0" fmla="*/ 880 w 1175"/>
                  <a:gd name="T1" fmla="*/ 1021 h 1021"/>
                  <a:gd name="T2" fmla="*/ 292 w 1175"/>
                  <a:gd name="T3" fmla="*/ 1021 h 1021"/>
                  <a:gd name="T4" fmla="*/ 0 w 1175"/>
                  <a:gd name="T5" fmla="*/ 510 h 1021"/>
                  <a:gd name="T6" fmla="*/ 292 w 1175"/>
                  <a:gd name="T7" fmla="*/ 0 h 1021"/>
                  <a:gd name="T8" fmla="*/ 880 w 1175"/>
                  <a:gd name="T9" fmla="*/ 0 h 1021"/>
                  <a:gd name="T10" fmla="*/ 1175 w 1175"/>
                  <a:gd name="T11" fmla="*/ 510 h 1021"/>
                  <a:gd name="T12" fmla="*/ 880 w 1175"/>
                  <a:gd name="T13" fmla="*/ 1021 h 1021"/>
                  <a:gd name="T14" fmla="*/ 322 w 1175"/>
                  <a:gd name="T15" fmla="*/ 972 h 1021"/>
                  <a:gd name="T16" fmla="*/ 853 w 1175"/>
                  <a:gd name="T17" fmla="*/ 972 h 1021"/>
                  <a:gd name="T18" fmla="*/ 1119 w 1175"/>
                  <a:gd name="T19" fmla="*/ 510 h 1021"/>
                  <a:gd name="T20" fmla="*/ 853 w 1175"/>
                  <a:gd name="T21" fmla="*/ 49 h 1021"/>
                  <a:gd name="T22" fmla="*/ 322 w 1175"/>
                  <a:gd name="T23" fmla="*/ 49 h 1021"/>
                  <a:gd name="T24" fmla="*/ 54 w 1175"/>
                  <a:gd name="T25" fmla="*/ 510 h 1021"/>
                  <a:gd name="T26" fmla="*/ 322 w 1175"/>
                  <a:gd name="T27" fmla="*/ 97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5" h="1021">
                    <a:moveTo>
                      <a:pt x="880" y="1021"/>
                    </a:moveTo>
                    <a:lnTo>
                      <a:pt x="292" y="1021"/>
                    </a:lnTo>
                    <a:lnTo>
                      <a:pt x="0" y="510"/>
                    </a:lnTo>
                    <a:lnTo>
                      <a:pt x="292" y="0"/>
                    </a:lnTo>
                    <a:lnTo>
                      <a:pt x="880" y="0"/>
                    </a:lnTo>
                    <a:lnTo>
                      <a:pt x="1175" y="510"/>
                    </a:lnTo>
                    <a:lnTo>
                      <a:pt x="880" y="1021"/>
                    </a:lnTo>
                    <a:close/>
                    <a:moveTo>
                      <a:pt x="322" y="972"/>
                    </a:moveTo>
                    <a:lnTo>
                      <a:pt x="853" y="972"/>
                    </a:lnTo>
                    <a:lnTo>
                      <a:pt x="1119" y="510"/>
                    </a:lnTo>
                    <a:lnTo>
                      <a:pt x="853" y="49"/>
                    </a:lnTo>
                    <a:lnTo>
                      <a:pt x="322" y="49"/>
                    </a:lnTo>
                    <a:lnTo>
                      <a:pt x="54" y="510"/>
                    </a:lnTo>
                    <a:lnTo>
                      <a:pt x="322" y="9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cxnSp>
        <p:nvCxnSpPr>
          <p:cNvPr id="22" name="Straight Connector 21">
            <a:extLst>
              <a:ext uri="{FF2B5EF4-FFF2-40B4-BE49-F238E27FC236}">
                <a16:creationId xmlns:a16="http://schemas.microsoft.com/office/drawing/2014/main" id="{226AEE40-834A-4423-B87B-B51CB0E35778}"/>
              </a:ext>
            </a:extLst>
          </p:cNvPr>
          <p:cNvCxnSpPr>
            <a:cxnSpLocks/>
          </p:cNvCxnSpPr>
          <p:nvPr/>
        </p:nvCxnSpPr>
        <p:spPr>
          <a:xfrm>
            <a:off x="5221636" y="3128559"/>
            <a:ext cx="1401015" cy="657309"/>
          </a:xfrm>
          <a:prstGeom prst="line">
            <a:avLst/>
          </a:prstGeom>
          <a:ln w="22225" cap="rnd">
            <a:solidFill>
              <a:schemeClr val="accent1"/>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461BAD-E178-4E37-A168-99AB549B80CF}"/>
              </a:ext>
            </a:extLst>
          </p:cNvPr>
          <p:cNvCxnSpPr>
            <a:cxnSpLocks/>
          </p:cNvCxnSpPr>
          <p:nvPr/>
        </p:nvCxnSpPr>
        <p:spPr>
          <a:xfrm flipH="1">
            <a:off x="5221636" y="3841870"/>
            <a:ext cx="1401015" cy="657309"/>
          </a:xfrm>
          <a:prstGeom prst="line">
            <a:avLst/>
          </a:prstGeom>
          <a:ln w="22225" cap="rnd">
            <a:solidFill>
              <a:schemeClr val="accent1"/>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D0F7BD88-8E5E-4637-AEA9-D4BC8B2D685C}"/>
              </a:ext>
            </a:extLst>
          </p:cNvPr>
          <p:cNvSpPr/>
          <p:nvPr/>
        </p:nvSpPr>
        <p:spPr>
          <a:xfrm>
            <a:off x="7522999" y="3540725"/>
            <a:ext cx="458104" cy="245434"/>
          </a:xfrm>
          <a:prstGeom prst="rect">
            <a:avLst/>
          </a:prstGeom>
        </p:spPr>
        <p:txBody>
          <a:bodyPr wrap="none">
            <a:sp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Ship</a:t>
            </a:r>
          </a:p>
        </p:txBody>
      </p:sp>
      <p:cxnSp>
        <p:nvCxnSpPr>
          <p:cNvPr id="139" name="Straight Arrow Connector 138">
            <a:extLst>
              <a:ext uri="{FF2B5EF4-FFF2-40B4-BE49-F238E27FC236}">
                <a16:creationId xmlns:a16="http://schemas.microsoft.com/office/drawing/2014/main" id="{AA3F2C10-B586-4BF7-8B8F-005A8AEF39DE}"/>
              </a:ext>
            </a:extLst>
          </p:cNvPr>
          <p:cNvCxnSpPr>
            <a:cxnSpLocks/>
          </p:cNvCxnSpPr>
          <p:nvPr/>
        </p:nvCxnSpPr>
        <p:spPr>
          <a:xfrm>
            <a:off x="7180920" y="3812622"/>
            <a:ext cx="1130676" cy="0"/>
          </a:xfrm>
          <a:prstGeom prst="straightConnector1">
            <a:avLst/>
          </a:prstGeom>
          <a:noFill/>
          <a:ln w="22225" cap="flat" cmpd="sng" algn="ctr">
            <a:solidFill>
              <a:schemeClr val="bg1">
                <a:lumMod val="50000"/>
              </a:schemeClr>
            </a:solidFill>
            <a:prstDash val="solid"/>
            <a:headEnd type="none"/>
            <a:tailEnd type="triangle"/>
          </a:ln>
          <a:effectLst/>
        </p:spPr>
      </p:cxnSp>
      <p:sp>
        <p:nvSpPr>
          <p:cNvPr id="65" name="Title 26">
            <a:extLst>
              <a:ext uri="{FF2B5EF4-FFF2-40B4-BE49-F238E27FC236}">
                <a16:creationId xmlns:a16="http://schemas.microsoft.com/office/drawing/2014/main" id="{33BCC49C-3450-40C8-9AAA-0B973855B277}"/>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67" name="Text Placeholder 27">
            <a:extLst>
              <a:ext uri="{FF2B5EF4-FFF2-40B4-BE49-F238E27FC236}">
                <a16:creationId xmlns:a16="http://schemas.microsoft.com/office/drawing/2014/main" id="{1069E550-F854-419A-8392-0D69E9FD247A}"/>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Send &gt;100 TB with </a:t>
            </a:r>
            <a:r>
              <a:rPr lang="en-US" dirty="0" err="1">
                <a:latin typeface="Segoe UI Semibold"/>
              </a:rPr>
              <a:t>DataBox</a:t>
            </a:r>
            <a:endParaRPr lang="en-US" dirty="0">
              <a:latin typeface="Segoe UI Semibold"/>
            </a:endParaRPr>
          </a:p>
        </p:txBody>
      </p:sp>
    </p:spTree>
    <p:extLst>
      <p:ext uri="{BB962C8B-B14F-4D97-AF65-F5344CB8AC3E}">
        <p14:creationId xmlns:p14="http://schemas.microsoft.com/office/powerpoint/2010/main" val="376262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753815A-D1B8-4295-A4F6-500479225829}"/>
              </a:ext>
            </a:extLst>
          </p:cNvPr>
          <p:cNvGrpSpPr/>
          <p:nvPr/>
        </p:nvGrpSpPr>
        <p:grpSpPr>
          <a:xfrm>
            <a:off x="708194" y="2485243"/>
            <a:ext cx="2601083" cy="352047"/>
            <a:chOff x="693506" y="2436734"/>
            <a:chExt cx="2550313" cy="345175"/>
          </a:xfrm>
        </p:grpSpPr>
        <p:sp>
          <p:nvSpPr>
            <p:cNvPr id="24" name="Rectangle 23">
              <a:extLst>
                <a:ext uri="{FF2B5EF4-FFF2-40B4-BE49-F238E27FC236}">
                  <a16:creationId xmlns:a16="http://schemas.microsoft.com/office/drawing/2014/main" id="{F90B9C3A-A80C-4DF7-95DB-6EBE70A609F5}"/>
                </a:ext>
              </a:extLst>
            </p:cNvPr>
            <p:cNvSpPr/>
            <p:nvPr/>
          </p:nvSpPr>
          <p:spPr bwMode="auto">
            <a:xfrm>
              <a:off x="951461" y="2436734"/>
              <a:ext cx="2292358" cy="345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No infrastructure</a:t>
              </a:r>
            </a:p>
          </p:txBody>
        </p:sp>
        <p:sp>
          <p:nvSpPr>
            <p:cNvPr id="25" name="Freeform 5">
              <a:extLst>
                <a:ext uri="{FF2B5EF4-FFF2-40B4-BE49-F238E27FC236}">
                  <a16:creationId xmlns:a16="http://schemas.microsoft.com/office/drawing/2014/main" id="{BB1FF557-BEB4-4F81-80A6-5251F1F7E840}"/>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26" name="Group 25">
            <a:extLst>
              <a:ext uri="{FF2B5EF4-FFF2-40B4-BE49-F238E27FC236}">
                <a16:creationId xmlns:a16="http://schemas.microsoft.com/office/drawing/2014/main" id="{B07FD170-1576-4A09-96E2-71796B332182}"/>
              </a:ext>
            </a:extLst>
          </p:cNvPr>
          <p:cNvGrpSpPr/>
          <p:nvPr/>
        </p:nvGrpSpPr>
        <p:grpSpPr>
          <a:xfrm>
            <a:off x="708194" y="3085213"/>
            <a:ext cx="2472803" cy="475488"/>
            <a:chOff x="693506" y="3017043"/>
            <a:chExt cx="2424537" cy="466207"/>
          </a:xfrm>
        </p:grpSpPr>
        <p:sp>
          <p:nvSpPr>
            <p:cNvPr id="27" name="Rectangle 26">
              <a:extLst>
                <a:ext uri="{FF2B5EF4-FFF2-40B4-BE49-F238E27FC236}">
                  <a16:creationId xmlns:a16="http://schemas.microsoft.com/office/drawing/2014/main" id="{EAF98F18-C35C-4BEC-B018-830103A2E268}"/>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Enterprise wide</a:t>
              </a:r>
            </a:p>
          </p:txBody>
        </p:sp>
        <p:sp>
          <p:nvSpPr>
            <p:cNvPr id="28" name="Freeform 5">
              <a:extLst>
                <a:ext uri="{FF2B5EF4-FFF2-40B4-BE49-F238E27FC236}">
                  <a16:creationId xmlns:a16="http://schemas.microsoft.com/office/drawing/2014/main" id="{871C9EF0-8AF6-4C9B-9015-74691BAF924B}"/>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29" name="Group 28">
            <a:extLst>
              <a:ext uri="{FF2B5EF4-FFF2-40B4-BE49-F238E27FC236}">
                <a16:creationId xmlns:a16="http://schemas.microsoft.com/office/drawing/2014/main" id="{4D46B873-A952-4E71-B263-E280CE2BE8DB}"/>
              </a:ext>
            </a:extLst>
          </p:cNvPr>
          <p:cNvGrpSpPr/>
          <p:nvPr/>
        </p:nvGrpSpPr>
        <p:grpSpPr>
          <a:xfrm>
            <a:off x="708194" y="3684661"/>
            <a:ext cx="2472803" cy="475488"/>
            <a:chOff x="693506" y="3017043"/>
            <a:chExt cx="2424537" cy="466207"/>
          </a:xfrm>
        </p:grpSpPr>
        <p:sp>
          <p:nvSpPr>
            <p:cNvPr id="35" name="Rectangle 34">
              <a:extLst>
                <a:ext uri="{FF2B5EF4-FFF2-40B4-BE49-F238E27FC236}">
                  <a16:creationId xmlns:a16="http://schemas.microsoft.com/office/drawing/2014/main" id="{40DEB7BE-1C0E-4CCA-82DE-86B690579F66}"/>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Custom queries (KQL)</a:t>
              </a:r>
            </a:p>
          </p:txBody>
        </p:sp>
        <p:sp>
          <p:nvSpPr>
            <p:cNvPr id="36" name="Freeform 5">
              <a:extLst>
                <a:ext uri="{FF2B5EF4-FFF2-40B4-BE49-F238E27FC236}">
                  <a16:creationId xmlns:a16="http://schemas.microsoft.com/office/drawing/2014/main" id="{9AAA699B-553D-4545-81B8-784BBCE9F91B}"/>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sp>
        <p:nvSpPr>
          <p:cNvPr id="60" name="TextBox 59">
            <a:extLst>
              <a:ext uri="{FF2B5EF4-FFF2-40B4-BE49-F238E27FC236}">
                <a16:creationId xmlns:a16="http://schemas.microsoft.com/office/drawing/2014/main" id="{4FFAE80A-973A-4DEC-8EF7-26173D680A56}"/>
              </a:ext>
            </a:extLst>
          </p:cNvPr>
          <p:cNvSpPr txBox="1"/>
          <p:nvPr/>
        </p:nvSpPr>
        <p:spPr>
          <a:xfrm>
            <a:off x="4340826" y="5417356"/>
            <a:ext cx="1228321" cy="443743"/>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Agent Backup</a:t>
            </a:r>
          </a:p>
        </p:txBody>
      </p:sp>
      <p:sp>
        <p:nvSpPr>
          <p:cNvPr id="61" name="Rectangle 60">
            <a:extLst>
              <a:ext uri="{FF2B5EF4-FFF2-40B4-BE49-F238E27FC236}">
                <a16:creationId xmlns:a16="http://schemas.microsoft.com/office/drawing/2014/main" id="{052EBD45-D41D-4A2E-80C6-DE2FEF3B9F21}"/>
              </a:ext>
            </a:extLst>
          </p:cNvPr>
          <p:cNvSpPr/>
          <p:nvPr/>
        </p:nvSpPr>
        <p:spPr bwMode="auto">
          <a:xfrm>
            <a:off x="4031077" y="2676868"/>
            <a:ext cx="1797916" cy="3345634"/>
          </a:xfrm>
          <a:prstGeom prst="rect">
            <a:avLst/>
          </a:prstGeom>
          <a:noFill/>
          <a:ln w="2222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DEC65A51-4375-4454-B77D-F71B8CADE31B}"/>
              </a:ext>
            </a:extLst>
          </p:cNvPr>
          <p:cNvPicPr>
            <a:picLocks noChangeAspect="1"/>
          </p:cNvPicPr>
          <p:nvPr/>
        </p:nvPicPr>
        <p:blipFill rotWithShape="1">
          <a:blip r:embed="rId3"/>
          <a:srcRect b="23758"/>
          <a:stretch/>
        </p:blipFill>
        <p:spPr>
          <a:xfrm>
            <a:off x="7097253" y="3244143"/>
            <a:ext cx="4490068" cy="2093043"/>
          </a:xfrm>
          <a:prstGeom prst="rect">
            <a:avLst/>
          </a:prstGeom>
        </p:spPr>
      </p:pic>
      <p:grpSp>
        <p:nvGrpSpPr>
          <p:cNvPr id="37" name="Group 36">
            <a:extLst>
              <a:ext uri="{FF2B5EF4-FFF2-40B4-BE49-F238E27FC236}">
                <a16:creationId xmlns:a16="http://schemas.microsoft.com/office/drawing/2014/main" id="{6B1015E6-E9AA-4932-A589-7517D1D63E36}"/>
              </a:ext>
            </a:extLst>
          </p:cNvPr>
          <p:cNvGrpSpPr/>
          <p:nvPr/>
        </p:nvGrpSpPr>
        <p:grpSpPr>
          <a:xfrm>
            <a:off x="713542" y="4592318"/>
            <a:ext cx="2472803" cy="475488"/>
            <a:chOff x="693506" y="3017043"/>
            <a:chExt cx="2424537" cy="466207"/>
          </a:xfrm>
        </p:grpSpPr>
        <p:sp>
          <p:nvSpPr>
            <p:cNvPr id="38" name="Rectangle 37">
              <a:extLst>
                <a:ext uri="{FF2B5EF4-FFF2-40B4-BE49-F238E27FC236}">
                  <a16:creationId xmlns:a16="http://schemas.microsoft.com/office/drawing/2014/main" id="{B79BF331-9006-4F1C-B2C2-E11FB157BF82}"/>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ITSM integration</a:t>
              </a:r>
            </a:p>
          </p:txBody>
        </p:sp>
        <p:sp>
          <p:nvSpPr>
            <p:cNvPr id="39" name="Freeform 5">
              <a:extLst>
                <a:ext uri="{FF2B5EF4-FFF2-40B4-BE49-F238E27FC236}">
                  <a16:creationId xmlns:a16="http://schemas.microsoft.com/office/drawing/2014/main" id="{962DA6AA-DBF3-4255-A705-4DE97E6B6B49}"/>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sp>
        <p:nvSpPr>
          <p:cNvPr id="48" name="TextBox 47">
            <a:extLst>
              <a:ext uri="{FF2B5EF4-FFF2-40B4-BE49-F238E27FC236}">
                <a16:creationId xmlns:a16="http://schemas.microsoft.com/office/drawing/2014/main" id="{C3BD2480-C8ED-4E16-A677-2FC64542051F}"/>
              </a:ext>
            </a:extLst>
          </p:cNvPr>
          <p:cNvSpPr txBox="1"/>
          <p:nvPr/>
        </p:nvSpPr>
        <p:spPr>
          <a:xfrm>
            <a:off x="4585402" y="3824764"/>
            <a:ext cx="689267" cy="227737"/>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VM Backup</a:t>
            </a:r>
          </a:p>
        </p:txBody>
      </p:sp>
      <p:grpSp>
        <p:nvGrpSpPr>
          <p:cNvPr id="3" name="Group 2">
            <a:extLst>
              <a:ext uri="{FF2B5EF4-FFF2-40B4-BE49-F238E27FC236}">
                <a16:creationId xmlns:a16="http://schemas.microsoft.com/office/drawing/2014/main" id="{B5D843A9-E984-4443-B395-B7819CA4E4B9}"/>
              </a:ext>
            </a:extLst>
          </p:cNvPr>
          <p:cNvGrpSpPr/>
          <p:nvPr/>
        </p:nvGrpSpPr>
        <p:grpSpPr>
          <a:xfrm>
            <a:off x="4613412" y="2811467"/>
            <a:ext cx="902954" cy="818735"/>
            <a:chOff x="5027494" y="7149562"/>
            <a:chExt cx="885329" cy="802754"/>
          </a:xfrm>
        </p:grpSpPr>
        <p:grpSp>
          <p:nvGrpSpPr>
            <p:cNvPr id="49" name="Group 48">
              <a:extLst>
                <a:ext uri="{FF2B5EF4-FFF2-40B4-BE49-F238E27FC236}">
                  <a16:creationId xmlns:a16="http://schemas.microsoft.com/office/drawing/2014/main" id="{D8EAE8E3-CAF2-45DB-B1EA-89FD4BF0A8AE}"/>
                </a:ext>
              </a:extLst>
            </p:cNvPr>
            <p:cNvGrpSpPr/>
            <p:nvPr/>
          </p:nvGrpSpPr>
          <p:grpSpPr>
            <a:xfrm>
              <a:off x="5027494" y="7471552"/>
              <a:ext cx="633276" cy="480764"/>
              <a:chOff x="3686176" y="4067176"/>
              <a:chExt cx="1298575" cy="985838"/>
            </a:xfrm>
            <a:solidFill>
              <a:schemeClr val="accent1"/>
            </a:solidFill>
          </p:grpSpPr>
          <p:sp>
            <p:nvSpPr>
              <p:cNvPr id="50" name="Freeform 5">
                <a:extLst>
                  <a:ext uri="{FF2B5EF4-FFF2-40B4-BE49-F238E27FC236}">
                    <a16:creationId xmlns:a16="http://schemas.microsoft.com/office/drawing/2014/main" id="{0DCD846C-5BBE-48D6-B97F-1FE92E4C69DC}"/>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1" name="Freeform 6">
                <a:extLst>
                  <a:ext uri="{FF2B5EF4-FFF2-40B4-BE49-F238E27FC236}">
                    <a16:creationId xmlns:a16="http://schemas.microsoft.com/office/drawing/2014/main" id="{A071D3FE-3296-4C5B-9BFC-08A190221232}"/>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62" name="Freeform 7">
                <a:extLst>
                  <a:ext uri="{FF2B5EF4-FFF2-40B4-BE49-F238E27FC236}">
                    <a16:creationId xmlns:a16="http://schemas.microsoft.com/office/drawing/2014/main" id="{D659A3B5-CD26-4171-BDBC-2EC3FC15FAD6}"/>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pic>
          <p:nvPicPr>
            <p:cNvPr id="65" name="Picture 64">
              <a:extLst>
                <a:ext uri="{FF2B5EF4-FFF2-40B4-BE49-F238E27FC236}">
                  <a16:creationId xmlns:a16="http://schemas.microsoft.com/office/drawing/2014/main" id="{D00F7A7D-7BCF-4681-8542-30271FD94154}"/>
                </a:ext>
              </a:extLst>
            </p:cNvPr>
            <p:cNvPicPr>
              <a:picLocks noChangeAspect="1"/>
            </p:cNvPicPr>
            <p:nvPr/>
          </p:nvPicPr>
          <p:blipFill>
            <a:blip r:embed="rId4"/>
            <a:stretch>
              <a:fillRect/>
            </a:stretch>
          </p:blipFill>
          <p:spPr>
            <a:xfrm>
              <a:off x="5394062" y="7149562"/>
              <a:ext cx="518761" cy="484265"/>
            </a:xfrm>
            <a:prstGeom prst="rect">
              <a:avLst/>
            </a:prstGeom>
          </p:spPr>
        </p:pic>
      </p:grpSp>
      <p:grpSp>
        <p:nvGrpSpPr>
          <p:cNvPr id="4" name="Group 3">
            <a:extLst>
              <a:ext uri="{FF2B5EF4-FFF2-40B4-BE49-F238E27FC236}">
                <a16:creationId xmlns:a16="http://schemas.microsoft.com/office/drawing/2014/main" id="{665FB203-A364-4CF9-BE91-CBA4A8CDA44A}"/>
              </a:ext>
            </a:extLst>
          </p:cNvPr>
          <p:cNvGrpSpPr/>
          <p:nvPr/>
        </p:nvGrpSpPr>
        <p:grpSpPr>
          <a:xfrm>
            <a:off x="4613412" y="4389242"/>
            <a:ext cx="964163" cy="859037"/>
            <a:chOff x="4807660" y="3437993"/>
            <a:chExt cx="945344" cy="842270"/>
          </a:xfrm>
        </p:grpSpPr>
        <p:sp>
          <p:nvSpPr>
            <p:cNvPr id="69" name="Freeform 5">
              <a:extLst>
                <a:ext uri="{FF2B5EF4-FFF2-40B4-BE49-F238E27FC236}">
                  <a16:creationId xmlns:a16="http://schemas.microsoft.com/office/drawing/2014/main" id="{28F79BFE-3B3E-437A-B863-1662C59C158F}"/>
                </a:ext>
              </a:extLst>
            </p:cNvPr>
            <p:cNvSpPr>
              <a:spLocks noEditPoints="1"/>
            </p:cNvSpPr>
            <p:nvPr/>
          </p:nvSpPr>
          <p:spPr bwMode="auto">
            <a:xfrm>
              <a:off x="4807660" y="3799499"/>
              <a:ext cx="633276" cy="480764"/>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pic>
          <p:nvPicPr>
            <p:cNvPr id="57" name="Picture 56">
              <a:extLst>
                <a:ext uri="{FF2B5EF4-FFF2-40B4-BE49-F238E27FC236}">
                  <a16:creationId xmlns:a16="http://schemas.microsoft.com/office/drawing/2014/main" id="{963BD439-3E90-43C1-B9E3-50BC644FFAA8}"/>
                </a:ext>
              </a:extLst>
            </p:cNvPr>
            <p:cNvPicPr>
              <a:picLocks noChangeAspect="1"/>
            </p:cNvPicPr>
            <p:nvPr/>
          </p:nvPicPr>
          <p:blipFill>
            <a:blip r:embed="rId5"/>
            <a:stretch>
              <a:fillRect/>
            </a:stretch>
          </p:blipFill>
          <p:spPr>
            <a:xfrm>
              <a:off x="5309637" y="3437993"/>
              <a:ext cx="443367" cy="426236"/>
            </a:xfrm>
            <a:prstGeom prst="rect">
              <a:avLst/>
            </a:prstGeom>
          </p:spPr>
        </p:pic>
        <p:sp>
          <p:nvSpPr>
            <p:cNvPr id="72" name="Freeform 15">
              <a:extLst>
                <a:ext uri="{FF2B5EF4-FFF2-40B4-BE49-F238E27FC236}">
                  <a16:creationId xmlns:a16="http://schemas.microsoft.com/office/drawing/2014/main" id="{D97E59DF-6BBF-42F6-B3C3-F35BF2560079}"/>
                </a:ext>
              </a:extLst>
            </p:cNvPr>
            <p:cNvSpPr>
              <a:spLocks noChangeAspect="1" noEditPoints="1"/>
            </p:cNvSpPr>
            <p:nvPr/>
          </p:nvSpPr>
          <p:spPr bwMode="black">
            <a:xfrm>
              <a:off x="5037346" y="3908770"/>
              <a:ext cx="173903" cy="18566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sp>
        <p:nvSpPr>
          <p:cNvPr id="73" name="Rectangle 72">
            <a:extLst>
              <a:ext uri="{FF2B5EF4-FFF2-40B4-BE49-F238E27FC236}">
                <a16:creationId xmlns:a16="http://schemas.microsoft.com/office/drawing/2014/main" id="{D986628D-4F54-49B0-A67B-0B48C053D831}"/>
              </a:ext>
            </a:extLst>
          </p:cNvPr>
          <p:cNvSpPr/>
          <p:nvPr/>
        </p:nvSpPr>
        <p:spPr bwMode="auto">
          <a:xfrm>
            <a:off x="7008360" y="2676868"/>
            <a:ext cx="4667853" cy="3345634"/>
          </a:xfrm>
          <a:prstGeom prst="rect">
            <a:avLst/>
          </a:prstGeom>
          <a:noFill/>
          <a:ln w="2222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604E8B96-5471-4A70-BBBC-F406F70D925A}"/>
              </a:ext>
            </a:extLst>
          </p:cNvPr>
          <p:cNvGrpSpPr/>
          <p:nvPr/>
        </p:nvGrpSpPr>
        <p:grpSpPr>
          <a:xfrm>
            <a:off x="11148266" y="2423074"/>
            <a:ext cx="657252" cy="599912"/>
            <a:chOff x="11368647" y="1939293"/>
            <a:chExt cx="644423" cy="588202"/>
          </a:xfrm>
        </p:grpSpPr>
        <p:sp>
          <p:nvSpPr>
            <p:cNvPr id="7" name="Rectangle 6">
              <a:extLst>
                <a:ext uri="{FF2B5EF4-FFF2-40B4-BE49-F238E27FC236}">
                  <a16:creationId xmlns:a16="http://schemas.microsoft.com/office/drawing/2014/main" id="{4FB715FF-09D2-44B2-98C7-D9EBD95D77D6}"/>
                </a:ext>
              </a:extLst>
            </p:cNvPr>
            <p:cNvSpPr/>
            <p:nvPr/>
          </p:nvSpPr>
          <p:spPr bwMode="auto">
            <a:xfrm>
              <a:off x="11368647" y="2015238"/>
              <a:ext cx="644423" cy="51225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59E31492-A119-4F8F-9707-DFA591FDF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1051" y="1939293"/>
              <a:ext cx="510704" cy="510704"/>
            </a:xfrm>
            <a:prstGeom prst="rect">
              <a:avLst/>
            </a:prstGeom>
          </p:spPr>
        </p:pic>
      </p:grpSp>
      <p:sp>
        <p:nvSpPr>
          <p:cNvPr id="6" name="TextBox 5">
            <a:extLst>
              <a:ext uri="{FF2B5EF4-FFF2-40B4-BE49-F238E27FC236}">
                <a16:creationId xmlns:a16="http://schemas.microsoft.com/office/drawing/2014/main" id="{FC831468-2670-4D53-ADD1-FAD0832910E9}"/>
              </a:ext>
            </a:extLst>
          </p:cNvPr>
          <p:cNvSpPr txBox="1"/>
          <p:nvPr/>
        </p:nvSpPr>
        <p:spPr>
          <a:xfrm>
            <a:off x="9952417" y="2322692"/>
            <a:ext cx="1382186" cy="221988"/>
          </a:xfrm>
          <a:prstGeom prst="rect">
            <a:avLst/>
          </a:prstGeom>
          <a:noFill/>
        </p:spPr>
        <p:txBody>
          <a:bodyPr wrap="square" lIns="0" tIns="0" rIns="0" bIns="0" rtlCol="0">
            <a:noAutofit/>
          </a:bodyPr>
          <a:lstStyle/>
          <a:p>
            <a:pPr algn="ctr" defTabSz="931684" fontAlgn="base">
              <a:lnSpc>
                <a:spcPct val="90000"/>
              </a:lnSpc>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Log Analytics</a:t>
            </a:r>
          </a:p>
        </p:txBody>
      </p:sp>
      <p:sp>
        <p:nvSpPr>
          <p:cNvPr id="74" name="Rectangle 73">
            <a:extLst>
              <a:ext uri="{FF2B5EF4-FFF2-40B4-BE49-F238E27FC236}">
                <a16:creationId xmlns:a16="http://schemas.microsoft.com/office/drawing/2014/main" id="{1982FA2B-F992-4F43-816F-A4255E7D8D2E}"/>
              </a:ext>
            </a:extLst>
          </p:cNvPr>
          <p:cNvSpPr/>
          <p:nvPr/>
        </p:nvSpPr>
        <p:spPr>
          <a:xfrm>
            <a:off x="5946273" y="4018766"/>
            <a:ext cx="907704" cy="245434"/>
          </a:xfrm>
          <a:prstGeom prst="rect">
            <a:avLst/>
          </a:prstGeom>
        </p:spPr>
        <p:txBody>
          <a:bodyPr wrap="none">
            <a:sp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Data model</a:t>
            </a:r>
          </a:p>
        </p:txBody>
      </p:sp>
      <p:cxnSp>
        <p:nvCxnSpPr>
          <p:cNvPr id="75" name="Straight Arrow Connector 74">
            <a:extLst>
              <a:ext uri="{FF2B5EF4-FFF2-40B4-BE49-F238E27FC236}">
                <a16:creationId xmlns:a16="http://schemas.microsoft.com/office/drawing/2014/main" id="{A1319155-D3BC-4E64-8FA6-E22F7072FEBA}"/>
              </a:ext>
            </a:extLst>
          </p:cNvPr>
          <p:cNvCxnSpPr>
            <a:cxnSpLocks/>
          </p:cNvCxnSpPr>
          <p:nvPr/>
        </p:nvCxnSpPr>
        <p:spPr>
          <a:xfrm>
            <a:off x="5828993" y="4290664"/>
            <a:ext cx="1130676" cy="0"/>
          </a:xfrm>
          <a:prstGeom prst="straightConnector1">
            <a:avLst/>
          </a:prstGeom>
          <a:noFill/>
          <a:ln w="22225" cap="flat" cmpd="sng" algn="ctr">
            <a:solidFill>
              <a:schemeClr val="bg1">
                <a:lumMod val="50000"/>
              </a:schemeClr>
            </a:solidFill>
            <a:prstDash val="solid"/>
            <a:headEnd type="none"/>
            <a:tailEnd type="triangle"/>
          </a:ln>
          <a:effectLst/>
        </p:spPr>
      </p:cxnSp>
      <p:sp>
        <p:nvSpPr>
          <p:cNvPr id="40" name="Title 26">
            <a:extLst>
              <a:ext uri="{FF2B5EF4-FFF2-40B4-BE49-F238E27FC236}">
                <a16:creationId xmlns:a16="http://schemas.microsoft.com/office/drawing/2014/main" id="{9860D960-D795-4F0D-BA4B-5C57F86F4950}"/>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41" name="Text Placeholder 27">
            <a:extLst>
              <a:ext uri="{FF2B5EF4-FFF2-40B4-BE49-F238E27FC236}">
                <a16:creationId xmlns:a16="http://schemas.microsoft.com/office/drawing/2014/main" id="{031F43B0-AD66-47DC-8330-3CD1A4454C1F}"/>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Azure Backup monitoring with Azure Log Analytics </a:t>
            </a:r>
          </a:p>
        </p:txBody>
      </p:sp>
    </p:spTree>
    <p:extLst>
      <p:ext uri="{BB962C8B-B14F-4D97-AF65-F5344CB8AC3E}">
        <p14:creationId xmlns:p14="http://schemas.microsoft.com/office/powerpoint/2010/main" val="9601021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BC84-599E-484F-8A35-CD9B406F70BF}"/>
              </a:ext>
            </a:extLst>
          </p:cNvPr>
          <p:cNvSpPr>
            <a:spLocks noGrp="1"/>
          </p:cNvSpPr>
          <p:nvPr>
            <p:ph type="title"/>
          </p:nvPr>
        </p:nvSpPr>
        <p:spPr/>
        <p:txBody>
          <a:bodyPr/>
          <a:lstStyle/>
          <a:p>
            <a:r>
              <a:rPr lang="en-US" dirty="0"/>
              <a:t>BCDR by the Numbers</a:t>
            </a:r>
          </a:p>
        </p:txBody>
      </p:sp>
      <p:sp>
        <p:nvSpPr>
          <p:cNvPr id="3" name="Text Placeholder 2">
            <a:extLst>
              <a:ext uri="{FF2B5EF4-FFF2-40B4-BE49-F238E27FC236}">
                <a16:creationId xmlns:a16="http://schemas.microsoft.com/office/drawing/2014/main" id="{1B74194D-6D27-4FAF-9A2D-A5C58E68231D}"/>
              </a:ext>
            </a:extLst>
          </p:cNvPr>
          <p:cNvSpPr>
            <a:spLocks noGrp="1"/>
          </p:cNvSpPr>
          <p:nvPr>
            <p:ph type="body" sz="quarter" idx="10"/>
          </p:nvPr>
        </p:nvSpPr>
        <p:spPr/>
        <p:txBody>
          <a:bodyPr/>
          <a:lstStyle/>
          <a:p>
            <a:r>
              <a:rPr lang="en-US" dirty="0"/>
              <a:t>Top Causes of Declared Disasters</a:t>
            </a:r>
          </a:p>
        </p:txBody>
      </p:sp>
      <p:grpSp>
        <p:nvGrpSpPr>
          <p:cNvPr id="37" name="Group 36">
            <a:extLst>
              <a:ext uri="{FF2B5EF4-FFF2-40B4-BE49-F238E27FC236}">
                <a16:creationId xmlns:a16="http://schemas.microsoft.com/office/drawing/2014/main" id="{1F3E1CA3-8E22-4D7D-84BB-CC6F2A564FCB}"/>
              </a:ext>
            </a:extLst>
          </p:cNvPr>
          <p:cNvGrpSpPr/>
          <p:nvPr/>
        </p:nvGrpSpPr>
        <p:grpSpPr>
          <a:xfrm>
            <a:off x="964273" y="2283077"/>
            <a:ext cx="10504754" cy="3018099"/>
            <a:chOff x="879757" y="2425484"/>
            <a:chExt cx="10504754" cy="3018099"/>
          </a:xfrm>
        </p:grpSpPr>
        <p:sp>
          <p:nvSpPr>
            <p:cNvPr id="4" name="Flowchart: Connector 3">
              <a:extLst>
                <a:ext uri="{FF2B5EF4-FFF2-40B4-BE49-F238E27FC236}">
                  <a16:creationId xmlns:a16="http://schemas.microsoft.com/office/drawing/2014/main" id="{7AA15E4F-3CE9-46CC-9D2F-1F7D2204B9E0}"/>
                </a:ext>
              </a:extLst>
            </p:cNvPr>
            <p:cNvSpPr/>
            <p:nvPr/>
          </p:nvSpPr>
          <p:spPr bwMode="auto">
            <a:xfrm>
              <a:off x="936885"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descr="Server">
              <a:extLst>
                <a:ext uri="{FF2B5EF4-FFF2-40B4-BE49-F238E27FC236}">
                  <a16:creationId xmlns:a16="http://schemas.microsoft.com/office/drawing/2014/main" id="{B9A3D281-CD23-4664-908B-57CF6406D8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203" y="2717792"/>
              <a:ext cx="914400" cy="914400"/>
            </a:xfrm>
            <a:prstGeom prst="rect">
              <a:avLst/>
            </a:prstGeom>
          </p:spPr>
        </p:pic>
        <p:sp>
          <p:nvSpPr>
            <p:cNvPr id="20" name="Flowchart: Connector 19">
              <a:extLst>
                <a:ext uri="{FF2B5EF4-FFF2-40B4-BE49-F238E27FC236}">
                  <a16:creationId xmlns:a16="http://schemas.microsoft.com/office/drawing/2014/main" id="{2EE1B226-7D34-44E0-B0FF-80DB560BCF3C}"/>
                </a:ext>
              </a:extLst>
            </p:cNvPr>
            <p:cNvSpPr/>
            <p:nvPr/>
          </p:nvSpPr>
          <p:spPr bwMode="auto">
            <a:xfrm>
              <a:off x="2721178"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lowchart: Connector 20">
              <a:extLst>
                <a:ext uri="{FF2B5EF4-FFF2-40B4-BE49-F238E27FC236}">
                  <a16:creationId xmlns:a16="http://schemas.microsoft.com/office/drawing/2014/main" id="{CB6D0B42-EF66-427E-BFD1-B8A24A8269FB}"/>
                </a:ext>
              </a:extLst>
            </p:cNvPr>
            <p:cNvSpPr/>
            <p:nvPr/>
          </p:nvSpPr>
          <p:spPr bwMode="auto">
            <a:xfrm>
              <a:off x="4505471"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Flowchart: Connector 21">
              <a:extLst>
                <a:ext uri="{FF2B5EF4-FFF2-40B4-BE49-F238E27FC236}">
                  <a16:creationId xmlns:a16="http://schemas.microsoft.com/office/drawing/2014/main" id="{7577B522-E725-4CAE-8A9D-5921D9375E3F}"/>
                </a:ext>
              </a:extLst>
            </p:cNvPr>
            <p:cNvSpPr/>
            <p:nvPr/>
          </p:nvSpPr>
          <p:spPr bwMode="auto">
            <a:xfrm>
              <a:off x="6289764"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lowchart: Connector 22">
              <a:extLst>
                <a:ext uri="{FF2B5EF4-FFF2-40B4-BE49-F238E27FC236}">
                  <a16:creationId xmlns:a16="http://schemas.microsoft.com/office/drawing/2014/main" id="{1D3EE9FB-AD0D-4B1B-84E3-A8860A6A1A92}"/>
                </a:ext>
              </a:extLst>
            </p:cNvPr>
            <p:cNvSpPr/>
            <p:nvPr/>
          </p:nvSpPr>
          <p:spPr bwMode="auto">
            <a:xfrm>
              <a:off x="9858348"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Connector 23">
              <a:extLst>
                <a:ext uri="{FF2B5EF4-FFF2-40B4-BE49-F238E27FC236}">
                  <a16:creationId xmlns:a16="http://schemas.microsoft.com/office/drawing/2014/main" id="{92293A4D-6263-4874-A552-52B6AF533B62}"/>
                </a:ext>
              </a:extLst>
            </p:cNvPr>
            <p:cNvSpPr/>
            <p:nvPr/>
          </p:nvSpPr>
          <p:spPr bwMode="auto">
            <a:xfrm>
              <a:off x="8074057"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High voltage">
              <a:extLst>
                <a:ext uri="{FF2B5EF4-FFF2-40B4-BE49-F238E27FC236}">
                  <a16:creationId xmlns:a16="http://schemas.microsoft.com/office/drawing/2014/main" id="{95BC1809-A691-4F79-8EA3-FA4F5D869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8496" y="2717792"/>
              <a:ext cx="914400" cy="914400"/>
            </a:xfrm>
            <a:prstGeom prst="rect">
              <a:avLst/>
            </a:prstGeom>
          </p:spPr>
        </p:pic>
        <p:pic>
          <p:nvPicPr>
            <p:cNvPr id="14" name="Graphic 13" descr="Wave">
              <a:extLst>
                <a:ext uri="{FF2B5EF4-FFF2-40B4-BE49-F238E27FC236}">
                  <a16:creationId xmlns:a16="http://schemas.microsoft.com/office/drawing/2014/main" id="{DEA3AB20-C732-447D-99ED-2B33C0B896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6952" y="2717792"/>
              <a:ext cx="914400" cy="914400"/>
            </a:xfrm>
            <a:prstGeom prst="rect">
              <a:avLst/>
            </a:prstGeom>
          </p:spPr>
        </p:pic>
        <p:pic>
          <p:nvPicPr>
            <p:cNvPr id="16" name="Graphic 15" descr="Man">
              <a:extLst>
                <a:ext uri="{FF2B5EF4-FFF2-40B4-BE49-F238E27FC236}">
                  <a16:creationId xmlns:a16="http://schemas.microsoft.com/office/drawing/2014/main" id="{FE2850A0-AC08-4117-8520-4713BBF5B7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5666" y="2717792"/>
              <a:ext cx="914400" cy="914400"/>
            </a:xfrm>
            <a:prstGeom prst="rect">
              <a:avLst/>
            </a:prstGeom>
          </p:spPr>
        </p:pic>
        <p:pic>
          <p:nvPicPr>
            <p:cNvPr id="26" name="Graphic 25" descr="Detective">
              <a:extLst>
                <a:ext uri="{FF2B5EF4-FFF2-40B4-BE49-F238E27FC236}">
                  <a16:creationId xmlns:a16="http://schemas.microsoft.com/office/drawing/2014/main" id="{853148DE-082C-4835-BC99-56049C77DD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8057" y="2717792"/>
              <a:ext cx="914400" cy="914400"/>
            </a:xfrm>
            <a:prstGeom prst="rect">
              <a:avLst/>
            </a:prstGeom>
          </p:spPr>
        </p:pic>
        <p:pic>
          <p:nvPicPr>
            <p:cNvPr id="28" name="Graphic 27" descr="Fire">
              <a:extLst>
                <a:ext uri="{FF2B5EF4-FFF2-40B4-BE49-F238E27FC236}">
                  <a16:creationId xmlns:a16="http://schemas.microsoft.com/office/drawing/2014/main" id="{9B2853AE-4DC4-42DF-B051-4DBD29FEB4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51375" y="2717792"/>
              <a:ext cx="914400" cy="914400"/>
            </a:xfrm>
            <a:prstGeom prst="rect">
              <a:avLst/>
            </a:prstGeom>
          </p:spPr>
        </p:pic>
        <p:sp>
          <p:nvSpPr>
            <p:cNvPr id="31" name="Text Placeholder 22">
              <a:extLst>
                <a:ext uri="{FF2B5EF4-FFF2-40B4-BE49-F238E27FC236}">
                  <a16:creationId xmlns:a16="http://schemas.microsoft.com/office/drawing/2014/main" id="{813BB59E-DE22-4680-A727-64715847EDD8}"/>
                </a:ext>
              </a:extLst>
            </p:cNvPr>
            <p:cNvSpPr txBox="1">
              <a:spLocks/>
            </p:cNvSpPr>
            <p:nvPr/>
          </p:nvSpPr>
          <p:spPr>
            <a:xfrm>
              <a:off x="879757"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36%</a:t>
              </a:r>
            </a:p>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IT Failure</a:t>
              </a:r>
            </a:p>
          </p:txBody>
        </p:sp>
        <p:sp>
          <p:nvSpPr>
            <p:cNvPr id="32" name="Text Placeholder 22">
              <a:extLst>
                <a:ext uri="{FF2B5EF4-FFF2-40B4-BE49-F238E27FC236}">
                  <a16:creationId xmlns:a16="http://schemas.microsoft.com/office/drawing/2014/main" id="{E14C2060-A817-47B3-908F-12E420A54C35}"/>
                </a:ext>
              </a:extLst>
            </p:cNvPr>
            <p:cNvSpPr txBox="1">
              <a:spLocks/>
            </p:cNvSpPr>
            <p:nvPr/>
          </p:nvSpPr>
          <p:spPr>
            <a:xfrm>
              <a:off x="2664050"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19%</a:t>
              </a:r>
            </a:p>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Power Failure</a:t>
              </a:r>
            </a:p>
          </p:txBody>
        </p:sp>
        <p:sp>
          <p:nvSpPr>
            <p:cNvPr id="33" name="Text Placeholder 22">
              <a:extLst>
                <a:ext uri="{FF2B5EF4-FFF2-40B4-BE49-F238E27FC236}">
                  <a16:creationId xmlns:a16="http://schemas.microsoft.com/office/drawing/2014/main" id="{5246D41C-15AC-4F2D-BF5B-7C499150B03D}"/>
                </a:ext>
              </a:extLst>
            </p:cNvPr>
            <p:cNvSpPr txBox="1">
              <a:spLocks/>
            </p:cNvSpPr>
            <p:nvPr/>
          </p:nvSpPr>
          <p:spPr>
            <a:xfrm>
              <a:off x="4448343"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16%</a:t>
              </a:r>
            </a:p>
            <a:p>
              <a:pPr marL="0" marR="0" lvl="0" indent="0" defTabSz="931684" rtl="0" eaLnBrk="1" fontAlgn="base" latinLnBrk="0" hangingPunct="1">
                <a:lnSpc>
                  <a:spcPct val="90000"/>
                </a:lnSpc>
                <a:spcBef>
                  <a:spcPct val="20000"/>
                </a:spcBef>
                <a:spcAft>
                  <a:spcPct val="0"/>
                </a:spcAft>
                <a:buClrTx/>
                <a:buSzPct val="90000"/>
                <a:buFontTx/>
                <a:buNone/>
                <a:tabLst/>
                <a:defRPr/>
              </a:pPr>
              <a:r>
                <a:rPr lang="en-US" sz="2000" dirty="0">
                  <a:solidFill>
                    <a:srgbClr val="0078D7"/>
                  </a:solidFill>
                  <a:latin typeface="Segoe UI Light" panose="020B0502040204020203" pitchFamily="34" charset="0"/>
                  <a:cs typeface="Segoe UI Light" panose="020B0502040204020203" pitchFamily="34" charset="0"/>
                </a:rPr>
                <a:t>Flood</a:t>
              </a:r>
              <a:endPar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endParaRPr>
            </a:p>
          </p:txBody>
        </p:sp>
        <p:sp>
          <p:nvSpPr>
            <p:cNvPr id="34" name="Text Placeholder 22">
              <a:extLst>
                <a:ext uri="{FF2B5EF4-FFF2-40B4-BE49-F238E27FC236}">
                  <a16:creationId xmlns:a16="http://schemas.microsoft.com/office/drawing/2014/main" id="{CBBE59F3-34EC-4239-8649-3E4C3E5EBCB7}"/>
                </a:ext>
              </a:extLst>
            </p:cNvPr>
            <p:cNvSpPr txBox="1">
              <a:spLocks/>
            </p:cNvSpPr>
            <p:nvPr/>
          </p:nvSpPr>
          <p:spPr>
            <a:xfrm>
              <a:off x="6232636"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13%</a:t>
              </a:r>
            </a:p>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Cyber Attack</a:t>
              </a:r>
            </a:p>
          </p:txBody>
        </p:sp>
        <p:sp>
          <p:nvSpPr>
            <p:cNvPr id="35" name="Text Placeholder 22">
              <a:extLst>
                <a:ext uri="{FF2B5EF4-FFF2-40B4-BE49-F238E27FC236}">
                  <a16:creationId xmlns:a16="http://schemas.microsoft.com/office/drawing/2014/main" id="{630229C1-8C34-4EF2-9DEE-193D98B2E3F3}"/>
                </a:ext>
              </a:extLst>
            </p:cNvPr>
            <p:cNvSpPr txBox="1">
              <a:spLocks/>
            </p:cNvSpPr>
            <p:nvPr/>
          </p:nvSpPr>
          <p:spPr>
            <a:xfrm>
              <a:off x="8016929" y="4089392"/>
              <a:ext cx="1583291" cy="1354191"/>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10%</a:t>
              </a:r>
            </a:p>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Natural Disaster</a:t>
              </a:r>
            </a:p>
          </p:txBody>
        </p:sp>
        <p:sp>
          <p:nvSpPr>
            <p:cNvPr id="36" name="Text Placeholder 22">
              <a:extLst>
                <a:ext uri="{FF2B5EF4-FFF2-40B4-BE49-F238E27FC236}">
                  <a16:creationId xmlns:a16="http://schemas.microsoft.com/office/drawing/2014/main" id="{D541E4B7-D358-472E-830F-F3801282729F}"/>
                </a:ext>
              </a:extLst>
            </p:cNvPr>
            <p:cNvSpPr txBox="1">
              <a:spLocks/>
            </p:cNvSpPr>
            <p:nvPr/>
          </p:nvSpPr>
          <p:spPr>
            <a:xfrm>
              <a:off x="9801220"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36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6</a:t>
              </a:r>
              <a:r>
                <a:rPr kumimoji="0" lang="en-US" sz="40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a:t>
              </a:r>
            </a:p>
            <a:p>
              <a:pPr marL="0" marR="0" lvl="0" indent="0"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cs typeface="Segoe UI Light" panose="020B0502040204020203" pitchFamily="34" charset="0"/>
                </a:rPr>
                <a:t>Human Error</a:t>
              </a:r>
            </a:p>
          </p:txBody>
        </p:sp>
      </p:grpSp>
      <p:sp>
        <p:nvSpPr>
          <p:cNvPr id="38" name="Rectangle 37">
            <a:extLst>
              <a:ext uri="{FF2B5EF4-FFF2-40B4-BE49-F238E27FC236}">
                <a16:creationId xmlns:a16="http://schemas.microsoft.com/office/drawing/2014/main" id="{0BA62AA1-EADF-48D0-942D-807E9F71C5FE}"/>
              </a:ext>
            </a:extLst>
          </p:cNvPr>
          <p:cNvSpPr/>
          <p:nvPr/>
        </p:nvSpPr>
        <p:spPr>
          <a:xfrm>
            <a:off x="8259506" y="6244291"/>
            <a:ext cx="3921352" cy="523220"/>
          </a:xfrm>
          <a:prstGeom prst="rect">
            <a:avLst/>
          </a:prstGeom>
        </p:spPr>
        <p:txBody>
          <a:bodyPr wrap="square">
            <a:spAutoFit/>
          </a:bodyPr>
          <a:lstStyle/>
          <a:p>
            <a:pPr lvl="0" defTabSz="932742">
              <a:defRPr/>
            </a:pPr>
            <a:r>
              <a:rPr lang="en-US" sz="1400" i="1" dirty="0">
                <a:latin typeface="Segoe UI Semilight"/>
              </a:rPr>
              <a:t>Forrester/Disaster Recovery Journal Spring 2017</a:t>
            </a:r>
          </a:p>
          <a:p>
            <a:pPr lvl="0" defTabSz="932742">
              <a:defRPr/>
            </a:pPr>
            <a:r>
              <a:rPr lang="en-US" sz="1400" i="1" dirty="0">
                <a:latin typeface="Segoe UI Semilight"/>
              </a:rPr>
              <a:t>The State of Disaster Recovery Preparedness </a:t>
            </a:r>
          </a:p>
        </p:txBody>
      </p:sp>
    </p:spTree>
    <p:extLst>
      <p:ext uri="{BB962C8B-B14F-4D97-AF65-F5344CB8AC3E}">
        <p14:creationId xmlns:p14="http://schemas.microsoft.com/office/powerpoint/2010/main" val="3805444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5CA42A-1C4B-4B3F-8BCF-CE69FDC99B05}"/>
              </a:ext>
            </a:extLst>
          </p:cNvPr>
          <p:cNvGrpSpPr/>
          <p:nvPr/>
        </p:nvGrpSpPr>
        <p:grpSpPr>
          <a:xfrm>
            <a:off x="708194" y="2485242"/>
            <a:ext cx="2624152" cy="325520"/>
            <a:chOff x="693506" y="2436734"/>
            <a:chExt cx="2572932" cy="319166"/>
          </a:xfrm>
        </p:grpSpPr>
        <p:sp>
          <p:nvSpPr>
            <p:cNvPr id="28" name="Rectangle 27">
              <a:extLst>
                <a:ext uri="{FF2B5EF4-FFF2-40B4-BE49-F238E27FC236}">
                  <a16:creationId xmlns:a16="http://schemas.microsoft.com/office/drawing/2014/main" id="{EF1700D4-BBAF-4C00-95E1-EAE49CC06F1A}"/>
                </a:ext>
              </a:extLst>
            </p:cNvPr>
            <p:cNvSpPr/>
            <p:nvPr/>
          </p:nvSpPr>
          <p:spPr bwMode="auto">
            <a:xfrm>
              <a:off x="951461" y="2436734"/>
              <a:ext cx="2314977" cy="319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No infrastructure</a:t>
              </a:r>
            </a:p>
          </p:txBody>
        </p:sp>
        <p:sp>
          <p:nvSpPr>
            <p:cNvPr id="29" name="Freeform 5">
              <a:extLst>
                <a:ext uri="{FF2B5EF4-FFF2-40B4-BE49-F238E27FC236}">
                  <a16:creationId xmlns:a16="http://schemas.microsoft.com/office/drawing/2014/main" id="{6C79A4C4-BAB7-4279-90A8-4F7CD77288B1}"/>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30" name="Group 29">
            <a:extLst>
              <a:ext uri="{FF2B5EF4-FFF2-40B4-BE49-F238E27FC236}">
                <a16:creationId xmlns:a16="http://schemas.microsoft.com/office/drawing/2014/main" id="{B20477E3-2C54-4102-A752-DF20030572FF}"/>
              </a:ext>
            </a:extLst>
          </p:cNvPr>
          <p:cNvGrpSpPr/>
          <p:nvPr/>
        </p:nvGrpSpPr>
        <p:grpSpPr>
          <a:xfrm>
            <a:off x="708194" y="3085213"/>
            <a:ext cx="2472803" cy="475488"/>
            <a:chOff x="693506" y="3017043"/>
            <a:chExt cx="2424537" cy="466207"/>
          </a:xfrm>
        </p:grpSpPr>
        <p:sp>
          <p:nvSpPr>
            <p:cNvPr id="31" name="Rectangle 30">
              <a:extLst>
                <a:ext uri="{FF2B5EF4-FFF2-40B4-BE49-F238E27FC236}">
                  <a16:creationId xmlns:a16="http://schemas.microsoft.com/office/drawing/2014/main" id="{E2A95D27-0587-4FAA-832B-D13099B2E54F}"/>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Enterprise wide</a:t>
              </a:r>
            </a:p>
          </p:txBody>
        </p:sp>
        <p:sp>
          <p:nvSpPr>
            <p:cNvPr id="32" name="Freeform 5">
              <a:extLst>
                <a:ext uri="{FF2B5EF4-FFF2-40B4-BE49-F238E27FC236}">
                  <a16:creationId xmlns:a16="http://schemas.microsoft.com/office/drawing/2014/main" id="{923DBBAF-A151-4822-B709-15D799F567A0}"/>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33" name="Group 32">
            <a:extLst>
              <a:ext uri="{FF2B5EF4-FFF2-40B4-BE49-F238E27FC236}">
                <a16:creationId xmlns:a16="http://schemas.microsoft.com/office/drawing/2014/main" id="{11ABEBE8-B167-461C-B1D1-3721A93F874A}"/>
              </a:ext>
            </a:extLst>
          </p:cNvPr>
          <p:cNvGrpSpPr/>
          <p:nvPr/>
        </p:nvGrpSpPr>
        <p:grpSpPr>
          <a:xfrm>
            <a:off x="708194" y="3684661"/>
            <a:ext cx="2472803" cy="475488"/>
            <a:chOff x="693506" y="3017043"/>
            <a:chExt cx="2424537" cy="466207"/>
          </a:xfrm>
        </p:grpSpPr>
        <p:sp>
          <p:nvSpPr>
            <p:cNvPr id="34" name="Rectangle 33">
              <a:extLst>
                <a:ext uri="{FF2B5EF4-FFF2-40B4-BE49-F238E27FC236}">
                  <a16:creationId xmlns:a16="http://schemas.microsoft.com/office/drawing/2014/main" id="{E35073BE-FE67-4784-8FE7-83B0D6F32F75}"/>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Custom reports</a:t>
              </a:r>
            </a:p>
          </p:txBody>
        </p:sp>
        <p:sp>
          <p:nvSpPr>
            <p:cNvPr id="35" name="Freeform 5">
              <a:extLst>
                <a:ext uri="{FF2B5EF4-FFF2-40B4-BE49-F238E27FC236}">
                  <a16:creationId xmlns:a16="http://schemas.microsoft.com/office/drawing/2014/main" id="{BDF61592-0269-44D0-85C0-7ECA5FF8414B}"/>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36" name="Group 35">
            <a:extLst>
              <a:ext uri="{FF2B5EF4-FFF2-40B4-BE49-F238E27FC236}">
                <a16:creationId xmlns:a16="http://schemas.microsoft.com/office/drawing/2014/main" id="{E0D6C752-8180-4C27-A851-FCF8E049A777}"/>
              </a:ext>
            </a:extLst>
          </p:cNvPr>
          <p:cNvGrpSpPr/>
          <p:nvPr/>
        </p:nvGrpSpPr>
        <p:grpSpPr>
          <a:xfrm>
            <a:off x="713542" y="4281883"/>
            <a:ext cx="2472803" cy="475488"/>
            <a:chOff x="693506" y="3017043"/>
            <a:chExt cx="2424537" cy="466207"/>
          </a:xfrm>
        </p:grpSpPr>
        <p:sp>
          <p:nvSpPr>
            <p:cNvPr id="37" name="Rectangle 36">
              <a:extLst>
                <a:ext uri="{FF2B5EF4-FFF2-40B4-BE49-F238E27FC236}">
                  <a16:creationId xmlns:a16="http://schemas.microsoft.com/office/drawing/2014/main" id="{864F8B2E-8EF3-4608-9588-BF48A9027488}"/>
                </a:ext>
              </a:extLst>
            </p:cNvPr>
            <p:cNvSpPr/>
            <p:nvPr/>
          </p:nvSpPr>
          <p:spPr>
            <a:xfrm>
              <a:off x="951461" y="3017043"/>
              <a:ext cx="2166582"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Access control</a:t>
              </a:r>
            </a:p>
          </p:txBody>
        </p:sp>
        <p:sp>
          <p:nvSpPr>
            <p:cNvPr id="38" name="Freeform 5">
              <a:extLst>
                <a:ext uri="{FF2B5EF4-FFF2-40B4-BE49-F238E27FC236}">
                  <a16:creationId xmlns:a16="http://schemas.microsoft.com/office/drawing/2014/main" id="{88E3D5DF-83E9-466E-B2D4-CD16DB91436A}"/>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pic>
        <p:nvPicPr>
          <p:cNvPr id="15" name="Picture 14">
            <a:extLst>
              <a:ext uri="{FF2B5EF4-FFF2-40B4-BE49-F238E27FC236}">
                <a16:creationId xmlns:a16="http://schemas.microsoft.com/office/drawing/2014/main" id="{FE8FE199-B16D-4707-8427-DD6085C6BB76}"/>
              </a:ext>
            </a:extLst>
          </p:cNvPr>
          <p:cNvPicPr>
            <a:picLocks noChangeAspect="1"/>
          </p:cNvPicPr>
          <p:nvPr/>
        </p:nvPicPr>
        <p:blipFill>
          <a:blip r:embed="rId3"/>
          <a:stretch>
            <a:fillRect/>
          </a:stretch>
        </p:blipFill>
        <p:spPr>
          <a:xfrm>
            <a:off x="8149337" y="3176488"/>
            <a:ext cx="3487533" cy="2368725"/>
          </a:xfrm>
          <a:prstGeom prst="rect">
            <a:avLst/>
          </a:prstGeom>
          <a:ln>
            <a:noFill/>
          </a:ln>
        </p:spPr>
      </p:pic>
      <p:sp>
        <p:nvSpPr>
          <p:cNvPr id="40" name="TextBox 39">
            <a:extLst>
              <a:ext uri="{FF2B5EF4-FFF2-40B4-BE49-F238E27FC236}">
                <a16:creationId xmlns:a16="http://schemas.microsoft.com/office/drawing/2014/main" id="{BFBA865F-868E-457A-9809-79BB609C35F4}"/>
              </a:ext>
            </a:extLst>
          </p:cNvPr>
          <p:cNvSpPr txBox="1"/>
          <p:nvPr/>
        </p:nvSpPr>
        <p:spPr>
          <a:xfrm>
            <a:off x="4340826" y="5417356"/>
            <a:ext cx="1228321" cy="443743"/>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Agent Backup</a:t>
            </a:r>
          </a:p>
        </p:txBody>
      </p:sp>
      <p:sp>
        <p:nvSpPr>
          <p:cNvPr id="41" name="Rectangle 40">
            <a:extLst>
              <a:ext uri="{FF2B5EF4-FFF2-40B4-BE49-F238E27FC236}">
                <a16:creationId xmlns:a16="http://schemas.microsoft.com/office/drawing/2014/main" id="{7C4AC3A4-00CD-4B10-9F97-EE0D2DF18EC9}"/>
              </a:ext>
            </a:extLst>
          </p:cNvPr>
          <p:cNvSpPr/>
          <p:nvPr/>
        </p:nvSpPr>
        <p:spPr bwMode="auto">
          <a:xfrm>
            <a:off x="4031077" y="2676868"/>
            <a:ext cx="1797916" cy="3345634"/>
          </a:xfrm>
          <a:prstGeom prst="rect">
            <a:avLst/>
          </a:prstGeom>
          <a:noFill/>
          <a:ln w="2222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TextBox 42">
            <a:extLst>
              <a:ext uri="{FF2B5EF4-FFF2-40B4-BE49-F238E27FC236}">
                <a16:creationId xmlns:a16="http://schemas.microsoft.com/office/drawing/2014/main" id="{4C4D4404-CCF4-44FB-82B2-E3AF97368F9B}"/>
              </a:ext>
            </a:extLst>
          </p:cNvPr>
          <p:cNvSpPr txBox="1"/>
          <p:nvPr/>
        </p:nvSpPr>
        <p:spPr>
          <a:xfrm>
            <a:off x="4585402" y="3824764"/>
            <a:ext cx="689267" cy="227737"/>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VM Backup</a:t>
            </a:r>
          </a:p>
        </p:txBody>
      </p:sp>
      <p:grpSp>
        <p:nvGrpSpPr>
          <p:cNvPr id="44" name="Group 43">
            <a:extLst>
              <a:ext uri="{FF2B5EF4-FFF2-40B4-BE49-F238E27FC236}">
                <a16:creationId xmlns:a16="http://schemas.microsoft.com/office/drawing/2014/main" id="{70BB2EAA-D872-40AC-A347-2AF2B729EAB8}"/>
              </a:ext>
            </a:extLst>
          </p:cNvPr>
          <p:cNvGrpSpPr/>
          <p:nvPr/>
        </p:nvGrpSpPr>
        <p:grpSpPr>
          <a:xfrm>
            <a:off x="4613412" y="2811467"/>
            <a:ext cx="902954" cy="818735"/>
            <a:chOff x="5027494" y="7149562"/>
            <a:chExt cx="885329" cy="802754"/>
          </a:xfrm>
        </p:grpSpPr>
        <p:grpSp>
          <p:nvGrpSpPr>
            <p:cNvPr id="45" name="Group 44">
              <a:extLst>
                <a:ext uri="{FF2B5EF4-FFF2-40B4-BE49-F238E27FC236}">
                  <a16:creationId xmlns:a16="http://schemas.microsoft.com/office/drawing/2014/main" id="{6B067D12-8846-4A4D-AD3A-5C378ABBB909}"/>
                </a:ext>
              </a:extLst>
            </p:cNvPr>
            <p:cNvGrpSpPr/>
            <p:nvPr/>
          </p:nvGrpSpPr>
          <p:grpSpPr>
            <a:xfrm>
              <a:off x="5027494" y="7471552"/>
              <a:ext cx="633276" cy="480764"/>
              <a:chOff x="3686176" y="4067176"/>
              <a:chExt cx="1298575" cy="985838"/>
            </a:xfrm>
            <a:solidFill>
              <a:schemeClr val="accent1"/>
            </a:solidFill>
          </p:grpSpPr>
          <p:sp>
            <p:nvSpPr>
              <p:cNvPr id="47" name="Freeform 5">
                <a:extLst>
                  <a:ext uri="{FF2B5EF4-FFF2-40B4-BE49-F238E27FC236}">
                    <a16:creationId xmlns:a16="http://schemas.microsoft.com/office/drawing/2014/main" id="{ED8B8C19-255A-43D5-BA69-D7E434A31AAA}"/>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48" name="Freeform 6">
                <a:extLst>
                  <a:ext uri="{FF2B5EF4-FFF2-40B4-BE49-F238E27FC236}">
                    <a16:creationId xmlns:a16="http://schemas.microsoft.com/office/drawing/2014/main" id="{A9C97710-2F8D-40EC-A02E-CC8915EFBCFF}"/>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49" name="Freeform 7">
                <a:extLst>
                  <a:ext uri="{FF2B5EF4-FFF2-40B4-BE49-F238E27FC236}">
                    <a16:creationId xmlns:a16="http://schemas.microsoft.com/office/drawing/2014/main" id="{6523A368-534C-4085-A26E-A2A2D3394E49}"/>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pic>
          <p:nvPicPr>
            <p:cNvPr id="46" name="Picture 45">
              <a:extLst>
                <a:ext uri="{FF2B5EF4-FFF2-40B4-BE49-F238E27FC236}">
                  <a16:creationId xmlns:a16="http://schemas.microsoft.com/office/drawing/2014/main" id="{2B599801-E493-45B5-8868-84C58732CFCD}"/>
                </a:ext>
              </a:extLst>
            </p:cNvPr>
            <p:cNvPicPr>
              <a:picLocks noChangeAspect="1"/>
            </p:cNvPicPr>
            <p:nvPr/>
          </p:nvPicPr>
          <p:blipFill>
            <a:blip r:embed="rId4"/>
            <a:stretch>
              <a:fillRect/>
            </a:stretch>
          </p:blipFill>
          <p:spPr>
            <a:xfrm>
              <a:off x="5394062" y="7149562"/>
              <a:ext cx="518761" cy="484265"/>
            </a:xfrm>
            <a:prstGeom prst="rect">
              <a:avLst/>
            </a:prstGeom>
          </p:spPr>
        </p:pic>
      </p:grpSp>
      <p:grpSp>
        <p:nvGrpSpPr>
          <p:cNvPr id="50" name="Group 49">
            <a:extLst>
              <a:ext uri="{FF2B5EF4-FFF2-40B4-BE49-F238E27FC236}">
                <a16:creationId xmlns:a16="http://schemas.microsoft.com/office/drawing/2014/main" id="{664F18D7-3A3E-427D-A896-3DC3C2A1E547}"/>
              </a:ext>
            </a:extLst>
          </p:cNvPr>
          <p:cNvGrpSpPr/>
          <p:nvPr/>
        </p:nvGrpSpPr>
        <p:grpSpPr>
          <a:xfrm>
            <a:off x="4613412" y="4389242"/>
            <a:ext cx="964163" cy="859037"/>
            <a:chOff x="4807660" y="3437993"/>
            <a:chExt cx="945344" cy="842270"/>
          </a:xfrm>
        </p:grpSpPr>
        <p:sp>
          <p:nvSpPr>
            <p:cNvPr id="51" name="Freeform 5">
              <a:extLst>
                <a:ext uri="{FF2B5EF4-FFF2-40B4-BE49-F238E27FC236}">
                  <a16:creationId xmlns:a16="http://schemas.microsoft.com/office/drawing/2014/main" id="{E5C00B56-5D4C-4C8A-BDD4-F30FA6A816FF}"/>
                </a:ext>
              </a:extLst>
            </p:cNvPr>
            <p:cNvSpPr>
              <a:spLocks noEditPoints="1"/>
            </p:cNvSpPr>
            <p:nvPr/>
          </p:nvSpPr>
          <p:spPr bwMode="auto">
            <a:xfrm>
              <a:off x="4807660" y="3799499"/>
              <a:ext cx="633276" cy="480764"/>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pic>
          <p:nvPicPr>
            <p:cNvPr id="52" name="Picture 51">
              <a:extLst>
                <a:ext uri="{FF2B5EF4-FFF2-40B4-BE49-F238E27FC236}">
                  <a16:creationId xmlns:a16="http://schemas.microsoft.com/office/drawing/2014/main" id="{7CE3C7E7-B035-42E9-B639-92F540E74577}"/>
                </a:ext>
              </a:extLst>
            </p:cNvPr>
            <p:cNvPicPr>
              <a:picLocks noChangeAspect="1"/>
            </p:cNvPicPr>
            <p:nvPr/>
          </p:nvPicPr>
          <p:blipFill>
            <a:blip r:embed="rId5"/>
            <a:stretch>
              <a:fillRect/>
            </a:stretch>
          </p:blipFill>
          <p:spPr>
            <a:xfrm>
              <a:off x="5309637" y="3437993"/>
              <a:ext cx="443367" cy="426236"/>
            </a:xfrm>
            <a:prstGeom prst="rect">
              <a:avLst/>
            </a:prstGeom>
          </p:spPr>
        </p:pic>
        <p:sp>
          <p:nvSpPr>
            <p:cNvPr id="53" name="Freeform 15">
              <a:extLst>
                <a:ext uri="{FF2B5EF4-FFF2-40B4-BE49-F238E27FC236}">
                  <a16:creationId xmlns:a16="http://schemas.microsoft.com/office/drawing/2014/main" id="{3978C300-F407-480E-A6D2-085F9F1ED27F}"/>
                </a:ext>
              </a:extLst>
            </p:cNvPr>
            <p:cNvSpPr>
              <a:spLocks noChangeAspect="1" noEditPoints="1"/>
            </p:cNvSpPr>
            <p:nvPr/>
          </p:nvSpPr>
          <p:spPr bwMode="black">
            <a:xfrm>
              <a:off x="5037346" y="3908770"/>
              <a:ext cx="173903" cy="18566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sp>
        <p:nvSpPr>
          <p:cNvPr id="54" name="Rectangle 53">
            <a:extLst>
              <a:ext uri="{FF2B5EF4-FFF2-40B4-BE49-F238E27FC236}">
                <a16:creationId xmlns:a16="http://schemas.microsoft.com/office/drawing/2014/main" id="{F757635A-D72B-410B-96DB-A575868D4CE0}"/>
              </a:ext>
            </a:extLst>
          </p:cNvPr>
          <p:cNvSpPr/>
          <p:nvPr/>
        </p:nvSpPr>
        <p:spPr bwMode="auto">
          <a:xfrm>
            <a:off x="8109993" y="2676868"/>
            <a:ext cx="3566220" cy="3345634"/>
          </a:xfrm>
          <a:prstGeom prst="rect">
            <a:avLst/>
          </a:prstGeom>
          <a:noFill/>
          <a:ln w="2222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9BAFA88B-DA35-465C-9E06-A6D8C92528EA}"/>
              </a:ext>
            </a:extLst>
          </p:cNvPr>
          <p:cNvSpPr/>
          <p:nvPr/>
        </p:nvSpPr>
        <p:spPr bwMode="auto">
          <a:xfrm>
            <a:off x="11148266" y="2500531"/>
            <a:ext cx="657252" cy="5224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TextBox 57">
            <a:extLst>
              <a:ext uri="{FF2B5EF4-FFF2-40B4-BE49-F238E27FC236}">
                <a16:creationId xmlns:a16="http://schemas.microsoft.com/office/drawing/2014/main" id="{71242B79-F702-4AA2-8AB7-1751C1F3C6A4}"/>
              </a:ext>
            </a:extLst>
          </p:cNvPr>
          <p:cNvSpPr txBox="1"/>
          <p:nvPr/>
        </p:nvSpPr>
        <p:spPr>
          <a:xfrm>
            <a:off x="9395572" y="2322692"/>
            <a:ext cx="1813395" cy="230118"/>
          </a:xfrm>
          <a:prstGeom prst="rect">
            <a:avLst/>
          </a:prstGeom>
          <a:noFill/>
        </p:spPr>
        <p:txBody>
          <a:bodyPr wrap="square" lIns="0" tIns="0" rIns="0" bIns="0" rtlCol="0">
            <a:noAutofit/>
          </a:bodyPr>
          <a:lstStyle/>
          <a:p>
            <a:pPr algn="ctr" defTabSz="931684" fontAlgn="base">
              <a:lnSpc>
                <a:spcPct val="90000"/>
              </a:lnSpc>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Power BI reports</a:t>
            </a:r>
          </a:p>
        </p:txBody>
      </p:sp>
      <p:sp>
        <p:nvSpPr>
          <p:cNvPr id="59" name="Rectangle 58">
            <a:extLst>
              <a:ext uri="{FF2B5EF4-FFF2-40B4-BE49-F238E27FC236}">
                <a16:creationId xmlns:a16="http://schemas.microsoft.com/office/drawing/2014/main" id="{7C02BC4F-3B90-4DAB-A2FD-BF0156D4797F}"/>
              </a:ext>
            </a:extLst>
          </p:cNvPr>
          <p:cNvSpPr/>
          <p:nvPr/>
        </p:nvSpPr>
        <p:spPr>
          <a:xfrm>
            <a:off x="6261319" y="4446639"/>
            <a:ext cx="797399" cy="396696"/>
          </a:xfrm>
          <a:prstGeom prst="rect">
            <a:avLst/>
          </a:prstGeom>
        </p:spPr>
        <p:txBody>
          <a:bodyPr wrap="square">
            <a:spAutoFit/>
          </a:bodyPr>
          <a:lstStyle/>
          <a:p>
            <a:pPr algn="ctr" defTabSz="932597" fontAlgn="base">
              <a:lnSpc>
                <a:spcPct val="90000"/>
              </a:lnSpc>
              <a:spcBef>
                <a:spcPct val="0"/>
              </a:spcBef>
              <a:spcAft>
                <a:spcPct val="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Storage</a:t>
            </a:r>
          </a:p>
        </p:txBody>
      </p:sp>
      <p:cxnSp>
        <p:nvCxnSpPr>
          <p:cNvPr id="60" name="Straight Arrow Connector 59">
            <a:extLst>
              <a:ext uri="{FF2B5EF4-FFF2-40B4-BE49-F238E27FC236}">
                <a16:creationId xmlns:a16="http://schemas.microsoft.com/office/drawing/2014/main" id="{AF95CBAF-DB1C-4ADE-83DC-7D193EC183C7}"/>
              </a:ext>
            </a:extLst>
          </p:cNvPr>
          <p:cNvCxnSpPr>
            <a:cxnSpLocks/>
          </p:cNvCxnSpPr>
          <p:nvPr/>
        </p:nvCxnSpPr>
        <p:spPr>
          <a:xfrm>
            <a:off x="5828993" y="4290664"/>
            <a:ext cx="483084" cy="0"/>
          </a:xfrm>
          <a:prstGeom prst="straightConnector1">
            <a:avLst/>
          </a:prstGeom>
          <a:noFill/>
          <a:ln w="22225" cap="flat" cmpd="sng" algn="ctr">
            <a:solidFill>
              <a:schemeClr val="bg1">
                <a:lumMod val="50000"/>
              </a:schemeClr>
            </a:solidFill>
            <a:prstDash val="solid"/>
            <a:headEnd type="none"/>
            <a:tailEnd type="triangle"/>
          </a:ln>
          <a:effectLst/>
        </p:spPr>
      </p:cxnSp>
      <p:cxnSp>
        <p:nvCxnSpPr>
          <p:cNvPr id="61" name="Straight Arrow Connector 60">
            <a:extLst>
              <a:ext uri="{FF2B5EF4-FFF2-40B4-BE49-F238E27FC236}">
                <a16:creationId xmlns:a16="http://schemas.microsoft.com/office/drawing/2014/main" id="{7F6E8738-5FF0-4B80-AF41-D7C4CB2602F7}"/>
              </a:ext>
            </a:extLst>
          </p:cNvPr>
          <p:cNvCxnSpPr>
            <a:cxnSpLocks/>
          </p:cNvCxnSpPr>
          <p:nvPr/>
        </p:nvCxnSpPr>
        <p:spPr>
          <a:xfrm>
            <a:off x="7009932" y="4290664"/>
            <a:ext cx="1060717" cy="0"/>
          </a:xfrm>
          <a:prstGeom prst="straightConnector1">
            <a:avLst/>
          </a:prstGeom>
          <a:noFill/>
          <a:ln w="22225" cap="flat" cmpd="sng" algn="ctr">
            <a:solidFill>
              <a:schemeClr val="bg1">
                <a:lumMod val="50000"/>
              </a:schemeClr>
            </a:solidFill>
            <a:prstDash val="solid"/>
            <a:headEnd type="none"/>
            <a:tailEnd type="triangle"/>
          </a:ln>
          <a:effectLst/>
        </p:spPr>
      </p:cxnSp>
      <p:sp>
        <p:nvSpPr>
          <p:cNvPr id="62" name="Rectangle 61">
            <a:extLst>
              <a:ext uri="{FF2B5EF4-FFF2-40B4-BE49-F238E27FC236}">
                <a16:creationId xmlns:a16="http://schemas.microsoft.com/office/drawing/2014/main" id="{9B00C1F1-5A78-46A4-B57D-C107F86BAD54}"/>
              </a:ext>
            </a:extLst>
          </p:cNvPr>
          <p:cNvSpPr/>
          <p:nvPr/>
        </p:nvSpPr>
        <p:spPr>
          <a:xfrm>
            <a:off x="6980788" y="4459555"/>
            <a:ext cx="1060659" cy="547959"/>
          </a:xfrm>
          <a:prstGeom prst="rect">
            <a:avLst/>
          </a:prstGeom>
        </p:spPr>
        <p:txBody>
          <a:bodyPr wrap="square">
            <a:sp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Data model</a:t>
            </a:r>
          </a:p>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 and </a:t>
            </a:r>
          </a:p>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cubes</a:t>
            </a:r>
          </a:p>
        </p:txBody>
      </p:sp>
      <p:grpSp>
        <p:nvGrpSpPr>
          <p:cNvPr id="71" name="Group 70">
            <a:extLst>
              <a:ext uri="{FF2B5EF4-FFF2-40B4-BE49-F238E27FC236}">
                <a16:creationId xmlns:a16="http://schemas.microsoft.com/office/drawing/2014/main" id="{8F93DF84-D503-48B3-BD32-98E61058ACD3}"/>
              </a:ext>
            </a:extLst>
          </p:cNvPr>
          <p:cNvGrpSpPr/>
          <p:nvPr/>
        </p:nvGrpSpPr>
        <p:grpSpPr>
          <a:xfrm>
            <a:off x="11252479" y="2534620"/>
            <a:ext cx="432178" cy="454276"/>
            <a:chOff x="7950200" y="1743076"/>
            <a:chExt cx="558800" cy="587374"/>
          </a:xfrm>
          <a:solidFill>
            <a:schemeClr val="accent1"/>
          </a:solidFill>
        </p:grpSpPr>
        <p:sp>
          <p:nvSpPr>
            <p:cNvPr id="72" name="Freeform 5">
              <a:extLst>
                <a:ext uri="{FF2B5EF4-FFF2-40B4-BE49-F238E27FC236}">
                  <a16:creationId xmlns:a16="http://schemas.microsoft.com/office/drawing/2014/main" id="{2B7B988A-2A4B-49CE-8863-7CCE22AA5177}"/>
                </a:ext>
              </a:extLst>
            </p:cNvPr>
            <p:cNvSpPr>
              <a:spLocks/>
            </p:cNvSpPr>
            <p:nvPr/>
          </p:nvSpPr>
          <p:spPr bwMode="auto">
            <a:xfrm>
              <a:off x="8058150" y="2024063"/>
              <a:ext cx="69850" cy="228600"/>
            </a:xfrm>
            <a:custGeom>
              <a:avLst/>
              <a:gdLst>
                <a:gd name="T0" fmla="*/ 16 w 16"/>
                <a:gd name="T1" fmla="*/ 44 h 53"/>
                <a:gd name="T2" fmla="*/ 8 w 16"/>
                <a:gd name="T3" fmla="*/ 53 h 53"/>
                <a:gd name="T4" fmla="*/ 0 w 16"/>
                <a:gd name="T5" fmla="*/ 44 h 53"/>
                <a:gd name="T6" fmla="*/ 0 w 16"/>
                <a:gd name="T7" fmla="*/ 8 h 53"/>
                <a:gd name="T8" fmla="*/ 8 w 16"/>
                <a:gd name="T9" fmla="*/ 0 h 53"/>
                <a:gd name="T10" fmla="*/ 16 w 16"/>
                <a:gd name="T11" fmla="*/ 8 h 53"/>
                <a:gd name="T12" fmla="*/ 16 w 16"/>
                <a:gd name="T13" fmla="*/ 44 h 53"/>
              </a:gdLst>
              <a:ahLst/>
              <a:cxnLst>
                <a:cxn ang="0">
                  <a:pos x="T0" y="T1"/>
                </a:cxn>
                <a:cxn ang="0">
                  <a:pos x="T2" y="T3"/>
                </a:cxn>
                <a:cxn ang="0">
                  <a:pos x="T4" y="T5"/>
                </a:cxn>
                <a:cxn ang="0">
                  <a:pos x="T6" y="T7"/>
                </a:cxn>
                <a:cxn ang="0">
                  <a:pos x="T8" y="T9"/>
                </a:cxn>
                <a:cxn ang="0">
                  <a:pos x="T10" y="T11"/>
                </a:cxn>
                <a:cxn ang="0">
                  <a:pos x="T12" y="T13"/>
                </a:cxn>
              </a:cxnLst>
              <a:rect l="0" t="0" r="r" b="b"/>
              <a:pathLst>
                <a:path w="16" h="53">
                  <a:moveTo>
                    <a:pt x="16" y="44"/>
                  </a:moveTo>
                  <a:cubicBezTo>
                    <a:pt x="16" y="49"/>
                    <a:pt x="13" y="53"/>
                    <a:pt x="8" y="53"/>
                  </a:cubicBezTo>
                  <a:cubicBezTo>
                    <a:pt x="3" y="53"/>
                    <a:pt x="0" y="49"/>
                    <a:pt x="0" y="44"/>
                  </a:cubicBezTo>
                  <a:cubicBezTo>
                    <a:pt x="0" y="8"/>
                    <a:pt x="0" y="8"/>
                    <a:pt x="0" y="8"/>
                  </a:cubicBezTo>
                  <a:cubicBezTo>
                    <a:pt x="0" y="4"/>
                    <a:pt x="3" y="0"/>
                    <a:pt x="8" y="0"/>
                  </a:cubicBezTo>
                  <a:cubicBezTo>
                    <a:pt x="13" y="0"/>
                    <a:pt x="16" y="3"/>
                    <a:pt x="16" y="8"/>
                  </a:cubicBezTo>
                  <a:lnTo>
                    <a:pt x="1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3" name="Freeform 6">
              <a:extLst>
                <a:ext uri="{FF2B5EF4-FFF2-40B4-BE49-F238E27FC236}">
                  <a16:creationId xmlns:a16="http://schemas.microsoft.com/office/drawing/2014/main" id="{A0128DF9-C543-4E17-8B95-630DC33AAF6A}"/>
                </a:ext>
              </a:extLst>
            </p:cNvPr>
            <p:cNvSpPr>
              <a:spLocks/>
            </p:cNvSpPr>
            <p:nvPr/>
          </p:nvSpPr>
          <p:spPr bwMode="auto">
            <a:xfrm>
              <a:off x="8162925" y="1985963"/>
              <a:ext cx="73025" cy="306387"/>
            </a:xfrm>
            <a:custGeom>
              <a:avLst/>
              <a:gdLst>
                <a:gd name="T0" fmla="*/ 16 w 17"/>
                <a:gd name="T1" fmla="*/ 63 h 71"/>
                <a:gd name="T2" fmla="*/ 8 w 17"/>
                <a:gd name="T3" fmla="*/ 71 h 71"/>
                <a:gd name="T4" fmla="*/ 0 w 17"/>
                <a:gd name="T5" fmla="*/ 63 h 71"/>
                <a:gd name="T6" fmla="*/ 0 w 17"/>
                <a:gd name="T7" fmla="*/ 8 h 71"/>
                <a:gd name="T8" fmla="*/ 8 w 17"/>
                <a:gd name="T9" fmla="*/ 0 h 71"/>
                <a:gd name="T10" fmla="*/ 17 w 17"/>
                <a:gd name="T11" fmla="*/ 8 h 71"/>
                <a:gd name="T12" fmla="*/ 17 w 17"/>
                <a:gd name="T13" fmla="*/ 63 h 71"/>
                <a:gd name="T14" fmla="*/ 16 w 17"/>
                <a:gd name="T15" fmla="*/ 63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1">
                  <a:moveTo>
                    <a:pt x="16" y="63"/>
                  </a:moveTo>
                  <a:cubicBezTo>
                    <a:pt x="16" y="67"/>
                    <a:pt x="13" y="71"/>
                    <a:pt x="8" y="71"/>
                  </a:cubicBezTo>
                  <a:cubicBezTo>
                    <a:pt x="3" y="71"/>
                    <a:pt x="0" y="68"/>
                    <a:pt x="0" y="63"/>
                  </a:cubicBezTo>
                  <a:cubicBezTo>
                    <a:pt x="0" y="8"/>
                    <a:pt x="0" y="8"/>
                    <a:pt x="0" y="8"/>
                  </a:cubicBezTo>
                  <a:cubicBezTo>
                    <a:pt x="0" y="4"/>
                    <a:pt x="4" y="0"/>
                    <a:pt x="8" y="0"/>
                  </a:cubicBezTo>
                  <a:cubicBezTo>
                    <a:pt x="13" y="0"/>
                    <a:pt x="17" y="3"/>
                    <a:pt x="17" y="8"/>
                  </a:cubicBezTo>
                  <a:cubicBezTo>
                    <a:pt x="17" y="63"/>
                    <a:pt x="17" y="63"/>
                    <a:pt x="17" y="63"/>
                  </a:cubicBezTo>
                  <a:lnTo>
                    <a:pt x="16"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4" name="Freeform 7">
              <a:extLst>
                <a:ext uri="{FF2B5EF4-FFF2-40B4-BE49-F238E27FC236}">
                  <a16:creationId xmlns:a16="http://schemas.microsoft.com/office/drawing/2014/main" id="{2351E0DF-A214-40F0-BBCF-4628CE0AFCA4}"/>
                </a:ext>
              </a:extLst>
            </p:cNvPr>
            <p:cNvSpPr>
              <a:spLocks/>
            </p:cNvSpPr>
            <p:nvPr/>
          </p:nvSpPr>
          <p:spPr bwMode="auto">
            <a:xfrm>
              <a:off x="7950200" y="2058988"/>
              <a:ext cx="73025" cy="158750"/>
            </a:xfrm>
            <a:custGeom>
              <a:avLst/>
              <a:gdLst>
                <a:gd name="T0" fmla="*/ 17 w 17"/>
                <a:gd name="T1" fmla="*/ 28 h 37"/>
                <a:gd name="T2" fmla="*/ 9 w 17"/>
                <a:gd name="T3" fmla="*/ 37 h 37"/>
                <a:gd name="T4" fmla="*/ 0 w 17"/>
                <a:gd name="T5" fmla="*/ 28 h 37"/>
                <a:gd name="T6" fmla="*/ 0 w 17"/>
                <a:gd name="T7" fmla="*/ 9 h 37"/>
                <a:gd name="T8" fmla="*/ 9 w 17"/>
                <a:gd name="T9" fmla="*/ 0 h 37"/>
                <a:gd name="T10" fmla="*/ 17 w 17"/>
                <a:gd name="T11" fmla="*/ 9 h 37"/>
                <a:gd name="T12" fmla="*/ 17 w 17"/>
                <a:gd name="T13" fmla="*/ 28 h 37"/>
              </a:gdLst>
              <a:ahLst/>
              <a:cxnLst>
                <a:cxn ang="0">
                  <a:pos x="T0" y="T1"/>
                </a:cxn>
                <a:cxn ang="0">
                  <a:pos x="T2" y="T3"/>
                </a:cxn>
                <a:cxn ang="0">
                  <a:pos x="T4" y="T5"/>
                </a:cxn>
                <a:cxn ang="0">
                  <a:pos x="T6" y="T7"/>
                </a:cxn>
                <a:cxn ang="0">
                  <a:pos x="T8" y="T9"/>
                </a:cxn>
                <a:cxn ang="0">
                  <a:pos x="T10" y="T11"/>
                </a:cxn>
                <a:cxn ang="0">
                  <a:pos x="T12" y="T13"/>
                </a:cxn>
              </a:cxnLst>
              <a:rect l="0" t="0" r="r" b="b"/>
              <a:pathLst>
                <a:path w="17" h="37">
                  <a:moveTo>
                    <a:pt x="17" y="28"/>
                  </a:moveTo>
                  <a:cubicBezTo>
                    <a:pt x="17" y="33"/>
                    <a:pt x="13" y="37"/>
                    <a:pt x="9" y="37"/>
                  </a:cubicBezTo>
                  <a:cubicBezTo>
                    <a:pt x="4" y="37"/>
                    <a:pt x="0" y="33"/>
                    <a:pt x="0" y="28"/>
                  </a:cubicBezTo>
                  <a:cubicBezTo>
                    <a:pt x="0" y="9"/>
                    <a:pt x="0" y="9"/>
                    <a:pt x="0" y="9"/>
                  </a:cubicBezTo>
                  <a:cubicBezTo>
                    <a:pt x="0" y="4"/>
                    <a:pt x="4" y="0"/>
                    <a:pt x="9" y="0"/>
                  </a:cubicBezTo>
                  <a:cubicBezTo>
                    <a:pt x="13" y="0"/>
                    <a:pt x="17" y="4"/>
                    <a:pt x="17" y="9"/>
                  </a:cubicBezTo>
                  <a:lnTo>
                    <a:pt x="17"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5" name="Freeform 8">
              <a:extLst>
                <a:ext uri="{FF2B5EF4-FFF2-40B4-BE49-F238E27FC236}">
                  <a16:creationId xmlns:a16="http://schemas.microsoft.com/office/drawing/2014/main" id="{9A60E440-58D8-4C78-91BA-27FA4B22AD1E}"/>
                </a:ext>
              </a:extLst>
            </p:cNvPr>
            <p:cNvSpPr>
              <a:spLocks/>
            </p:cNvSpPr>
            <p:nvPr/>
          </p:nvSpPr>
          <p:spPr bwMode="auto">
            <a:xfrm>
              <a:off x="8266113" y="1941513"/>
              <a:ext cx="74613" cy="388937"/>
            </a:xfrm>
            <a:custGeom>
              <a:avLst/>
              <a:gdLst>
                <a:gd name="T0" fmla="*/ 16 w 17"/>
                <a:gd name="T1" fmla="*/ 82 h 90"/>
                <a:gd name="T2" fmla="*/ 8 w 17"/>
                <a:gd name="T3" fmla="*/ 90 h 90"/>
                <a:gd name="T4" fmla="*/ 0 w 17"/>
                <a:gd name="T5" fmla="*/ 82 h 90"/>
                <a:gd name="T6" fmla="*/ 0 w 17"/>
                <a:gd name="T7" fmla="*/ 9 h 90"/>
                <a:gd name="T8" fmla="*/ 8 w 17"/>
                <a:gd name="T9" fmla="*/ 0 h 90"/>
                <a:gd name="T10" fmla="*/ 17 w 17"/>
                <a:gd name="T11" fmla="*/ 9 h 90"/>
                <a:gd name="T12" fmla="*/ 17 w 17"/>
                <a:gd name="T13" fmla="*/ 82 h 90"/>
                <a:gd name="T14" fmla="*/ 16 w 17"/>
                <a:gd name="T15" fmla="*/ 8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0">
                  <a:moveTo>
                    <a:pt x="16" y="82"/>
                  </a:moveTo>
                  <a:cubicBezTo>
                    <a:pt x="16" y="86"/>
                    <a:pt x="13" y="90"/>
                    <a:pt x="8" y="90"/>
                  </a:cubicBezTo>
                  <a:cubicBezTo>
                    <a:pt x="4" y="90"/>
                    <a:pt x="0" y="86"/>
                    <a:pt x="0" y="82"/>
                  </a:cubicBezTo>
                  <a:cubicBezTo>
                    <a:pt x="0" y="9"/>
                    <a:pt x="0" y="9"/>
                    <a:pt x="0" y="9"/>
                  </a:cubicBezTo>
                  <a:cubicBezTo>
                    <a:pt x="0" y="4"/>
                    <a:pt x="4" y="0"/>
                    <a:pt x="8" y="0"/>
                  </a:cubicBezTo>
                  <a:cubicBezTo>
                    <a:pt x="13" y="0"/>
                    <a:pt x="17" y="4"/>
                    <a:pt x="17" y="9"/>
                  </a:cubicBezTo>
                  <a:cubicBezTo>
                    <a:pt x="17" y="82"/>
                    <a:pt x="17" y="82"/>
                    <a:pt x="17" y="82"/>
                  </a:cubicBezTo>
                  <a:lnTo>
                    <a:pt x="1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6" name="Freeform 9">
              <a:extLst>
                <a:ext uri="{FF2B5EF4-FFF2-40B4-BE49-F238E27FC236}">
                  <a16:creationId xmlns:a16="http://schemas.microsoft.com/office/drawing/2014/main" id="{D49414DB-F1CA-4551-93BF-500EC6CA2230}"/>
                </a:ext>
              </a:extLst>
            </p:cNvPr>
            <p:cNvSpPr>
              <a:spLocks/>
            </p:cNvSpPr>
            <p:nvPr/>
          </p:nvSpPr>
          <p:spPr bwMode="auto">
            <a:xfrm>
              <a:off x="7972425" y="1743076"/>
              <a:ext cx="536575" cy="534987"/>
            </a:xfrm>
            <a:custGeom>
              <a:avLst/>
              <a:gdLst>
                <a:gd name="T0" fmla="*/ 111 w 124"/>
                <a:gd name="T1" fmla="*/ 124 h 124"/>
                <a:gd name="T2" fmla="*/ 106 w 124"/>
                <a:gd name="T3" fmla="*/ 123 h 124"/>
                <a:gd name="T4" fmla="*/ 96 w 124"/>
                <a:gd name="T5" fmla="*/ 120 h 124"/>
                <a:gd name="T6" fmla="*/ 94 w 124"/>
                <a:gd name="T7" fmla="*/ 116 h 124"/>
                <a:gd name="T8" fmla="*/ 98 w 124"/>
                <a:gd name="T9" fmla="*/ 114 h 124"/>
                <a:gd name="T10" fmla="*/ 109 w 124"/>
                <a:gd name="T11" fmla="*/ 117 h 124"/>
                <a:gd name="T12" fmla="*/ 115 w 124"/>
                <a:gd name="T13" fmla="*/ 116 h 124"/>
                <a:gd name="T14" fmla="*/ 118 w 124"/>
                <a:gd name="T15" fmla="*/ 110 h 124"/>
                <a:gd name="T16" fmla="*/ 118 w 124"/>
                <a:gd name="T17" fmla="*/ 44 h 124"/>
                <a:gd name="T18" fmla="*/ 113 w 124"/>
                <a:gd name="T19" fmla="*/ 37 h 124"/>
                <a:gd name="T20" fmla="*/ 15 w 124"/>
                <a:gd name="T21" fmla="*/ 7 h 124"/>
                <a:gd name="T22" fmla="*/ 9 w 124"/>
                <a:gd name="T23" fmla="*/ 8 h 124"/>
                <a:gd name="T24" fmla="*/ 6 w 124"/>
                <a:gd name="T25" fmla="*/ 14 h 124"/>
                <a:gd name="T26" fmla="*/ 6 w 124"/>
                <a:gd name="T27" fmla="*/ 60 h 124"/>
                <a:gd name="T28" fmla="*/ 3 w 124"/>
                <a:gd name="T29" fmla="*/ 63 h 124"/>
                <a:gd name="T30" fmla="*/ 0 w 124"/>
                <a:gd name="T31" fmla="*/ 60 h 124"/>
                <a:gd name="T32" fmla="*/ 0 w 124"/>
                <a:gd name="T33" fmla="*/ 14 h 124"/>
                <a:gd name="T34" fmla="*/ 5 w 124"/>
                <a:gd name="T35" fmla="*/ 3 h 124"/>
                <a:gd name="T36" fmla="*/ 17 w 124"/>
                <a:gd name="T37" fmla="*/ 1 h 124"/>
                <a:gd name="T38" fmla="*/ 115 w 124"/>
                <a:gd name="T39" fmla="*/ 31 h 124"/>
                <a:gd name="T40" fmla="*/ 124 w 124"/>
                <a:gd name="T41" fmla="*/ 44 h 124"/>
                <a:gd name="T42" fmla="*/ 124 w 124"/>
                <a:gd name="T43" fmla="*/ 111 h 124"/>
                <a:gd name="T44" fmla="*/ 119 w 124"/>
                <a:gd name="T45" fmla="*/ 122 h 124"/>
                <a:gd name="T46" fmla="*/ 111 w 124"/>
                <a:gd name="T4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24">
                  <a:moveTo>
                    <a:pt x="111" y="124"/>
                  </a:moveTo>
                  <a:cubicBezTo>
                    <a:pt x="109" y="124"/>
                    <a:pt x="108" y="124"/>
                    <a:pt x="106" y="123"/>
                  </a:cubicBezTo>
                  <a:cubicBezTo>
                    <a:pt x="96" y="120"/>
                    <a:pt x="96" y="120"/>
                    <a:pt x="96" y="120"/>
                  </a:cubicBezTo>
                  <a:cubicBezTo>
                    <a:pt x="95" y="120"/>
                    <a:pt x="94" y="118"/>
                    <a:pt x="94" y="116"/>
                  </a:cubicBezTo>
                  <a:cubicBezTo>
                    <a:pt x="95" y="114"/>
                    <a:pt x="97" y="113"/>
                    <a:pt x="98" y="114"/>
                  </a:cubicBezTo>
                  <a:cubicBezTo>
                    <a:pt x="109" y="117"/>
                    <a:pt x="109" y="117"/>
                    <a:pt x="109" y="117"/>
                  </a:cubicBezTo>
                  <a:cubicBezTo>
                    <a:pt x="111" y="118"/>
                    <a:pt x="113" y="118"/>
                    <a:pt x="115" y="116"/>
                  </a:cubicBezTo>
                  <a:cubicBezTo>
                    <a:pt x="117" y="115"/>
                    <a:pt x="118" y="112"/>
                    <a:pt x="118" y="110"/>
                  </a:cubicBezTo>
                  <a:cubicBezTo>
                    <a:pt x="118" y="44"/>
                    <a:pt x="118" y="44"/>
                    <a:pt x="118" y="44"/>
                  </a:cubicBezTo>
                  <a:cubicBezTo>
                    <a:pt x="118" y="40"/>
                    <a:pt x="116" y="38"/>
                    <a:pt x="113" y="37"/>
                  </a:cubicBezTo>
                  <a:cubicBezTo>
                    <a:pt x="15" y="7"/>
                    <a:pt x="15" y="7"/>
                    <a:pt x="15" y="7"/>
                  </a:cubicBezTo>
                  <a:cubicBezTo>
                    <a:pt x="13" y="6"/>
                    <a:pt x="11" y="7"/>
                    <a:pt x="9" y="8"/>
                  </a:cubicBezTo>
                  <a:cubicBezTo>
                    <a:pt x="7" y="10"/>
                    <a:pt x="6" y="12"/>
                    <a:pt x="6" y="14"/>
                  </a:cubicBezTo>
                  <a:cubicBezTo>
                    <a:pt x="6" y="60"/>
                    <a:pt x="6" y="60"/>
                    <a:pt x="6" y="60"/>
                  </a:cubicBezTo>
                  <a:cubicBezTo>
                    <a:pt x="6" y="62"/>
                    <a:pt x="4" y="63"/>
                    <a:pt x="3" y="63"/>
                  </a:cubicBezTo>
                  <a:cubicBezTo>
                    <a:pt x="1" y="63"/>
                    <a:pt x="0" y="62"/>
                    <a:pt x="0" y="60"/>
                  </a:cubicBezTo>
                  <a:cubicBezTo>
                    <a:pt x="0" y="14"/>
                    <a:pt x="0" y="14"/>
                    <a:pt x="0" y="14"/>
                  </a:cubicBezTo>
                  <a:cubicBezTo>
                    <a:pt x="0" y="10"/>
                    <a:pt x="2" y="6"/>
                    <a:pt x="5" y="3"/>
                  </a:cubicBezTo>
                  <a:cubicBezTo>
                    <a:pt x="9" y="0"/>
                    <a:pt x="13" y="0"/>
                    <a:pt x="17" y="1"/>
                  </a:cubicBezTo>
                  <a:cubicBezTo>
                    <a:pt x="115" y="31"/>
                    <a:pt x="115" y="31"/>
                    <a:pt x="115" y="31"/>
                  </a:cubicBezTo>
                  <a:cubicBezTo>
                    <a:pt x="120" y="32"/>
                    <a:pt x="124" y="38"/>
                    <a:pt x="124" y="44"/>
                  </a:cubicBezTo>
                  <a:cubicBezTo>
                    <a:pt x="124" y="111"/>
                    <a:pt x="124" y="111"/>
                    <a:pt x="124" y="111"/>
                  </a:cubicBezTo>
                  <a:cubicBezTo>
                    <a:pt x="124" y="115"/>
                    <a:pt x="122" y="119"/>
                    <a:pt x="119" y="122"/>
                  </a:cubicBezTo>
                  <a:cubicBezTo>
                    <a:pt x="116" y="123"/>
                    <a:pt x="114" y="124"/>
                    <a:pt x="111"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80" name="Freeform 13">
            <a:extLst>
              <a:ext uri="{FF2B5EF4-FFF2-40B4-BE49-F238E27FC236}">
                <a16:creationId xmlns:a16="http://schemas.microsoft.com/office/drawing/2014/main" id="{62EA755B-A1F6-4684-A512-93FAE100C95A}"/>
              </a:ext>
            </a:extLst>
          </p:cNvPr>
          <p:cNvSpPr>
            <a:spLocks noEditPoints="1"/>
          </p:cNvSpPr>
          <p:nvPr/>
        </p:nvSpPr>
        <p:spPr bwMode="auto">
          <a:xfrm>
            <a:off x="6457865" y="3965184"/>
            <a:ext cx="409634" cy="385347"/>
          </a:xfrm>
          <a:custGeom>
            <a:avLst/>
            <a:gdLst>
              <a:gd name="T0" fmla="*/ 0 w 92"/>
              <a:gd name="T1" fmla="*/ 83 h 86"/>
              <a:gd name="T2" fmla="*/ 89 w 92"/>
              <a:gd name="T3" fmla="*/ 86 h 86"/>
              <a:gd name="T4" fmla="*/ 92 w 92"/>
              <a:gd name="T5" fmla="*/ 3 h 86"/>
              <a:gd name="T6" fmla="*/ 3 w 92"/>
              <a:gd name="T7" fmla="*/ 0 h 86"/>
              <a:gd name="T8" fmla="*/ 20 w 92"/>
              <a:gd name="T9" fmla="*/ 76 h 86"/>
              <a:gd name="T10" fmla="*/ 10 w 92"/>
              <a:gd name="T11" fmla="*/ 65 h 86"/>
              <a:gd name="T12" fmla="*/ 20 w 92"/>
              <a:gd name="T13" fmla="*/ 76 h 86"/>
              <a:gd name="T14" fmla="*/ 10 w 92"/>
              <a:gd name="T15" fmla="*/ 60 h 86"/>
              <a:gd name="T16" fmla="*/ 20 w 92"/>
              <a:gd name="T17" fmla="*/ 50 h 86"/>
              <a:gd name="T18" fmla="*/ 20 w 92"/>
              <a:gd name="T19" fmla="*/ 45 h 86"/>
              <a:gd name="T20" fmla="*/ 10 w 92"/>
              <a:gd name="T21" fmla="*/ 35 h 86"/>
              <a:gd name="T22" fmla="*/ 20 w 92"/>
              <a:gd name="T23" fmla="*/ 45 h 86"/>
              <a:gd name="T24" fmla="*/ 26 w 92"/>
              <a:gd name="T25" fmla="*/ 76 h 86"/>
              <a:gd name="T26" fmla="*/ 36 w 92"/>
              <a:gd name="T27" fmla="*/ 65 h 86"/>
              <a:gd name="T28" fmla="*/ 36 w 92"/>
              <a:gd name="T29" fmla="*/ 60 h 86"/>
              <a:gd name="T30" fmla="*/ 26 w 92"/>
              <a:gd name="T31" fmla="*/ 50 h 86"/>
              <a:gd name="T32" fmla="*/ 36 w 92"/>
              <a:gd name="T33" fmla="*/ 60 h 86"/>
              <a:gd name="T34" fmla="*/ 26 w 92"/>
              <a:gd name="T35" fmla="*/ 45 h 86"/>
              <a:gd name="T36" fmla="*/ 36 w 92"/>
              <a:gd name="T37" fmla="*/ 35 h 86"/>
              <a:gd name="T38" fmla="*/ 36 w 92"/>
              <a:gd name="T39" fmla="*/ 30 h 86"/>
              <a:gd name="T40" fmla="*/ 26 w 92"/>
              <a:gd name="T41" fmla="*/ 20 h 86"/>
              <a:gd name="T42" fmla="*/ 36 w 92"/>
              <a:gd name="T43" fmla="*/ 30 h 86"/>
              <a:gd name="T44" fmla="*/ 41 w 92"/>
              <a:gd name="T45" fmla="*/ 76 h 86"/>
              <a:gd name="T46" fmla="*/ 51 w 92"/>
              <a:gd name="T47" fmla="*/ 65 h 86"/>
              <a:gd name="T48" fmla="*/ 51 w 92"/>
              <a:gd name="T49" fmla="*/ 60 h 86"/>
              <a:gd name="T50" fmla="*/ 41 w 92"/>
              <a:gd name="T51" fmla="*/ 50 h 86"/>
              <a:gd name="T52" fmla="*/ 51 w 92"/>
              <a:gd name="T53" fmla="*/ 60 h 86"/>
              <a:gd name="T54" fmla="*/ 41 w 92"/>
              <a:gd name="T55" fmla="*/ 45 h 86"/>
              <a:gd name="T56" fmla="*/ 51 w 92"/>
              <a:gd name="T57" fmla="*/ 35 h 86"/>
              <a:gd name="T58" fmla="*/ 51 w 92"/>
              <a:gd name="T59" fmla="*/ 30 h 86"/>
              <a:gd name="T60" fmla="*/ 41 w 92"/>
              <a:gd name="T61" fmla="*/ 20 h 86"/>
              <a:gd name="T62" fmla="*/ 51 w 92"/>
              <a:gd name="T63" fmla="*/ 30 h 86"/>
              <a:gd name="T64" fmla="*/ 56 w 92"/>
              <a:gd name="T65" fmla="*/ 76 h 86"/>
              <a:gd name="T66" fmla="*/ 66 w 92"/>
              <a:gd name="T67" fmla="*/ 65 h 86"/>
              <a:gd name="T68" fmla="*/ 66 w 92"/>
              <a:gd name="T69" fmla="*/ 60 h 86"/>
              <a:gd name="T70" fmla="*/ 56 w 92"/>
              <a:gd name="T71" fmla="*/ 50 h 86"/>
              <a:gd name="T72" fmla="*/ 66 w 92"/>
              <a:gd name="T73" fmla="*/ 60 h 86"/>
              <a:gd name="T74" fmla="*/ 56 w 92"/>
              <a:gd name="T75" fmla="*/ 45 h 86"/>
              <a:gd name="T76" fmla="*/ 66 w 92"/>
              <a:gd name="T77" fmla="*/ 35 h 86"/>
              <a:gd name="T78" fmla="*/ 66 w 92"/>
              <a:gd name="T79" fmla="*/ 30 h 86"/>
              <a:gd name="T80" fmla="*/ 56 w 92"/>
              <a:gd name="T81" fmla="*/ 20 h 86"/>
              <a:gd name="T82" fmla="*/ 66 w 92"/>
              <a:gd name="T83" fmla="*/ 30 h 86"/>
              <a:gd name="T84" fmla="*/ 71 w 92"/>
              <a:gd name="T85" fmla="*/ 60 h 86"/>
              <a:gd name="T86" fmla="*/ 82 w 92"/>
              <a:gd name="T87" fmla="*/ 50 h 86"/>
              <a:gd name="T88" fmla="*/ 82 w 92"/>
              <a:gd name="T89" fmla="*/ 45 h 86"/>
              <a:gd name="T90" fmla="*/ 71 w 92"/>
              <a:gd name="T91" fmla="*/ 35 h 86"/>
              <a:gd name="T92" fmla="*/ 82 w 92"/>
              <a:gd name="T93" fmla="*/ 45 h 86"/>
              <a:gd name="T94" fmla="*/ 71 w 92"/>
              <a:gd name="T95" fmla="*/ 30 h 86"/>
              <a:gd name="T96" fmla="*/ 82 w 92"/>
              <a:gd name="T97"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86">
                <a:moveTo>
                  <a:pt x="0" y="3"/>
                </a:moveTo>
                <a:cubicBezTo>
                  <a:pt x="0" y="83"/>
                  <a:pt x="0" y="83"/>
                  <a:pt x="0" y="83"/>
                </a:cubicBezTo>
                <a:cubicBezTo>
                  <a:pt x="0" y="85"/>
                  <a:pt x="2" y="86"/>
                  <a:pt x="3" y="86"/>
                </a:cubicBezTo>
                <a:cubicBezTo>
                  <a:pt x="89" y="86"/>
                  <a:pt x="89" y="86"/>
                  <a:pt x="89" y="86"/>
                </a:cubicBezTo>
                <a:cubicBezTo>
                  <a:pt x="91" y="86"/>
                  <a:pt x="92" y="85"/>
                  <a:pt x="92" y="83"/>
                </a:cubicBezTo>
                <a:cubicBezTo>
                  <a:pt x="92" y="3"/>
                  <a:pt x="92" y="3"/>
                  <a:pt x="92" y="3"/>
                </a:cubicBezTo>
                <a:cubicBezTo>
                  <a:pt x="92" y="1"/>
                  <a:pt x="91" y="0"/>
                  <a:pt x="89" y="0"/>
                </a:cubicBezTo>
                <a:cubicBezTo>
                  <a:pt x="3" y="0"/>
                  <a:pt x="3" y="0"/>
                  <a:pt x="3" y="0"/>
                </a:cubicBezTo>
                <a:cubicBezTo>
                  <a:pt x="2" y="0"/>
                  <a:pt x="0" y="1"/>
                  <a:pt x="0" y="3"/>
                </a:cubicBezTo>
                <a:close/>
                <a:moveTo>
                  <a:pt x="20" y="76"/>
                </a:moveTo>
                <a:cubicBezTo>
                  <a:pt x="10" y="76"/>
                  <a:pt x="10" y="76"/>
                  <a:pt x="10" y="76"/>
                </a:cubicBezTo>
                <a:cubicBezTo>
                  <a:pt x="10" y="65"/>
                  <a:pt x="10" y="65"/>
                  <a:pt x="10" y="65"/>
                </a:cubicBezTo>
                <a:cubicBezTo>
                  <a:pt x="20" y="65"/>
                  <a:pt x="20" y="65"/>
                  <a:pt x="20" y="65"/>
                </a:cubicBezTo>
                <a:lnTo>
                  <a:pt x="20" y="76"/>
                </a:lnTo>
                <a:close/>
                <a:moveTo>
                  <a:pt x="20" y="60"/>
                </a:moveTo>
                <a:cubicBezTo>
                  <a:pt x="10" y="60"/>
                  <a:pt x="10" y="60"/>
                  <a:pt x="10" y="60"/>
                </a:cubicBezTo>
                <a:cubicBezTo>
                  <a:pt x="10" y="50"/>
                  <a:pt x="10" y="50"/>
                  <a:pt x="10" y="50"/>
                </a:cubicBezTo>
                <a:cubicBezTo>
                  <a:pt x="20" y="50"/>
                  <a:pt x="20" y="50"/>
                  <a:pt x="20" y="50"/>
                </a:cubicBezTo>
                <a:lnTo>
                  <a:pt x="20" y="60"/>
                </a:lnTo>
                <a:close/>
                <a:moveTo>
                  <a:pt x="20" y="45"/>
                </a:moveTo>
                <a:cubicBezTo>
                  <a:pt x="10" y="45"/>
                  <a:pt x="10" y="45"/>
                  <a:pt x="10" y="45"/>
                </a:cubicBezTo>
                <a:cubicBezTo>
                  <a:pt x="10" y="35"/>
                  <a:pt x="10" y="35"/>
                  <a:pt x="10" y="35"/>
                </a:cubicBezTo>
                <a:cubicBezTo>
                  <a:pt x="20" y="35"/>
                  <a:pt x="20" y="35"/>
                  <a:pt x="20" y="35"/>
                </a:cubicBezTo>
                <a:lnTo>
                  <a:pt x="20" y="45"/>
                </a:lnTo>
                <a:close/>
                <a:moveTo>
                  <a:pt x="36" y="76"/>
                </a:moveTo>
                <a:cubicBezTo>
                  <a:pt x="26" y="76"/>
                  <a:pt x="26" y="76"/>
                  <a:pt x="26" y="76"/>
                </a:cubicBezTo>
                <a:cubicBezTo>
                  <a:pt x="26" y="65"/>
                  <a:pt x="26" y="65"/>
                  <a:pt x="26" y="65"/>
                </a:cubicBezTo>
                <a:cubicBezTo>
                  <a:pt x="36" y="65"/>
                  <a:pt x="36" y="65"/>
                  <a:pt x="36" y="65"/>
                </a:cubicBezTo>
                <a:lnTo>
                  <a:pt x="36" y="76"/>
                </a:lnTo>
                <a:close/>
                <a:moveTo>
                  <a:pt x="36" y="60"/>
                </a:moveTo>
                <a:cubicBezTo>
                  <a:pt x="26" y="60"/>
                  <a:pt x="26" y="60"/>
                  <a:pt x="26" y="60"/>
                </a:cubicBezTo>
                <a:cubicBezTo>
                  <a:pt x="26" y="50"/>
                  <a:pt x="26" y="50"/>
                  <a:pt x="26" y="50"/>
                </a:cubicBezTo>
                <a:cubicBezTo>
                  <a:pt x="36" y="50"/>
                  <a:pt x="36" y="50"/>
                  <a:pt x="36" y="50"/>
                </a:cubicBezTo>
                <a:lnTo>
                  <a:pt x="36" y="60"/>
                </a:lnTo>
                <a:close/>
                <a:moveTo>
                  <a:pt x="36" y="45"/>
                </a:moveTo>
                <a:cubicBezTo>
                  <a:pt x="26" y="45"/>
                  <a:pt x="26" y="45"/>
                  <a:pt x="26" y="45"/>
                </a:cubicBezTo>
                <a:cubicBezTo>
                  <a:pt x="26" y="35"/>
                  <a:pt x="26" y="35"/>
                  <a:pt x="26" y="35"/>
                </a:cubicBezTo>
                <a:cubicBezTo>
                  <a:pt x="36" y="35"/>
                  <a:pt x="36" y="35"/>
                  <a:pt x="36" y="35"/>
                </a:cubicBezTo>
                <a:lnTo>
                  <a:pt x="36" y="45"/>
                </a:lnTo>
                <a:close/>
                <a:moveTo>
                  <a:pt x="36" y="30"/>
                </a:moveTo>
                <a:cubicBezTo>
                  <a:pt x="26" y="30"/>
                  <a:pt x="26" y="30"/>
                  <a:pt x="26" y="30"/>
                </a:cubicBezTo>
                <a:cubicBezTo>
                  <a:pt x="26" y="20"/>
                  <a:pt x="26" y="20"/>
                  <a:pt x="26" y="20"/>
                </a:cubicBezTo>
                <a:cubicBezTo>
                  <a:pt x="36" y="20"/>
                  <a:pt x="36" y="20"/>
                  <a:pt x="36" y="20"/>
                </a:cubicBezTo>
                <a:lnTo>
                  <a:pt x="36" y="30"/>
                </a:lnTo>
                <a:close/>
                <a:moveTo>
                  <a:pt x="51" y="76"/>
                </a:moveTo>
                <a:cubicBezTo>
                  <a:pt x="41" y="76"/>
                  <a:pt x="41" y="76"/>
                  <a:pt x="41" y="76"/>
                </a:cubicBezTo>
                <a:cubicBezTo>
                  <a:pt x="41" y="65"/>
                  <a:pt x="41" y="65"/>
                  <a:pt x="41" y="65"/>
                </a:cubicBezTo>
                <a:cubicBezTo>
                  <a:pt x="51" y="65"/>
                  <a:pt x="51" y="65"/>
                  <a:pt x="51" y="65"/>
                </a:cubicBezTo>
                <a:lnTo>
                  <a:pt x="51" y="76"/>
                </a:lnTo>
                <a:close/>
                <a:moveTo>
                  <a:pt x="51" y="60"/>
                </a:moveTo>
                <a:cubicBezTo>
                  <a:pt x="41" y="60"/>
                  <a:pt x="41" y="60"/>
                  <a:pt x="41" y="60"/>
                </a:cubicBezTo>
                <a:cubicBezTo>
                  <a:pt x="41" y="50"/>
                  <a:pt x="41" y="50"/>
                  <a:pt x="41" y="50"/>
                </a:cubicBezTo>
                <a:cubicBezTo>
                  <a:pt x="51" y="50"/>
                  <a:pt x="51" y="50"/>
                  <a:pt x="51" y="50"/>
                </a:cubicBezTo>
                <a:lnTo>
                  <a:pt x="51" y="60"/>
                </a:lnTo>
                <a:close/>
                <a:moveTo>
                  <a:pt x="51" y="45"/>
                </a:moveTo>
                <a:cubicBezTo>
                  <a:pt x="41" y="45"/>
                  <a:pt x="41" y="45"/>
                  <a:pt x="41" y="45"/>
                </a:cubicBezTo>
                <a:cubicBezTo>
                  <a:pt x="41" y="35"/>
                  <a:pt x="41" y="35"/>
                  <a:pt x="41" y="35"/>
                </a:cubicBezTo>
                <a:cubicBezTo>
                  <a:pt x="51" y="35"/>
                  <a:pt x="51" y="35"/>
                  <a:pt x="51" y="35"/>
                </a:cubicBezTo>
                <a:lnTo>
                  <a:pt x="51" y="45"/>
                </a:lnTo>
                <a:close/>
                <a:moveTo>
                  <a:pt x="51" y="30"/>
                </a:moveTo>
                <a:cubicBezTo>
                  <a:pt x="41" y="30"/>
                  <a:pt x="41" y="30"/>
                  <a:pt x="41" y="30"/>
                </a:cubicBezTo>
                <a:cubicBezTo>
                  <a:pt x="41" y="20"/>
                  <a:pt x="41" y="20"/>
                  <a:pt x="41" y="20"/>
                </a:cubicBezTo>
                <a:cubicBezTo>
                  <a:pt x="51" y="20"/>
                  <a:pt x="51" y="20"/>
                  <a:pt x="51" y="20"/>
                </a:cubicBezTo>
                <a:lnTo>
                  <a:pt x="51" y="30"/>
                </a:lnTo>
                <a:close/>
                <a:moveTo>
                  <a:pt x="66" y="76"/>
                </a:moveTo>
                <a:cubicBezTo>
                  <a:pt x="56" y="76"/>
                  <a:pt x="56" y="76"/>
                  <a:pt x="56" y="76"/>
                </a:cubicBezTo>
                <a:cubicBezTo>
                  <a:pt x="56" y="65"/>
                  <a:pt x="56" y="65"/>
                  <a:pt x="56" y="65"/>
                </a:cubicBezTo>
                <a:cubicBezTo>
                  <a:pt x="66" y="65"/>
                  <a:pt x="66" y="65"/>
                  <a:pt x="66" y="65"/>
                </a:cubicBezTo>
                <a:lnTo>
                  <a:pt x="66" y="76"/>
                </a:lnTo>
                <a:close/>
                <a:moveTo>
                  <a:pt x="66" y="60"/>
                </a:moveTo>
                <a:cubicBezTo>
                  <a:pt x="56" y="60"/>
                  <a:pt x="56" y="60"/>
                  <a:pt x="56" y="60"/>
                </a:cubicBezTo>
                <a:cubicBezTo>
                  <a:pt x="56" y="50"/>
                  <a:pt x="56" y="50"/>
                  <a:pt x="56" y="50"/>
                </a:cubicBezTo>
                <a:cubicBezTo>
                  <a:pt x="66" y="50"/>
                  <a:pt x="66" y="50"/>
                  <a:pt x="66" y="50"/>
                </a:cubicBezTo>
                <a:lnTo>
                  <a:pt x="66" y="60"/>
                </a:lnTo>
                <a:close/>
                <a:moveTo>
                  <a:pt x="66" y="45"/>
                </a:moveTo>
                <a:cubicBezTo>
                  <a:pt x="56" y="45"/>
                  <a:pt x="56" y="45"/>
                  <a:pt x="56" y="45"/>
                </a:cubicBezTo>
                <a:cubicBezTo>
                  <a:pt x="56" y="35"/>
                  <a:pt x="56" y="35"/>
                  <a:pt x="56" y="35"/>
                </a:cubicBezTo>
                <a:cubicBezTo>
                  <a:pt x="66" y="35"/>
                  <a:pt x="66" y="35"/>
                  <a:pt x="66" y="35"/>
                </a:cubicBezTo>
                <a:lnTo>
                  <a:pt x="66" y="45"/>
                </a:lnTo>
                <a:close/>
                <a:moveTo>
                  <a:pt x="66" y="30"/>
                </a:moveTo>
                <a:cubicBezTo>
                  <a:pt x="56" y="30"/>
                  <a:pt x="56" y="30"/>
                  <a:pt x="56" y="30"/>
                </a:cubicBezTo>
                <a:cubicBezTo>
                  <a:pt x="56" y="20"/>
                  <a:pt x="56" y="20"/>
                  <a:pt x="56" y="20"/>
                </a:cubicBezTo>
                <a:cubicBezTo>
                  <a:pt x="66" y="20"/>
                  <a:pt x="66" y="20"/>
                  <a:pt x="66" y="20"/>
                </a:cubicBezTo>
                <a:lnTo>
                  <a:pt x="66" y="30"/>
                </a:lnTo>
                <a:close/>
                <a:moveTo>
                  <a:pt x="82" y="60"/>
                </a:moveTo>
                <a:cubicBezTo>
                  <a:pt x="71" y="60"/>
                  <a:pt x="71" y="60"/>
                  <a:pt x="71" y="60"/>
                </a:cubicBezTo>
                <a:cubicBezTo>
                  <a:pt x="71" y="50"/>
                  <a:pt x="71" y="50"/>
                  <a:pt x="71" y="50"/>
                </a:cubicBezTo>
                <a:cubicBezTo>
                  <a:pt x="82" y="50"/>
                  <a:pt x="82" y="50"/>
                  <a:pt x="82" y="50"/>
                </a:cubicBezTo>
                <a:lnTo>
                  <a:pt x="82" y="60"/>
                </a:lnTo>
                <a:close/>
                <a:moveTo>
                  <a:pt x="82" y="45"/>
                </a:moveTo>
                <a:cubicBezTo>
                  <a:pt x="71" y="45"/>
                  <a:pt x="71" y="45"/>
                  <a:pt x="71" y="45"/>
                </a:cubicBezTo>
                <a:cubicBezTo>
                  <a:pt x="71" y="35"/>
                  <a:pt x="71" y="35"/>
                  <a:pt x="71" y="35"/>
                </a:cubicBezTo>
                <a:cubicBezTo>
                  <a:pt x="82" y="35"/>
                  <a:pt x="82" y="35"/>
                  <a:pt x="82" y="35"/>
                </a:cubicBezTo>
                <a:lnTo>
                  <a:pt x="82" y="45"/>
                </a:lnTo>
                <a:close/>
                <a:moveTo>
                  <a:pt x="82" y="30"/>
                </a:moveTo>
                <a:cubicBezTo>
                  <a:pt x="71" y="30"/>
                  <a:pt x="71" y="30"/>
                  <a:pt x="71" y="30"/>
                </a:cubicBezTo>
                <a:cubicBezTo>
                  <a:pt x="71" y="20"/>
                  <a:pt x="71" y="20"/>
                  <a:pt x="71" y="20"/>
                </a:cubicBezTo>
                <a:cubicBezTo>
                  <a:pt x="82" y="20"/>
                  <a:pt x="82" y="20"/>
                  <a:pt x="82" y="20"/>
                </a:cubicBezTo>
                <a:lnTo>
                  <a:pt x="82" y="30"/>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5" name="Title 26">
            <a:extLst>
              <a:ext uri="{FF2B5EF4-FFF2-40B4-BE49-F238E27FC236}">
                <a16:creationId xmlns:a16="http://schemas.microsoft.com/office/drawing/2014/main" id="{E5C416F9-B8D2-4F76-8B97-F1998581EB41}"/>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57" name="Text Placeholder 27">
            <a:extLst>
              <a:ext uri="{FF2B5EF4-FFF2-40B4-BE49-F238E27FC236}">
                <a16:creationId xmlns:a16="http://schemas.microsoft.com/office/drawing/2014/main" id="{BD21BE57-89D5-4AB1-97F1-8DA4BCFEC841}"/>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Azure Backup reports with </a:t>
            </a:r>
            <a:r>
              <a:rPr lang="en-US" dirty="0" err="1">
                <a:latin typeface="Segoe UI Semibold"/>
              </a:rPr>
              <a:t>PowerBI</a:t>
            </a:r>
            <a:endParaRPr lang="en-US" dirty="0">
              <a:latin typeface="Segoe UI Semibold"/>
            </a:endParaRPr>
          </a:p>
        </p:txBody>
      </p:sp>
    </p:spTree>
    <p:extLst>
      <p:ext uri="{BB962C8B-B14F-4D97-AF65-F5344CB8AC3E}">
        <p14:creationId xmlns:p14="http://schemas.microsoft.com/office/powerpoint/2010/main" val="2031375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1E62B53-6902-401D-9108-9F4AEBA885C0}"/>
              </a:ext>
            </a:extLst>
          </p:cNvPr>
          <p:cNvGrpSpPr/>
          <p:nvPr/>
        </p:nvGrpSpPr>
        <p:grpSpPr>
          <a:xfrm>
            <a:off x="1158864" y="2640860"/>
            <a:ext cx="5124741" cy="789223"/>
            <a:chOff x="1554480" y="2589314"/>
            <a:chExt cx="5024712" cy="773818"/>
          </a:xfrm>
        </p:grpSpPr>
        <p:sp>
          <p:nvSpPr>
            <p:cNvPr id="97" name="Rectangle 96">
              <a:extLst>
                <a:ext uri="{FF2B5EF4-FFF2-40B4-BE49-F238E27FC236}">
                  <a16:creationId xmlns:a16="http://schemas.microsoft.com/office/drawing/2014/main" id="{B2A49ADA-5A3B-49F7-B843-1AEE8E857E88}"/>
                </a:ext>
              </a:extLst>
            </p:cNvPr>
            <p:cNvSpPr/>
            <p:nvPr/>
          </p:nvSpPr>
          <p:spPr bwMode="auto">
            <a:xfrm>
              <a:off x="1554480" y="2589314"/>
              <a:ext cx="5024712" cy="773818"/>
            </a:xfrm>
            <a:prstGeom prst="rect">
              <a:avLst/>
            </a:prstGeom>
            <a:no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defTabSz="931920">
                <a:lnSpc>
                  <a:spcPct val="90000"/>
                </a:lnSpc>
                <a:defRPr/>
              </a:pPr>
              <a:endParaRPr lang="en-US" sz="2855" kern="0" spc="-51" dirty="0">
                <a:gradFill>
                  <a:gsLst>
                    <a:gs pos="1250">
                      <a:srgbClr val="505050"/>
                    </a:gs>
                    <a:gs pos="10417">
                      <a:srgbClr val="505050"/>
                    </a:gs>
                  </a:gsLst>
                  <a:lin ang="5400000" scaled="0"/>
                </a:gradFill>
                <a:latin typeface="Segoe UI Light"/>
              </a:endParaRPr>
            </a:p>
          </p:txBody>
        </p:sp>
        <p:sp>
          <p:nvSpPr>
            <p:cNvPr id="102" name="Rectangle 101">
              <a:extLst>
                <a:ext uri="{FF2B5EF4-FFF2-40B4-BE49-F238E27FC236}">
                  <a16:creationId xmlns:a16="http://schemas.microsoft.com/office/drawing/2014/main" id="{FB4C9520-7918-4D6D-9998-55DD245FB0C3}"/>
                </a:ext>
              </a:extLst>
            </p:cNvPr>
            <p:cNvSpPr/>
            <p:nvPr/>
          </p:nvSpPr>
          <p:spPr bwMode="auto">
            <a:xfrm>
              <a:off x="1567392" y="2742370"/>
              <a:ext cx="2834918" cy="532674"/>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31684" fontAlgn="base">
                <a:lnSpc>
                  <a:spcPct val="90000"/>
                </a:lnSpc>
                <a:spcAft>
                  <a:spcPct val="0"/>
                </a:spcAft>
                <a:buSzPct val="90000"/>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Server or DPM</a:t>
              </a:r>
            </a:p>
          </p:txBody>
        </p:sp>
        <p:sp>
          <p:nvSpPr>
            <p:cNvPr id="104" name="Freeform 5">
              <a:extLst>
                <a:ext uri="{FF2B5EF4-FFF2-40B4-BE49-F238E27FC236}">
                  <a16:creationId xmlns:a16="http://schemas.microsoft.com/office/drawing/2014/main" id="{0B74E998-B26B-4C09-A802-4F0FBD976EB1}"/>
                </a:ext>
              </a:extLst>
            </p:cNvPr>
            <p:cNvSpPr>
              <a:spLocks noEditPoints="1"/>
            </p:cNvSpPr>
            <p:nvPr/>
          </p:nvSpPr>
          <p:spPr bwMode="auto">
            <a:xfrm>
              <a:off x="4603325" y="2771935"/>
              <a:ext cx="633276" cy="480764"/>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dirty="0">
                <a:solidFill>
                  <a:srgbClr val="505050"/>
                </a:solidFill>
                <a:latin typeface="Segoe UI Semilight"/>
              </a:endParaRPr>
            </a:p>
          </p:txBody>
        </p:sp>
        <p:sp>
          <p:nvSpPr>
            <p:cNvPr id="107" name="Database_EFC7">
              <a:extLst>
                <a:ext uri="{FF2B5EF4-FFF2-40B4-BE49-F238E27FC236}">
                  <a16:creationId xmlns:a16="http://schemas.microsoft.com/office/drawing/2014/main" id="{22E50988-8D7A-4ED9-8DA5-516DFD0B5F95}"/>
                </a:ext>
              </a:extLst>
            </p:cNvPr>
            <p:cNvSpPr>
              <a:spLocks noChangeAspect="1" noEditPoints="1"/>
            </p:cNvSpPr>
            <p:nvPr/>
          </p:nvSpPr>
          <p:spPr bwMode="auto">
            <a:xfrm>
              <a:off x="5427835" y="2973461"/>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sp>
          <p:nvSpPr>
            <p:cNvPr id="108" name="Database_EFC7">
              <a:extLst>
                <a:ext uri="{FF2B5EF4-FFF2-40B4-BE49-F238E27FC236}">
                  <a16:creationId xmlns:a16="http://schemas.microsoft.com/office/drawing/2014/main" id="{8D019218-8B7C-4D1D-B76D-F7953D4E76C5}"/>
                </a:ext>
              </a:extLst>
            </p:cNvPr>
            <p:cNvSpPr>
              <a:spLocks noChangeAspect="1" noEditPoints="1"/>
            </p:cNvSpPr>
            <p:nvPr/>
          </p:nvSpPr>
          <p:spPr bwMode="auto">
            <a:xfrm>
              <a:off x="5731504" y="2973461"/>
              <a:ext cx="190482" cy="26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rgbClr val="353535"/>
                </a:solidFill>
                <a:latin typeface="Segoe UI Semilight"/>
                <a:cs typeface="Segoe UI" pitchFamily="34" charset="0"/>
              </a:endParaRPr>
            </a:p>
          </p:txBody>
        </p:sp>
      </p:grpSp>
      <p:grpSp>
        <p:nvGrpSpPr>
          <p:cNvPr id="3" name="Group 2">
            <a:extLst>
              <a:ext uri="{FF2B5EF4-FFF2-40B4-BE49-F238E27FC236}">
                <a16:creationId xmlns:a16="http://schemas.microsoft.com/office/drawing/2014/main" id="{A826D10E-6A7A-46D5-9044-558BDB271C62}"/>
              </a:ext>
            </a:extLst>
          </p:cNvPr>
          <p:cNvGrpSpPr/>
          <p:nvPr/>
        </p:nvGrpSpPr>
        <p:grpSpPr>
          <a:xfrm>
            <a:off x="6847816" y="3565281"/>
            <a:ext cx="4327464" cy="2259999"/>
            <a:chOff x="7254283" y="9924213"/>
            <a:chExt cx="4242997" cy="1620471"/>
          </a:xfrm>
        </p:grpSpPr>
        <p:sp>
          <p:nvSpPr>
            <p:cNvPr id="50" name="Rectangle 49">
              <a:extLst>
                <a:ext uri="{FF2B5EF4-FFF2-40B4-BE49-F238E27FC236}">
                  <a16:creationId xmlns:a16="http://schemas.microsoft.com/office/drawing/2014/main" id="{BFE1995D-47B5-47C0-B69F-B8FDF66CD9BE}"/>
                </a:ext>
              </a:extLst>
            </p:cNvPr>
            <p:cNvSpPr/>
            <p:nvPr/>
          </p:nvSpPr>
          <p:spPr bwMode="auto">
            <a:xfrm>
              <a:off x="7254283" y="10071496"/>
              <a:ext cx="4196552" cy="1473188"/>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60">
              <a:extLst>
                <a:ext uri="{FF2B5EF4-FFF2-40B4-BE49-F238E27FC236}">
                  <a16:creationId xmlns:a16="http://schemas.microsoft.com/office/drawing/2014/main" id="{523089E9-F6F3-46DF-8BF6-5E2F55DD54CA}"/>
                </a:ext>
              </a:extLst>
            </p:cNvPr>
            <p:cNvGrpSpPr/>
            <p:nvPr/>
          </p:nvGrpSpPr>
          <p:grpSpPr>
            <a:xfrm>
              <a:off x="11112968" y="9924213"/>
              <a:ext cx="384312" cy="528508"/>
              <a:chOff x="11190510" y="4382535"/>
              <a:chExt cx="384312" cy="528508"/>
            </a:xfrm>
          </p:grpSpPr>
          <p:sp>
            <p:nvSpPr>
              <p:cNvPr id="73" name="Rectangle 72">
                <a:extLst>
                  <a:ext uri="{FF2B5EF4-FFF2-40B4-BE49-F238E27FC236}">
                    <a16:creationId xmlns:a16="http://schemas.microsoft.com/office/drawing/2014/main" id="{53301962-CDDC-4CA6-9457-87E0622C863B}"/>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5" name="Group 74">
                <a:extLst>
                  <a:ext uri="{FF2B5EF4-FFF2-40B4-BE49-F238E27FC236}">
                    <a16:creationId xmlns:a16="http://schemas.microsoft.com/office/drawing/2014/main" id="{17E9E012-85DF-4006-B5BF-A2BB333209DE}"/>
                  </a:ext>
                </a:extLst>
              </p:cNvPr>
              <p:cNvGrpSpPr/>
              <p:nvPr/>
            </p:nvGrpSpPr>
            <p:grpSpPr>
              <a:xfrm>
                <a:off x="11226525" y="4382535"/>
                <a:ext cx="331788" cy="434976"/>
                <a:chOff x="11283951" y="4387850"/>
                <a:chExt cx="331788" cy="434976"/>
              </a:xfrm>
              <a:solidFill>
                <a:schemeClr val="bg1">
                  <a:lumMod val="50000"/>
                </a:schemeClr>
              </a:solidFill>
            </p:grpSpPr>
            <p:sp>
              <p:nvSpPr>
                <p:cNvPr id="76" name="Freeform 10">
                  <a:extLst>
                    <a:ext uri="{FF2B5EF4-FFF2-40B4-BE49-F238E27FC236}">
                      <a16:creationId xmlns:a16="http://schemas.microsoft.com/office/drawing/2014/main" id="{4CC73B91-A26D-4026-9204-580D5D8FE437}"/>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77" name="Freeform 11">
                  <a:extLst>
                    <a:ext uri="{FF2B5EF4-FFF2-40B4-BE49-F238E27FC236}">
                      <a16:creationId xmlns:a16="http://schemas.microsoft.com/office/drawing/2014/main" id="{1403A23B-A78F-4F21-A73F-B6E9C163DD45}"/>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sp>
        <p:nvSpPr>
          <p:cNvPr id="20" name="Rectangle 19">
            <a:extLst>
              <a:ext uri="{FF2B5EF4-FFF2-40B4-BE49-F238E27FC236}">
                <a16:creationId xmlns:a16="http://schemas.microsoft.com/office/drawing/2014/main" id="{18FC2DBB-E5D2-4182-B61C-938358016B34}"/>
              </a:ext>
            </a:extLst>
          </p:cNvPr>
          <p:cNvSpPr/>
          <p:nvPr/>
        </p:nvSpPr>
        <p:spPr bwMode="auto">
          <a:xfrm>
            <a:off x="9929222" y="4246541"/>
            <a:ext cx="179721" cy="19699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ED3F4EAB-F32A-46D5-97F7-B4E92AD30457}"/>
              </a:ext>
            </a:extLst>
          </p:cNvPr>
          <p:cNvSpPr txBox="1"/>
          <p:nvPr/>
        </p:nvSpPr>
        <p:spPr>
          <a:xfrm>
            <a:off x="9436789" y="5473380"/>
            <a:ext cx="1126911" cy="169906"/>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File Server</a:t>
            </a:r>
          </a:p>
        </p:txBody>
      </p:sp>
      <p:sp>
        <p:nvSpPr>
          <p:cNvPr id="34" name="TextBox 33">
            <a:extLst>
              <a:ext uri="{FF2B5EF4-FFF2-40B4-BE49-F238E27FC236}">
                <a16:creationId xmlns:a16="http://schemas.microsoft.com/office/drawing/2014/main" id="{9F8D6E03-F203-4880-8BB0-DB428E4385BB}"/>
              </a:ext>
            </a:extLst>
          </p:cNvPr>
          <p:cNvSpPr txBox="1"/>
          <p:nvPr/>
        </p:nvSpPr>
        <p:spPr>
          <a:xfrm>
            <a:off x="980720" y="5949820"/>
            <a:ext cx="5444431" cy="527358"/>
          </a:xfrm>
          <a:prstGeom prst="rect">
            <a:avLst/>
          </a:prstGeom>
          <a:noFill/>
        </p:spPr>
        <p:txBody>
          <a:bodyPr wrap="square" lIns="186521" tIns="149217" rIns="186521" bIns="149217" rtlCol="0">
            <a:spAutoFit/>
          </a:bodyPr>
          <a:lstStyle/>
          <a:p>
            <a:pPr algn="ctr" defTabSz="931684" fontAlgn="base">
              <a:lnSpc>
                <a:spcPct val="90000"/>
              </a:lnSpc>
              <a:spcAft>
                <a:spcPct val="0"/>
              </a:spcAft>
              <a:buSzPct val="90000"/>
              <a:defRPr/>
            </a:pPr>
            <a:r>
              <a:rPr lang="en-US" sz="1632"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Main datacenter</a:t>
            </a:r>
          </a:p>
        </p:txBody>
      </p:sp>
      <p:sp>
        <p:nvSpPr>
          <p:cNvPr id="35" name="TextBox 34">
            <a:extLst>
              <a:ext uri="{FF2B5EF4-FFF2-40B4-BE49-F238E27FC236}">
                <a16:creationId xmlns:a16="http://schemas.microsoft.com/office/drawing/2014/main" id="{F98CEA93-0638-450A-BB9C-1CD121ABD319}"/>
              </a:ext>
            </a:extLst>
          </p:cNvPr>
          <p:cNvSpPr txBox="1"/>
          <p:nvPr/>
        </p:nvSpPr>
        <p:spPr>
          <a:xfrm>
            <a:off x="6847816" y="5949820"/>
            <a:ext cx="4280093" cy="527358"/>
          </a:xfrm>
          <a:prstGeom prst="rect">
            <a:avLst/>
          </a:prstGeom>
          <a:noFill/>
        </p:spPr>
        <p:txBody>
          <a:bodyPr wrap="square" lIns="186521" tIns="149217" rIns="186521" bIns="149217" rtlCol="0">
            <a:spAutoFit/>
          </a:bodyPr>
          <a:lstStyle/>
          <a:p>
            <a:pPr algn="ctr" defTabSz="931684" fontAlgn="base">
              <a:lnSpc>
                <a:spcPct val="90000"/>
              </a:lnSpc>
              <a:spcAft>
                <a:spcPct val="0"/>
              </a:spcAft>
              <a:buSzPct val="90000"/>
              <a:defRPr/>
            </a:pPr>
            <a:r>
              <a:rPr lang="en-US" sz="1632"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Branch offices</a:t>
            </a:r>
          </a:p>
        </p:txBody>
      </p:sp>
      <p:sp>
        <p:nvSpPr>
          <p:cNvPr id="54" name="Rectangle 53">
            <a:extLst>
              <a:ext uri="{FF2B5EF4-FFF2-40B4-BE49-F238E27FC236}">
                <a16:creationId xmlns:a16="http://schemas.microsoft.com/office/drawing/2014/main" id="{785E9D80-1820-4B61-A9BD-E8967038A7DC}"/>
              </a:ext>
            </a:extLst>
          </p:cNvPr>
          <p:cNvSpPr/>
          <p:nvPr/>
        </p:nvSpPr>
        <p:spPr bwMode="auto">
          <a:xfrm>
            <a:off x="1172034" y="5020718"/>
            <a:ext cx="1207557" cy="54327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31684" fontAlgn="base">
              <a:lnSpc>
                <a:spcPct val="90000"/>
              </a:lnSpc>
              <a:spcAft>
                <a:spcPct val="0"/>
              </a:spcAft>
              <a:buSzPct val="90000"/>
              <a:defRPr/>
            </a:pPr>
            <a:r>
              <a:rPr lang="en-US" sz="1428"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Physical</a:t>
            </a:r>
          </a:p>
        </p:txBody>
      </p:sp>
      <p:grpSp>
        <p:nvGrpSpPr>
          <p:cNvPr id="110" name="Group 109">
            <a:extLst>
              <a:ext uri="{FF2B5EF4-FFF2-40B4-BE49-F238E27FC236}">
                <a16:creationId xmlns:a16="http://schemas.microsoft.com/office/drawing/2014/main" id="{50EFF7B4-8392-4747-B249-2D982C96E00F}"/>
              </a:ext>
            </a:extLst>
          </p:cNvPr>
          <p:cNvGrpSpPr/>
          <p:nvPr/>
        </p:nvGrpSpPr>
        <p:grpSpPr>
          <a:xfrm>
            <a:off x="4063387" y="3787956"/>
            <a:ext cx="698855" cy="884250"/>
            <a:chOff x="3983210" y="3837234"/>
            <a:chExt cx="685214" cy="866990"/>
          </a:xfrm>
        </p:grpSpPr>
        <p:pic>
          <p:nvPicPr>
            <p:cNvPr id="67" name="Picture 66">
              <a:extLst>
                <a:ext uri="{FF2B5EF4-FFF2-40B4-BE49-F238E27FC236}">
                  <a16:creationId xmlns:a16="http://schemas.microsoft.com/office/drawing/2014/main" id="{57089333-465A-4428-9715-C5F2AC4E44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89154" y="3837234"/>
              <a:ext cx="470409" cy="470409"/>
            </a:xfrm>
            <a:prstGeom prst="rect">
              <a:avLst/>
            </a:prstGeom>
          </p:spPr>
        </p:pic>
        <p:sp>
          <p:nvSpPr>
            <p:cNvPr id="70" name="TextBox 69">
              <a:extLst>
                <a:ext uri="{FF2B5EF4-FFF2-40B4-BE49-F238E27FC236}">
                  <a16:creationId xmlns:a16="http://schemas.microsoft.com/office/drawing/2014/main" id="{04924092-C886-4841-B842-68D66836DCC8}"/>
                </a:ext>
              </a:extLst>
            </p:cNvPr>
            <p:cNvSpPr txBox="1"/>
            <p:nvPr/>
          </p:nvSpPr>
          <p:spPr bwMode="auto">
            <a:xfrm>
              <a:off x="3983210" y="4464629"/>
              <a:ext cx="685214"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t" anchorCtr="0" compatLnSpc="1">
              <a:prstTxWarp prst="textNoShape">
                <a:avLst/>
              </a:prstTxWarp>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SharePoint</a:t>
              </a:r>
            </a:p>
          </p:txBody>
        </p:sp>
      </p:grpSp>
      <p:grpSp>
        <p:nvGrpSpPr>
          <p:cNvPr id="109" name="Group 108">
            <a:extLst>
              <a:ext uri="{FF2B5EF4-FFF2-40B4-BE49-F238E27FC236}">
                <a16:creationId xmlns:a16="http://schemas.microsoft.com/office/drawing/2014/main" id="{AE49221C-8B0A-4DEA-9D19-00FC68D0C9B4}"/>
              </a:ext>
            </a:extLst>
          </p:cNvPr>
          <p:cNvGrpSpPr/>
          <p:nvPr/>
        </p:nvGrpSpPr>
        <p:grpSpPr>
          <a:xfrm>
            <a:off x="2889168" y="3779083"/>
            <a:ext cx="615442" cy="893123"/>
            <a:chOff x="2831910" y="3828534"/>
            <a:chExt cx="603429" cy="875690"/>
          </a:xfrm>
        </p:grpSpPr>
        <p:pic>
          <p:nvPicPr>
            <p:cNvPr id="68" name="Picture 67">
              <a:extLst>
                <a:ext uri="{FF2B5EF4-FFF2-40B4-BE49-F238E27FC236}">
                  <a16:creationId xmlns:a16="http://schemas.microsoft.com/office/drawing/2014/main" id="{BD1E9D5A-9FC2-4A3B-B2D3-2AE8C643374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94069" y="3828534"/>
              <a:ext cx="479109" cy="479109"/>
            </a:xfrm>
            <a:prstGeom prst="rect">
              <a:avLst/>
            </a:prstGeom>
          </p:spPr>
        </p:pic>
        <p:sp>
          <p:nvSpPr>
            <p:cNvPr id="71" name="TextBox 70">
              <a:extLst>
                <a:ext uri="{FF2B5EF4-FFF2-40B4-BE49-F238E27FC236}">
                  <a16:creationId xmlns:a16="http://schemas.microsoft.com/office/drawing/2014/main" id="{2819DE0B-64C3-442E-82C6-6DB660317BE0}"/>
                </a:ext>
              </a:extLst>
            </p:cNvPr>
            <p:cNvSpPr txBox="1"/>
            <p:nvPr/>
          </p:nvSpPr>
          <p:spPr bwMode="auto">
            <a:xfrm>
              <a:off x="2831910" y="4464629"/>
              <a:ext cx="603429"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t" anchorCtr="0" compatLnSpc="1">
              <a:prstTxWarp prst="textNoShape">
                <a:avLst/>
              </a:prstTxWarp>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Exchange</a:t>
              </a:r>
            </a:p>
          </p:txBody>
        </p:sp>
      </p:grpSp>
      <p:cxnSp>
        <p:nvCxnSpPr>
          <p:cNvPr id="62" name="Straight Arrow Connector 61">
            <a:extLst>
              <a:ext uri="{FF2B5EF4-FFF2-40B4-BE49-F238E27FC236}">
                <a16:creationId xmlns:a16="http://schemas.microsoft.com/office/drawing/2014/main" id="{A11D65C7-EC43-4ACE-8D61-B4469A24469D}"/>
              </a:ext>
            </a:extLst>
          </p:cNvPr>
          <p:cNvCxnSpPr>
            <a:cxnSpLocks/>
          </p:cNvCxnSpPr>
          <p:nvPr/>
        </p:nvCxnSpPr>
        <p:spPr>
          <a:xfrm>
            <a:off x="6694253" y="2534610"/>
            <a:ext cx="2921786" cy="0"/>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33D2A49-4DA2-48DD-A168-62CEBE8E7F85}"/>
              </a:ext>
            </a:extLst>
          </p:cNvPr>
          <p:cNvCxnSpPr>
            <a:cxnSpLocks/>
          </p:cNvCxnSpPr>
          <p:nvPr/>
        </p:nvCxnSpPr>
        <p:spPr>
          <a:xfrm flipV="1">
            <a:off x="10016427" y="2924580"/>
            <a:ext cx="0" cy="760297"/>
          </a:xfrm>
          <a:prstGeom prst="straightConnector1">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E29F2222-39C2-4CB1-B01D-5396D0C5E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621" y="2164643"/>
            <a:ext cx="680464" cy="700378"/>
          </a:xfrm>
          <a:prstGeom prst="rect">
            <a:avLst/>
          </a:prstGeom>
        </p:spPr>
      </p:pic>
      <p:grpSp>
        <p:nvGrpSpPr>
          <p:cNvPr id="78" name="Group 77">
            <a:extLst>
              <a:ext uri="{FF2B5EF4-FFF2-40B4-BE49-F238E27FC236}">
                <a16:creationId xmlns:a16="http://schemas.microsoft.com/office/drawing/2014/main" id="{E415BFA6-A162-44F9-9B92-F149F3920E27}"/>
              </a:ext>
            </a:extLst>
          </p:cNvPr>
          <p:cNvGrpSpPr/>
          <p:nvPr/>
        </p:nvGrpSpPr>
        <p:grpSpPr>
          <a:xfrm>
            <a:off x="7145941" y="4761292"/>
            <a:ext cx="2330015" cy="649333"/>
            <a:chOff x="8277081" y="3028136"/>
            <a:chExt cx="2284536" cy="636659"/>
          </a:xfrm>
        </p:grpSpPr>
        <p:sp>
          <p:nvSpPr>
            <p:cNvPr id="79" name="TextBox 78">
              <a:extLst>
                <a:ext uri="{FF2B5EF4-FFF2-40B4-BE49-F238E27FC236}">
                  <a16:creationId xmlns:a16="http://schemas.microsoft.com/office/drawing/2014/main" id="{20A672EF-0139-46D2-B7FF-5369EFF9094F}"/>
                </a:ext>
              </a:extLst>
            </p:cNvPr>
            <p:cNvSpPr txBox="1"/>
            <p:nvPr/>
          </p:nvSpPr>
          <p:spPr>
            <a:xfrm>
              <a:off x="8964196" y="3028136"/>
              <a:ext cx="1597421" cy="636659"/>
            </a:xfrm>
            <a:prstGeom prst="rect">
              <a:avLst/>
            </a:prstGeom>
            <a:noFill/>
          </p:spPr>
          <p:txBody>
            <a:bodyPr wrap="square" lIns="0" tIns="0" rIns="0" bIns="0" rtlCol="0">
              <a:noAutofit/>
            </a:bodyPr>
            <a:lstStyle/>
            <a:p>
              <a:pPr defTabSz="932563">
                <a:lnSpc>
                  <a:spcPct val="90000"/>
                </a:lnSpc>
                <a:spcAft>
                  <a:spcPts val="60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Microsoft</a:t>
              </a:r>
            </a:p>
            <a:p>
              <a:pPr defTabSz="932563">
                <a:lnSpc>
                  <a:spcPct val="90000"/>
                </a:lnSpc>
                <a:spcAft>
                  <a:spcPts val="600"/>
                </a:spcAft>
                <a:defRPr/>
              </a:pPr>
              <a:r>
                <a:rPr lang="en-US" sz="1632" dirty="0">
                  <a:solidFill>
                    <a:srgbClr val="0072C6"/>
                  </a:solidFill>
                  <a:latin typeface="Segoe UI Semilight"/>
                </a:rPr>
                <a:t>Active Directory RODC</a:t>
              </a:r>
            </a:p>
          </p:txBody>
        </p:sp>
        <p:sp>
          <p:nvSpPr>
            <p:cNvPr id="80" name="Freeform 15">
              <a:extLst>
                <a:ext uri="{FF2B5EF4-FFF2-40B4-BE49-F238E27FC236}">
                  <a16:creationId xmlns:a16="http://schemas.microsoft.com/office/drawing/2014/main" id="{466D1D22-D035-4452-9F9E-C4D400312C13}"/>
                </a:ext>
              </a:extLst>
            </p:cNvPr>
            <p:cNvSpPr>
              <a:spLocks noChangeAspect="1" noEditPoints="1"/>
            </p:cNvSpPr>
            <p:nvPr/>
          </p:nvSpPr>
          <p:spPr bwMode="black">
            <a:xfrm>
              <a:off x="8277081" y="3077827"/>
              <a:ext cx="503230" cy="5372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grpSp>
        <p:nvGrpSpPr>
          <p:cNvPr id="81" name="Group 80">
            <a:extLst>
              <a:ext uri="{FF2B5EF4-FFF2-40B4-BE49-F238E27FC236}">
                <a16:creationId xmlns:a16="http://schemas.microsoft.com/office/drawing/2014/main" id="{4B36364A-2BEC-4B7A-AADA-FC8355B74334}"/>
              </a:ext>
            </a:extLst>
          </p:cNvPr>
          <p:cNvGrpSpPr/>
          <p:nvPr/>
        </p:nvGrpSpPr>
        <p:grpSpPr>
          <a:xfrm>
            <a:off x="1010308" y="2312793"/>
            <a:ext cx="5462213" cy="3512487"/>
            <a:chOff x="6141683" y="9924213"/>
            <a:chExt cx="5355597" cy="3443927"/>
          </a:xfrm>
        </p:grpSpPr>
        <p:sp>
          <p:nvSpPr>
            <p:cNvPr id="82" name="Rectangle 81">
              <a:extLst>
                <a:ext uri="{FF2B5EF4-FFF2-40B4-BE49-F238E27FC236}">
                  <a16:creationId xmlns:a16="http://schemas.microsoft.com/office/drawing/2014/main" id="{4719E547-766C-4705-8A42-1E378984D413}"/>
                </a:ext>
              </a:extLst>
            </p:cNvPr>
            <p:cNvSpPr/>
            <p:nvPr/>
          </p:nvSpPr>
          <p:spPr bwMode="auto">
            <a:xfrm>
              <a:off x="6141683" y="10071495"/>
              <a:ext cx="5309152" cy="3296645"/>
            </a:xfrm>
            <a:prstGeom prst="rect">
              <a:avLst/>
            </a:prstGeom>
            <a:noFill/>
            <a:ln w="22225" cap="rnd">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3" name="Group 82">
              <a:extLst>
                <a:ext uri="{FF2B5EF4-FFF2-40B4-BE49-F238E27FC236}">
                  <a16:creationId xmlns:a16="http://schemas.microsoft.com/office/drawing/2014/main" id="{D7FBC48B-7C79-47E0-B00F-6536238407C6}"/>
                </a:ext>
              </a:extLst>
            </p:cNvPr>
            <p:cNvGrpSpPr/>
            <p:nvPr/>
          </p:nvGrpSpPr>
          <p:grpSpPr>
            <a:xfrm>
              <a:off x="11112968" y="9924213"/>
              <a:ext cx="384312" cy="528508"/>
              <a:chOff x="11190510" y="4382535"/>
              <a:chExt cx="384312" cy="528508"/>
            </a:xfrm>
          </p:grpSpPr>
          <p:sp>
            <p:nvSpPr>
              <p:cNvPr id="84" name="Rectangle 83">
                <a:extLst>
                  <a:ext uri="{FF2B5EF4-FFF2-40B4-BE49-F238E27FC236}">
                    <a16:creationId xmlns:a16="http://schemas.microsoft.com/office/drawing/2014/main" id="{CBECB9F9-4E20-40CC-B2FB-20D0DA606B1F}"/>
                  </a:ext>
                </a:extLst>
              </p:cNvPr>
              <p:cNvSpPr/>
              <p:nvPr/>
            </p:nvSpPr>
            <p:spPr bwMode="auto">
              <a:xfrm>
                <a:off x="11190510" y="4468288"/>
                <a:ext cx="384312" cy="44275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5" name="Group 84">
                <a:extLst>
                  <a:ext uri="{FF2B5EF4-FFF2-40B4-BE49-F238E27FC236}">
                    <a16:creationId xmlns:a16="http://schemas.microsoft.com/office/drawing/2014/main" id="{93BE5E1B-BF0D-400F-B9B8-727AD0DE7202}"/>
                  </a:ext>
                </a:extLst>
              </p:cNvPr>
              <p:cNvGrpSpPr/>
              <p:nvPr/>
            </p:nvGrpSpPr>
            <p:grpSpPr>
              <a:xfrm>
                <a:off x="11226525" y="4382535"/>
                <a:ext cx="331788" cy="434976"/>
                <a:chOff x="11283951" y="4387850"/>
                <a:chExt cx="331788" cy="434976"/>
              </a:xfrm>
              <a:solidFill>
                <a:schemeClr val="bg1">
                  <a:lumMod val="50000"/>
                </a:schemeClr>
              </a:solidFill>
            </p:grpSpPr>
            <p:sp>
              <p:nvSpPr>
                <p:cNvPr id="86" name="Freeform 10">
                  <a:extLst>
                    <a:ext uri="{FF2B5EF4-FFF2-40B4-BE49-F238E27FC236}">
                      <a16:creationId xmlns:a16="http://schemas.microsoft.com/office/drawing/2014/main" id="{8C5D3D5A-85BC-4E31-9A2E-A4235B0F7517}"/>
                    </a:ext>
                  </a:extLst>
                </p:cNvPr>
                <p:cNvSpPr>
                  <a:spLocks noEditPoints="1"/>
                </p:cNvSpPr>
                <p:nvPr/>
              </p:nvSpPr>
              <p:spPr bwMode="auto">
                <a:xfrm>
                  <a:off x="11283951" y="4573588"/>
                  <a:ext cx="203200" cy="249238"/>
                </a:xfrm>
                <a:custGeom>
                  <a:avLst/>
                  <a:gdLst>
                    <a:gd name="T0" fmla="*/ 0 w 128"/>
                    <a:gd name="T1" fmla="*/ 0 h 157"/>
                    <a:gd name="T2" fmla="*/ 0 w 128"/>
                    <a:gd name="T3" fmla="*/ 157 h 157"/>
                    <a:gd name="T4" fmla="*/ 41 w 128"/>
                    <a:gd name="T5" fmla="*/ 157 h 157"/>
                    <a:gd name="T6" fmla="*/ 41 w 128"/>
                    <a:gd name="T7" fmla="*/ 124 h 157"/>
                    <a:gd name="T8" fmla="*/ 58 w 128"/>
                    <a:gd name="T9" fmla="*/ 124 h 157"/>
                    <a:gd name="T10" fmla="*/ 58 w 128"/>
                    <a:gd name="T11" fmla="*/ 157 h 157"/>
                    <a:gd name="T12" fmla="*/ 71 w 128"/>
                    <a:gd name="T13" fmla="*/ 157 h 157"/>
                    <a:gd name="T14" fmla="*/ 71 w 128"/>
                    <a:gd name="T15" fmla="*/ 124 h 157"/>
                    <a:gd name="T16" fmla="*/ 88 w 128"/>
                    <a:gd name="T17" fmla="*/ 124 h 157"/>
                    <a:gd name="T18" fmla="*/ 88 w 128"/>
                    <a:gd name="T19" fmla="*/ 157 h 157"/>
                    <a:gd name="T20" fmla="*/ 128 w 128"/>
                    <a:gd name="T21" fmla="*/ 157 h 157"/>
                    <a:gd name="T22" fmla="*/ 128 w 128"/>
                    <a:gd name="T23" fmla="*/ 0 h 157"/>
                    <a:gd name="T24" fmla="*/ 0 w 128"/>
                    <a:gd name="T25" fmla="*/ 0 h 157"/>
                    <a:gd name="T26" fmla="*/ 118 w 128"/>
                    <a:gd name="T27" fmla="*/ 114 h 157"/>
                    <a:gd name="T28" fmla="*/ 10 w 128"/>
                    <a:gd name="T29" fmla="*/ 114 h 157"/>
                    <a:gd name="T30" fmla="*/ 10 w 128"/>
                    <a:gd name="T31" fmla="*/ 97 h 157"/>
                    <a:gd name="T32" fmla="*/ 118 w 128"/>
                    <a:gd name="T33" fmla="*/ 97 h 157"/>
                    <a:gd name="T34" fmla="*/ 118 w 128"/>
                    <a:gd name="T35" fmla="*/ 114 h 157"/>
                    <a:gd name="T36" fmla="*/ 118 w 128"/>
                    <a:gd name="T37" fmla="*/ 87 h 157"/>
                    <a:gd name="T38" fmla="*/ 10 w 128"/>
                    <a:gd name="T39" fmla="*/ 87 h 157"/>
                    <a:gd name="T40" fmla="*/ 10 w 128"/>
                    <a:gd name="T41" fmla="*/ 70 h 157"/>
                    <a:gd name="T42" fmla="*/ 118 w 128"/>
                    <a:gd name="T43" fmla="*/ 70 h 157"/>
                    <a:gd name="T44" fmla="*/ 118 w 128"/>
                    <a:gd name="T45" fmla="*/ 87 h 157"/>
                    <a:gd name="T46" fmla="*/ 118 w 128"/>
                    <a:gd name="T47" fmla="*/ 57 h 157"/>
                    <a:gd name="T48" fmla="*/ 10 w 128"/>
                    <a:gd name="T49" fmla="*/ 57 h 157"/>
                    <a:gd name="T50" fmla="*/ 10 w 128"/>
                    <a:gd name="T51" fmla="*/ 40 h 157"/>
                    <a:gd name="T52" fmla="*/ 118 w 128"/>
                    <a:gd name="T53" fmla="*/ 40 h 157"/>
                    <a:gd name="T54" fmla="*/ 118 w 128"/>
                    <a:gd name="T55" fmla="*/ 57 h 157"/>
                    <a:gd name="T56" fmla="*/ 118 w 128"/>
                    <a:gd name="T57" fmla="*/ 27 h 157"/>
                    <a:gd name="T58" fmla="*/ 10 w 128"/>
                    <a:gd name="T59" fmla="*/ 27 h 157"/>
                    <a:gd name="T60" fmla="*/ 10 w 128"/>
                    <a:gd name="T61" fmla="*/ 10 h 157"/>
                    <a:gd name="T62" fmla="*/ 118 w 128"/>
                    <a:gd name="T63" fmla="*/ 10 h 157"/>
                    <a:gd name="T64" fmla="*/ 118 w 128"/>
                    <a:gd name="T65" fmla="*/ 2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7">
                      <a:moveTo>
                        <a:pt x="0" y="0"/>
                      </a:moveTo>
                      <a:lnTo>
                        <a:pt x="0" y="157"/>
                      </a:lnTo>
                      <a:lnTo>
                        <a:pt x="41" y="157"/>
                      </a:lnTo>
                      <a:lnTo>
                        <a:pt x="41" y="124"/>
                      </a:lnTo>
                      <a:lnTo>
                        <a:pt x="58" y="124"/>
                      </a:lnTo>
                      <a:lnTo>
                        <a:pt x="58" y="157"/>
                      </a:lnTo>
                      <a:lnTo>
                        <a:pt x="71" y="157"/>
                      </a:lnTo>
                      <a:lnTo>
                        <a:pt x="71" y="124"/>
                      </a:lnTo>
                      <a:lnTo>
                        <a:pt x="88" y="124"/>
                      </a:lnTo>
                      <a:lnTo>
                        <a:pt x="88" y="157"/>
                      </a:lnTo>
                      <a:lnTo>
                        <a:pt x="128" y="157"/>
                      </a:lnTo>
                      <a:lnTo>
                        <a:pt x="128" y="0"/>
                      </a:lnTo>
                      <a:lnTo>
                        <a:pt x="0" y="0"/>
                      </a:lnTo>
                      <a:close/>
                      <a:moveTo>
                        <a:pt x="118" y="114"/>
                      </a:moveTo>
                      <a:lnTo>
                        <a:pt x="10" y="114"/>
                      </a:lnTo>
                      <a:lnTo>
                        <a:pt x="10" y="97"/>
                      </a:lnTo>
                      <a:lnTo>
                        <a:pt x="118" y="97"/>
                      </a:lnTo>
                      <a:lnTo>
                        <a:pt x="118" y="114"/>
                      </a:lnTo>
                      <a:close/>
                      <a:moveTo>
                        <a:pt x="118" y="87"/>
                      </a:moveTo>
                      <a:lnTo>
                        <a:pt x="10" y="87"/>
                      </a:lnTo>
                      <a:lnTo>
                        <a:pt x="10" y="70"/>
                      </a:lnTo>
                      <a:lnTo>
                        <a:pt x="118" y="70"/>
                      </a:lnTo>
                      <a:lnTo>
                        <a:pt x="118" y="87"/>
                      </a:lnTo>
                      <a:close/>
                      <a:moveTo>
                        <a:pt x="118" y="57"/>
                      </a:moveTo>
                      <a:lnTo>
                        <a:pt x="10" y="57"/>
                      </a:lnTo>
                      <a:lnTo>
                        <a:pt x="10" y="40"/>
                      </a:lnTo>
                      <a:lnTo>
                        <a:pt x="118" y="40"/>
                      </a:lnTo>
                      <a:lnTo>
                        <a:pt x="118" y="57"/>
                      </a:lnTo>
                      <a:close/>
                      <a:moveTo>
                        <a:pt x="118" y="27"/>
                      </a:moveTo>
                      <a:lnTo>
                        <a:pt x="10" y="27"/>
                      </a:lnTo>
                      <a:lnTo>
                        <a:pt x="10"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87" name="Freeform 11">
                  <a:extLst>
                    <a:ext uri="{FF2B5EF4-FFF2-40B4-BE49-F238E27FC236}">
                      <a16:creationId xmlns:a16="http://schemas.microsoft.com/office/drawing/2014/main" id="{62F6B8A9-D7EA-4BDB-A522-77323BB3A81F}"/>
                    </a:ext>
                  </a:extLst>
                </p:cNvPr>
                <p:cNvSpPr>
                  <a:spLocks noEditPoints="1"/>
                </p:cNvSpPr>
                <p:nvPr/>
              </p:nvSpPr>
              <p:spPr bwMode="auto">
                <a:xfrm>
                  <a:off x="11407776" y="4387850"/>
                  <a:ext cx="207963" cy="434976"/>
                </a:xfrm>
                <a:custGeom>
                  <a:avLst/>
                  <a:gdLst>
                    <a:gd name="T0" fmla="*/ 0 w 131"/>
                    <a:gd name="T1" fmla="*/ 0 h 274"/>
                    <a:gd name="T2" fmla="*/ 0 w 131"/>
                    <a:gd name="T3" fmla="*/ 107 h 274"/>
                    <a:gd name="T4" fmla="*/ 13 w 131"/>
                    <a:gd name="T5" fmla="*/ 107 h 274"/>
                    <a:gd name="T6" fmla="*/ 13 w 131"/>
                    <a:gd name="T7" fmla="*/ 100 h 274"/>
                    <a:gd name="T8" fmla="*/ 118 w 131"/>
                    <a:gd name="T9" fmla="*/ 100 h 274"/>
                    <a:gd name="T10" fmla="*/ 118 w 131"/>
                    <a:gd name="T11" fmla="*/ 117 h 274"/>
                    <a:gd name="T12" fmla="*/ 64 w 131"/>
                    <a:gd name="T13" fmla="*/ 117 h 274"/>
                    <a:gd name="T14" fmla="*/ 64 w 131"/>
                    <a:gd name="T15" fmla="*/ 127 h 274"/>
                    <a:gd name="T16" fmla="*/ 118 w 131"/>
                    <a:gd name="T17" fmla="*/ 127 h 274"/>
                    <a:gd name="T18" fmla="*/ 118 w 131"/>
                    <a:gd name="T19" fmla="*/ 144 h 274"/>
                    <a:gd name="T20" fmla="*/ 64 w 131"/>
                    <a:gd name="T21" fmla="*/ 144 h 274"/>
                    <a:gd name="T22" fmla="*/ 64 w 131"/>
                    <a:gd name="T23" fmla="*/ 157 h 274"/>
                    <a:gd name="T24" fmla="*/ 118 w 131"/>
                    <a:gd name="T25" fmla="*/ 157 h 274"/>
                    <a:gd name="T26" fmla="*/ 118 w 131"/>
                    <a:gd name="T27" fmla="*/ 174 h 274"/>
                    <a:gd name="T28" fmla="*/ 64 w 131"/>
                    <a:gd name="T29" fmla="*/ 174 h 274"/>
                    <a:gd name="T30" fmla="*/ 64 w 131"/>
                    <a:gd name="T31" fmla="*/ 187 h 274"/>
                    <a:gd name="T32" fmla="*/ 118 w 131"/>
                    <a:gd name="T33" fmla="*/ 187 h 274"/>
                    <a:gd name="T34" fmla="*/ 118 w 131"/>
                    <a:gd name="T35" fmla="*/ 204 h 274"/>
                    <a:gd name="T36" fmla="*/ 64 w 131"/>
                    <a:gd name="T37" fmla="*/ 204 h 274"/>
                    <a:gd name="T38" fmla="*/ 64 w 131"/>
                    <a:gd name="T39" fmla="*/ 214 h 274"/>
                    <a:gd name="T40" fmla="*/ 118 w 131"/>
                    <a:gd name="T41" fmla="*/ 214 h 274"/>
                    <a:gd name="T42" fmla="*/ 118 w 131"/>
                    <a:gd name="T43" fmla="*/ 231 h 274"/>
                    <a:gd name="T44" fmla="*/ 64 w 131"/>
                    <a:gd name="T45" fmla="*/ 231 h 274"/>
                    <a:gd name="T46" fmla="*/ 64 w 131"/>
                    <a:gd name="T47" fmla="*/ 274 h 274"/>
                    <a:gd name="T48" fmla="*/ 70 w 131"/>
                    <a:gd name="T49" fmla="*/ 274 h 274"/>
                    <a:gd name="T50" fmla="*/ 70 w 131"/>
                    <a:gd name="T51" fmla="*/ 241 h 274"/>
                    <a:gd name="T52" fmla="*/ 87 w 131"/>
                    <a:gd name="T53" fmla="*/ 241 h 274"/>
                    <a:gd name="T54" fmla="*/ 87 w 131"/>
                    <a:gd name="T55" fmla="*/ 274 h 274"/>
                    <a:gd name="T56" fmla="*/ 131 w 131"/>
                    <a:gd name="T57" fmla="*/ 274 h 274"/>
                    <a:gd name="T58" fmla="*/ 131 w 131"/>
                    <a:gd name="T59" fmla="*/ 0 h 274"/>
                    <a:gd name="T60" fmla="*/ 0 w 131"/>
                    <a:gd name="T61" fmla="*/ 0 h 274"/>
                    <a:gd name="T62" fmla="*/ 118 w 131"/>
                    <a:gd name="T63" fmla="*/ 87 h 274"/>
                    <a:gd name="T64" fmla="*/ 13 w 131"/>
                    <a:gd name="T65" fmla="*/ 87 h 274"/>
                    <a:gd name="T66" fmla="*/ 13 w 131"/>
                    <a:gd name="T67" fmla="*/ 70 h 274"/>
                    <a:gd name="T68" fmla="*/ 118 w 131"/>
                    <a:gd name="T69" fmla="*/ 70 h 274"/>
                    <a:gd name="T70" fmla="*/ 118 w 131"/>
                    <a:gd name="T71" fmla="*/ 87 h 274"/>
                    <a:gd name="T72" fmla="*/ 118 w 131"/>
                    <a:gd name="T73" fmla="*/ 57 h 274"/>
                    <a:gd name="T74" fmla="*/ 13 w 131"/>
                    <a:gd name="T75" fmla="*/ 57 h 274"/>
                    <a:gd name="T76" fmla="*/ 13 w 131"/>
                    <a:gd name="T77" fmla="*/ 40 h 274"/>
                    <a:gd name="T78" fmla="*/ 118 w 131"/>
                    <a:gd name="T79" fmla="*/ 40 h 274"/>
                    <a:gd name="T80" fmla="*/ 118 w 131"/>
                    <a:gd name="T81" fmla="*/ 57 h 274"/>
                    <a:gd name="T82" fmla="*/ 118 w 131"/>
                    <a:gd name="T83" fmla="*/ 27 h 274"/>
                    <a:gd name="T84" fmla="*/ 13 w 131"/>
                    <a:gd name="T85" fmla="*/ 27 h 274"/>
                    <a:gd name="T86" fmla="*/ 13 w 131"/>
                    <a:gd name="T87" fmla="*/ 10 h 274"/>
                    <a:gd name="T88" fmla="*/ 118 w 131"/>
                    <a:gd name="T89" fmla="*/ 10 h 274"/>
                    <a:gd name="T90" fmla="*/ 118 w 131"/>
                    <a:gd name="T91" fmla="*/ 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1" h="274">
                      <a:moveTo>
                        <a:pt x="0" y="0"/>
                      </a:moveTo>
                      <a:lnTo>
                        <a:pt x="0" y="107"/>
                      </a:lnTo>
                      <a:lnTo>
                        <a:pt x="13" y="107"/>
                      </a:lnTo>
                      <a:lnTo>
                        <a:pt x="13" y="100"/>
                      </a:lnTo>
                      <a:lnTo>
                        <a:pt x="118" y="100"/>
                      </a:lnTo>
                      <a:lnTo>
                        <a:pt x="118" y="117"/>
                      </a:lnTo>
                      <a:lnTo>
                        <a:pt x="64" y="117"/>
                      </a:lnTo>
                      <a:lnTo>
                        <a:pt x="64" y="127"/>
                      </a:lnTo>
                      <a:lnTo>
                        <a:pt x="118" y="127"/>
                      </a:lnTo>
                      <a:lnTo>
                        <a:pt x="118" y="144"/>
                      </a:lnTo>
                      <a:lnTo>
                        <a:pt x="64" y="144"/>
                      </a:lnTo>
                      <a:lnTo>
                        <a:pt x="64" y="157"/>
                      </a:lnTo>
                      <a:lnTo>
                        <a:pt x="118" y="157"/>
                      </a:lnTo>
                      <a:lnTo>
                        <a:pt x="118" y="174"/>
                      </a:lnTo>
                      <a:lnTo>
                        <a:pt x="64" y="174"/>
                      </a:lnTo>
                      <a:lnTo>
                        <a:pt x="64" y="187"/>
                      </a:lnTo>
                      <a:lnTo>
                        <a:pt x="118" y="187"/>
                      </a:lnTo>
                      <a:lnTo>
                        <a:pt x="118" y="204"/>
                      </a:lnTo>
                      <a:lnTo>
                        <a:pt x="64" y="204"/>
                      </a:lnTo>
                      <a:lnTo>
                        <a:pt x="64" y="214"/>
                      </a:lnTo>
                      <a:lnTo>
                        <a:pt x="118" y="214"/>
                      </a:lnTo>
                      <a:lnTo>
                        <a:pt x="118" y="231"/>
                      </a:lnTo>
                      <a:lnTo>
                        <a:pt x="64" y="231"/>
                      </a:lnTo>
                      <a:lnTo>
                        <a:pt x="64" y="274"/>
                      </a:lnTo>
                      <a:lnTo>
                        <a:pt x="70" y="274"/>
                      </a:lnTo>
                      <a:lnTo>
                        <a:pt x="70" y="241"/>
                      </a:lnTo>
                      <a:lnTo>
                        <a:pt x="87" y="241"/>
                      </a:lnTo>
                      <a:lnTo>
                        <a:pt x="87" y="274"/>
                      </a:lnTo>
                      <a:lnTo>
                        <a:pt x="131" y="274"/>
                      </a:lnTo>
                      <a:lnTo>
                        <a:pt x="131" y="0"/>
                      </a:lnTo>
                      <a:lnTo>
                        <a:pt x="0" y="0"/>
                      </a:lnTo>
                      <a:close/>
                      <a:moveTo>
                        <a:pt x="118" y="87"/>
                      </a:moveTo>
                      <a:lnTo>
                        <a:pt x="13" y="87"/>
                      </a:lnTo>
                      <a:lnTo>
                        <a:pt x="13" y="70"/>
                      </a:lnTo>
                      <a:lnTo>
                        <a:pt x="118" y="70"/>
                      </a:lnTo>
                      <a:lnTo>
                        <a:pt x="118" y="87"/>
                      </a:lnTo>
                      <a:close/>
                      <a:moveTo>
                        <a:pt x="118" y="57"/>
                      </a:moveTo>
                      <a:lnTo>
                        <a:pt x="13" y="57"/>
                      </a:lnTo>
                      <a:lnTo>
                        <a:pt x="13" y="40"/>
                      </a:lnTo>
                      <a:lnTo>
                        <a:pt x="118" y="40"/>
                      </a:lnTo>
                      <a:lnTo>
                        <a:pt x="118" y="57"/>
                      </a:lnTo>
                      <a:close/>
                      <a:moveTo>
                        <a:pt x="118" y="27"/>
                      </a:moveTo>
                      <a:lnTo>
                        <a:pt x="13" y="27"/>
                      </a:lnTo>
                      <a:lnTo>
                        <a:pt x="13" y="10"/>
                      </a:lnTo>
                      <a:lnTo>
                        <a:pt x="118" y="10"/>
                      </a:lnTo>
                      <a:lnTo>
                        <a:pt x="11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dirty="0">
                    <a:solidFill>
                      <a:srgbClr val="505050"/>
                    </a:solidFill>
                    <a:latin typeface="Segoe UI Semilight"/>
                  </a:endParaRPr>
                </a:p>
              </p:txBody>
            </p:sp>
          </p:grpSp>
        </p:grpSp>
      </p:grpSp>
      <p:sp>
        <p:nvSpPr>
          <p:cNvPr id="18" name="Freeform 5">
            <a:extLst>
              <a:ext uri="{FF2B5EF4-FFF2-40B4-BE49-F238E27FC236}">
                <a16:creationId xmlns:a16="http://schemas.microsoft.com/office/drawing/2014/main" id="{5EDF6FD6-6F6B-40E0-B065-A7148C736C7D}"/>
              </a:ext>
            </a:extLst>
          </p:cNvPr>
          <p:cNvSpPr>
            <a:spLocks/>
          </p:cNvSpPr>
          <p:nvPr/>
        </p:nvSpPr>
        <p:spPr bwMode="auto">
          <a:xfrm>
            <a:off x="9844809" y="4761291"/>
            <a:ext cx="310868" cy="531066"/>
          </a:xfrm>
          <a:custGeom>
            <a:avLst/>
            <a:gdLst>
              <a:gd name="T0" fmla="*/ 192 w 192"/>
              <a:gd name="T1" fmla="*/ 39 h 328"/>
              <a:gd name="T2" fmla="*/ 192 w 192"/>
              <a:gd name="T3" fmla="*/ 0 h 328"/>
              <a:gd name="T4" fmla="*/ 0 w 192"/>
              <a:gd name="T5" fmla="*/ 0 h 328"/>
              <a:gd name="T6" fmla="*/ 0 w 192"/>
              <a:gd name="T7" fmla="*/ 328 h 328"/>
              <a:gd name="T8" fmla="*/ 192 w 192"/>
              <a:gd name="T9" fmla="*/ 328 h 328"/>
              <a:gd name="T10" fmla="*/ 192 w 192"/>
              <a:gd name="T11" fmla="*/ 246 h 328"/>
              <a:gd name="T12" fmla="*/ 75 w 192"/>
              <a:gd name="T13" fmla="*/ 246 h 328"/>
              <a:gd name="T14" fmla="*/ 75 w 192"/>
              <a:gd name="T15" fmla="*/ 230 h 328"/>
              <a:gd name="T16" fmla="*/ 192 w 192"/>
              <a:gd name="T17" fmla="*/ 230 h 328"/>
              <a:gd name="T18" fmla="*/ 192 w 192"/>
              <a:gd name="T19" fmla="*/ 197 h 328"/>
              <a:gd name="T20" fmla="*/ 75 w 192"/>
              <a:gd name="T21" fmla="*/ 197 h 328"/>
              <a:gd name="T22" fmla="*/ 75 w 192"/>
              <a:gd name="T23" fmla="*/ 181 h 328"/>
              <a:gd name="T24" fmla="*/ 192 w 192"/>
              <a:gd name="T25" fmla="*/ 181 h 328"/>
              <a:gd name="T26" fmla="*/ 192 w 192"/>
              <a:gd name="T27" fmla="*/ 151 h 328"/>
              <a:gd name="T28" fmla="*/ 75 w 192"/>
              <a:gd name="T29" fmla="*/ 151 h 328"/>
              <a:gd name="T30" fmla="*/ 75 w 192"/>
              <a:gd name="T31" fmla="*/ 134 h 328"/>
              <a:gd name="T32" fmla="*/ 192 w 192"/>
              <a:gd name="T33" fmla="*/ 134 h 328"/>
              <a:gd name="T34" fmla="*/ 192 w 192"/>
              <a:gd name="T35" fmla="*/ 101 h 328"/>
              <a:gd name="T36" fmla="*/ 75 w 192"/>
              <a:gd name="T37" fmla="*/ 101 h 328"/>
              <a:gd name="T38" fmla="*/ 75 w 192"/>
              <a:gd name="T39" fmla="*/ 85 h 328"/>
              <a:gd name="T40" fmla="*/ 192 w 192"/>
              <a:gd name="T41" fmla="*/ 85 h 328"/>
              <a:gd name="T42" fmla="*/ 192 w 192"/>
              <a:gd name="T43" fmla="*/ 55 h 328"/>
              <a:gd name="T44" fmla="*/ 75 w 192"/>
              <a:gd name="T45" fmla="*/ 55 h 328"/>
              <a:gd name="T46" fmla="*/ 75 w 192"/>
              <a:gd name="T47" fmla="*/ 39 h 328"/>
              <a:gd name="T48" fmla="*/ 192 w 192"/>
              <a:gd name="T49" fmla="*/ 3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8">
                <a:moveTo>
                  <a:pt x="192" y="39"/>
                </a:moveTo>
                <a:lnTo>
                  <a:pt x="192" y="0"/>
                </a:lnTo>
                <a:lnTo>
                  <a:pt x="0" y="0"/>
                </a:lnTo>
                <a:lnTo>
                  <a:pt x="0" y="328"/>
                </a:lnTo>
                <a:lnTo>
                  <a:pt x="192" y="328"/>
                </a:lnTo>
                <a:lnTo>
                  <a:pt x="192" y="246"/>
                </a:lnTo>
                <a:lnTo>
                  <a:pt x="75" y="246"/>
                </a:lnTo>
                <a:lnTo>
                  <a:pt x="75" y="230"/>
                </a:lnTo>
                <a:lnTo>
                  <a:pt x="192" y="230"/>
                </a:lnTo>
                <a:lnTo>
                  <a:pt x="192" y="197"/>
                </a:lnTo>
                <a:lnTo>
                  <a:pt x="75" y="197"/>
                </a:lnTo>
                <a:lnTo>
                  <a:pt x="75" y="181"/>
                </a:lnTo>
                <a:lnTo>
                  <a:pt x="192" y="181"/>
                </a:lnTo>
                <a:lnTo>
                  <a:pt x="192" y="151"/>
                </a:lnTo>
                <a:lnTo>
                  <a:pt x="75" y="151"/>
                </a:lnTo>
                <a:lnTo>
                  <a:pt x="75" y="134"/>
                </a:lnTo>
                <a:lnTo>
                  <a:pt x="192" y="134"/>
                </a:lnTo>
                <a:lnTo>
                  <a:pt x="192" y="101"/>
                </a:lnTo>
                <a:lnTo>
                  <a:pt x="75" y="101"/>
                </a:lnTo>
                <a:lnTo>
                  <a:pt x="75" y="85"/>
                </a:lnTo>
                <a:lnTo>
                  <a:pt x="192" y="85"/>
                </a:lnTo>
                <a:lnTo>
                  <a:pt x="192" y="55"/>
                </a:lnTo>
                <a:lnTo>
                  <a:pt x="75" y="55"/>
                </a:lnTo>
                <a:lnTo>
                  <a:pt x="75" y="39"/>
                </a:lnTo>
                <a:lnTo>
                  <a:pt x="192" y="39"/>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11" name="Group 110">
            <a:extLst>
              <a:ext uri="{FF2B5EF4-FFF2-40B4-BE49-F238E27FC236}">
                <a16:creationId xmlns:a16="http://schemas.microsoft.com/office/drawing/2014/main" id="{36333EEA-487D-4103-A355-DE71E8C8783B}"/>
              </a:ext>
            </a:extLst>
          </p:cNvPr>
          <p:cNvGrpSpPr/>
          <p:nvPr/>
        </p:nvGrpSpPr>
        <p:grpSpPr>
          <a:xfrm>
            <a:off x="5090235" y="3767967"/>
            <a:ext cx="718889" cy="829780"/>
            <a:chOff x="4990015" y="3817635"/>
            <a:chExt cx="704857" cy="813584"/>
          </a:xfrm>
        </p:grpSpPr>
        <p:sp>
          <p:nvSpPr>
            <p:cNvPr id="88" name="TextBox 87">
              <a:extLst>
                <a:ext uri="{FF2B5EF4-FFF2-40B4-BE49-F238E27FC236}">
                  <a16:creationId xmlns:a16="http://schemas.microsoft.com/office/drawing/2014/main" id="{451C7510-3A21-496E-A9BE-98EC83183030}"/>
                </a:ext>
              </a:extLst>
            </p:cNvPr>
            <p:cNvSpPr txBox="1"/>
            <p:nvPr/>
          </p:nvSpPr>
          <p:spPr>
            <a:xfrm>
              <a:off x="4990015" y="4464629"/>
              <a:ext cx="704857" cy="166590"/>
            </a:xfrm>
            <a:prstGeom prst="rect">
              <a:avLst/>
            </a:prstGeom>
            <a:noFill/>
          </p:spPr>
          <p:txBody>
            <a:bodyPr wrap="square" lIns="0" tIns="0" rIns="0" bIns="0" rtlCol="0" anchor="t" anchorCtr="0">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File Server</a:t>
              </a:r>
            </a:p>
          </p:txBody>
        </p:sp>
        <p:sp>
          <p:nvSpPr>
            <p:cNvPr id="89" name="Freeform 5">
              <a:extLst>
                <a:ext uri="{FF2B5EF4-FFF2-40B4-BE49-F238E27FC236}">
                  <a16:creationId xmlns:a16="http://schemas.microsoft.com/office/drawing/2014/main" id="{844BF83F-F9E7-46EE-8408-E87E4D978825}"/>
                </a:ext>
              </a:extLst>
            </p:cNvPr>
            <p:cNvSpPr>
              <a:spLocks/>
            </p:cNvSpPr>
            <p:nvPr/>
          </p:nvSpPr>
          <p:spPr bwMode="auto">
            <a:xfrm>
              <a:off x="5190044" y="3817635"/>
              <a:ext cx="304800" cy="520700"/>
            </a:xfrm>
            <a:custGeom>
              <a:avLst/>
              <a:gdLst>
                <a:gd name="T0" fmla="*/ 192 w 192"/>
                <a:gd name="T1" fmla="*/ 39 h 328"/>
                <a:gd name="T2" fmla="*/ 192 w 192"/>
                <a:gd name="T3" fmla="*/ 0 h 328"/>
                <a:gd name="T4" fmla="*/ 0 w 192"/>
                <a:gd name="T5" fmla="*/ 0 h 328"/>
                <a:gd name="T6" fmla="*/ 0 w 192"/>
                <a:gd name="T7" fmla="*/ 328 h 328"/>
                <a:gd name="T8" fmla="*/ 192 w 192"/>
                <a:gd name="T9" fmla="*/ 328 h 328"/>
                <a:gd name="T10" fmla="*/ 192 w 192"/>
                <a:gd name="T11" fmla="*/ 246 h 328"/>
                <a:gd name="T12" fmla="*/ 75 w 192"/>
                <a:gd name="T13" fmla="*/ 246 h 328"/>
                <a:gd name="T14" fmla="*/ 75 w 192"/>
                <a:gd name="T15" fmla="*/ 230 h 328"/>
                <a:gd name="T16" fmla="*/ 192 w 192"/>
                <a:gd name="T17" fmla="*/ 230 h 328"/>
                <a:gd name="T18" fmla="*/ 192 w 192"/>
                <a:gd name="T19" fmla="*/ 197 h 328"/>
                <a:gd name="T20" fmla="*/ 75 w 192"/>
                <a:gd name="T21" fmla="*/ 197 h 328"/>
                <a:gd name="T22" fmla="*/ 75 w 192"/>
                <a:gd name="T23" fmla="*/ 181 h 328"/>
                <a:gd name="T24" fmla="*/ 192 w 192"/>
                <a:gd name="T25" fmla="*/ 181 h 328"/>
                <a:gd name="T26" fmla="*/ 192 w 192"/>
                <a:gd name="T27" fmla="*/ 151 h 328"/>
                <a:gd name="T28" fmla="*/ 75 w 192"/>
                <a:gd name="T29" fmla="*/ 151 h 328"/>
                <a:gd name="T30" fmla="*/ 75 w 192"/>
                <a:gd name="T31" fmla="*/ 134 h 328"/>
                <a:gd name="T32" fmla="*/ 192 w 192"/>
                <a:gd name="T33" fmla="*/ 134 h 328"/>
                <a:gd name="T34" fmla="*/ 192 w 192"/>
                <a:gd name="T35" fmla="*/ 101 h 328"/>
                <a:gd name="T36" fmla="*/ 75 w 192"/>
                <a:gd name="T37" fmla="*/ 101 h 328"/>
                <a:gd name="T38" fmla="*/ 75 w 192"/>
                <a:gd name="T39" fmla="*/ 85 h 328"/>
                <a:gd name="T40" fmla="*/ 192 w 192"/>
                <a:gd name="T41" fmla="*/ 85 h 328"/>
                <a:gd name="T42" fmla="*/ 192 w 192"/>
                <a:gd name="T43" fmla="*/ 55 h 328"/>
                <a:gd name="T44" fmla="*/ 75 w 192"/>
                <a:gd name="T45" fmla="*/ 55 h 328"/>
                <a:gd name="T46" fmla="*/ 75 w 192"/>
                <a:gd name="T47" fmla="*/ 39 h 328"/>
                <a:gd name="T48" fmla="*/ 192 w 192"/>
                <a:gd name="T49" fmla="*/ 3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8">
                  <a:moveTo>
                    <a:pt x="192" y="39"/>
                  </a:moveTo>
                  <a:lnTo>
                    <a:pt x="192" y="0"/>
                  </a:lnTo>
                  <a:lnTo>
                    <a:pt x="0" y="0"/>
                  </a:lnTo>
                  <a:lnTo>
                    <a:pt x="0" y="328"/>
                  </a:lnTo>
                  <a:lnTo>
                    <a:pt x="192" y="328"/>
                  </a:lnTo>
                  <a:lnTo>
                    <a:pt x="192" y="246"/>
                  </a:lnTo>
                  <a:lnTo>
                    <a:pt x="75" y="246"/>
                  </a:lnTo>
                  <a:lnTo>
                    <a:pt x="75" y="230"/>
                  </a:lnTo>
                  <a:lnTo>
                    <a:pt x="192" y="230"/>
                  </a:lnTo>
                  <a:lnTo>
                    <a:pt x="192" y="197"/>
                  </a:lnTo>
                  <a:lnTo>
                    <a:pt x="75" y="197"/>
                  </a:lnTo>
                  <a:lnTo>
                    <a:pt x="75" y="181"/>
                  </a:lnTo>
                  <a:lnTo>
                    <a:pt x="192" y="181"/>
                  </a:lnTo>
                  <a:lnTo>
                    <a:pt x="192" y="151"/>
                  </a:lnTo>
                  <a:lnTo>
                    <a:pt x="75" y="151"/>
                  </a:lnTo>
                  <a:lnTo>
                    <a:pt x="75" y="134"/>
                  </a:lnTo>
                  <a:lnTo>
                    <a:pt x="192" y="134"/>
                  </a:lnTo>
                  <a:lnTo>
                    <a:pt x="192" y="101"/>
                  </a:lnTo>
                  <a:lnTo>
                    <a:pt x="75" y="101"/>
                  </a:lnTo>
                  <a:lnTo>
                    <a:pt x="75" y="85"/>
                  </a:lnTo>
                  <a:lnTo>
                    <a:pt x="192" y="85"/>
                  </a:lnTo>
                  <a:lnTo>
                    <a:pt x="192" y="55"/>
                  </a:lnTo>
                  <a:lnTo>
                    <a:pt x="75" y="55"/>
                  </a:lnTo>
                  <a:lnTo>
                    <a:pt x="75" y="39"/>
                  </a:lnTo>
                  <a:lnTo>
                    <a:pt x="192" y="39"/>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nvGrpSpPr>
          <p:cNvPr id="36" name="Group 35">
            <a:extLst>
              <a:ext uri="{FF2B5EF4-FFF2-40B4-BE49-F238E27FC236}">
                <a16:creationId xmlns:a16="http://schemas.microsoft.com/office/drawing/2014/main" id="{4633C0EA-3532-4D54-B42D-7730CCF48CF1}"/>
              </a:ext>
            </a:extLst>
          </p:cNvPr>
          <p:cNvGrpSpPr/>
          <p:nvPr/>
        </p:nvGrpSpPr>
        <p:grpSpPr>
          <a:xfrm>
            <a:off x="1615242" y="3767699"/>
            <a:ext cx="776090" cy="904507"/>
            <a:chOff x="1582850" y="3817372"/>
            <a:chExt cx="760942" cy="886852"/>
          </a:xfrm>
        </p:grpSpPr>
        <p:sp>
          <p:nvSpPr>
            <p:cNvPr id="72" name="TextBox 71">
              <a:extLst>
                <a:ext uri="{FF2B5EF4-FFF2-40B4-BE49-F238E27FC236}">
                  <a16:creationId xmlns:a16="http://schemas.microsoft.com/office/drawing/2014/main" id="{3F5B1087-14A6-4D41-88F8-BC5514C75810}"/>
                </a:ext>
              </a:extLst>
            </p:cNvPr>
            <p:cNvSpPr txBox="1"/>
            <p:nvPr/>
          </p:nvSpPr>
          <p:spPr bwMode="auto">
            <a:xfrm>
              <a:off x="1582850" y="4464629"/>
              <a:ext cx="760942"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t" anchorCtr="0" compatLnSpc="1">
              <a:prstTxWarp prst="textNoShape">
                <a:avLst/>
              </a:prstTxWarp>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SQL Server</a:t>
              </a:r>
            </a:p>
          </p:txBody>
        </p:sp>
        <p:grpSp>
          <p:nvGrpSpPr>
            <p:cNvPr id="90" name="Group 89">
              <a:extLst>
                <a:ext uri="{FF2B5EF4-FFF2-40B4-BE49-F238E27FC236}">
                  <a16:creationId xmlns:a16="http://schemas.microsoft.com/office/drawing/2014/main" id="{651A9217-E849-4947-AF33-D01085B04FEF}"/>
                </a:ext>
              </a:extLst>
            </p:cNvPr>
            <p:cNvGrpSpPr/>
            <p:nvPr/>
          </p:nvGrpSpPr>
          <p:grpSpPr>
            <a:xfrm>
              <a:off x="1803954" y="3817372"/>
              <a:ext cx="376647" cy="539428"/>
              <a:chOff x="5603876" y="5978525"/>
              <a:chExt cx="690562" cy="989013"/>
            </a:xfrm>
            <a:solidFill>
              <a:schemeClr val="accent1"/>
            </a:solidFill>
          </p:grpSpPr>
          <p:sp>
            <p:nvSpPr>
              <p:cNvPr id="91" name="Freeform 9">
                <a:extLst>
                  <a:ext uri="{FF2B5EF4-FFF2-40B4-BE49-F238E27FC236}">
                    <a16:creationId xmlns:a16="http://schemas.microsoft.com/office/drawing/2014/main" id="{3A200BDC-B8C1-40DB-9974-63C5AB6F3292}"/>
                  </a:ext>
                </a:extLst>
              </p:cNvPr>
              <p:cNvSpPr>
                <a:spLocks/>
              </p:cNvSpPr>
              <p:nvPr/>
            </p:nvSpPr>
            <p:spPr bwMode="auto">
              <a:xfrm>
                <a:off x="6088063" y="6740525"/>
                <a:ext cx="42863" cy="63500"/>
              </a:xfrm>
              <a:custGeom>
                <a:avLst/>
                <a:gdLst>
                  <a:gd name="T0" fmla="*/ 5 w 10"/>
                  <a:gd name="T1" fmla="*/ 0 h 15"/>
                  <a:gd name="T2" fmla="*/ 1 w 10"/>
                  <a:gd name="T3" fmla="*/ 2 h 15"/>
                  <a:gd name="T4" fmla="*/ 0 w 10"/>
                  <a:gd name="T5" fmla="*/ 7 h 15"/>
                  <a:gd name="T6" fmla="*/ 1 w 10"/>
                  <a:gd name="T7" fmla="*/ 13 h 15"/>
                  <a:gd name="T8" fmla="*/ 5 w 10"/>
                  <a:gd name="T9" fmla="*/ 15 h 15"/>
                  <a:gd name="T10" fmla="*/ 8 w 10"/>
                  <a:gd name="T11" fmla="*/ 14 h 15"/>
                  <a:gd name="T12" fmla="*/ 9 w 10"/>
                  <a:gd name="T13" fmla="*/ 11 h 15"/>
                  <a:gd name="T14" fmla="*/ 10 w 10"/>
                  <a:gd name="T15" fmla="*/ 7 h 15"/>
                  <a:gd name="T16" fmla="*/ 9 w 10"/>
                  <a:gd name="T17" fmla="*/ 2 h 15"/>
                  <a:gd name="T18" fmla="*/ 5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5" y="0"/>
                    </a:moveTo>
                    <a:cubicBezTo>
                      <a:pt x="3" y="0"/>
                      <a:pt x="2" y="1"/>
                      <a:pt x="1" y="2"/>
                    </a:cubicBezTo>
                    <a:cubicBezTo>
                      <a:pt x="0" y="3"/>
                      <a:pt x="0" y="5"/>
                      <a:pt x="0" y="7"/>
                    </a:cubicBezTo>
                    <a:cubicBezTo>
                      <a:pt x="0" y="10"/>
                      <a:pt x="0" y="11"/>
                      <a:pt x="1" y="13"/>
                    </a:cubicBezTo>
                    <a:cubicBezTo>
                      <a:pt x="2" y="14"/>
                      <a:pt x="3" y="15"/>
                      <a:pt x="5" y="15"/>
                    </a:cubicBezTo>
                    <a:cubicBezTo>
                      <a:pt x="6" y="15"/>
                      <a:pt x="7" y="14"/>
                      <a:pt x="8" y="14"/>
                    </a:cubicBezTo>
                    <a:cubicBezTo>
                      <a:pt x="8" y="13"/>
                      <a:pt x="9" y="12"/>
                      <a:pt x="9" y="11"/>
                    </a:cubicBezTo>
                    <a:cubicBezTo>
                      <a:pt x="10" y="10"/>
                      <a:pt x="10" y="9"/>
                      <a:pt x="10" y="7"/>
                    </a:cubicBezTo>
                    <a:cubicBezTo>
                      <a:pt x="10" y="5"/>
                      <a:pt x="10" y="3"/>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92" name="Group 91">
                <a:extLst>
                  <a:ext uri="{FF2B5EF4-FFF2-40B4-BE49-F238E27FC236}">
                    <a16:creationId xmlns:a16="http://schemas.microsoft.com/office/drawing/2014/main" id="{81878DBC-E74C-438A-AF2C-7942B62960EB}"/>
                  </a:ext>
                </a:extLst>
              </p:cNvPr>
              <p:cNvGrpSpPr/>
              <p:nvPr/>
            </p:nvGrpSpPr>
            <p:grpSpPr>
              <a:xfrm>
                <a:off x="5603876" y="5978525"/>
                <a:ext cx="690562" cy="989013"/>
                <a:chOff x="5603876" y="5978525"/>
                <a:chExt cx="690562" cy="989013"/>
              </a:xfrm>
              <a:grpFill/>
            </p:grpSpPr>
            <p:sp>
              <p:nvSpPr>
                <p:cNvPr id="93" name="Freeform 10">
                  <a:extLst>
                    <a:ext uri="{FF2B5EF4-FFF2-40B4-BE49-F238E27FC236}">
                      <a16:creationId xmlns:a16="http://schemas.microsoft.com/office/drawing/2014/main" id="{2CC569AF-CBCF-4E92-9F1A-BD4A769E4C31}"/>
                    </a:ext>
                  </a:extLst>
                </p:cNvPr>
                <p:cNvSpPr>
                  <a:spLocks noEditPoints="1"/>
                </p:cNvSpPr>
                <p:nvPr/>
              </p:nvSpPr>
              <p:spPr bwMode="auto">
                <a:xfrm>
                  <a:off x="5919788" y="6526213"/>
                  <a:ext cx="374650" cy="441325"/>
                </a:xfrm>
                <a:custGeom>
                  <a:avLst/>
                  <a:gdLst>
                    <a:gd name="T0" fmla="*/ 74 w 87"/>
                    <a:gd name="T1" fmla="*/ 5 h 103"/>
                    <a:gd name="T2" fmla="*/ 44 w 87"/>
                    <a:gd name="T3" fmla="*/ 0 h 103"/>
                    <a:gd name="T4" fmla="*/ 44 w 87"/>
                    <a:gd name="T5" fmla="*/ 0 h 103"/>
                    <a:gd name="T6" fmla="*/ 44 w 87"/>
                    <a:gd name="T7" fmla="*/ 0 h 103"/>
                    <a:gd name="T8" fmla="*/ 44 w 87"/>
                    <a:gd name="T9" fmla="*/ 0 h 103"/>
                    <a:gd name="T10" fmla="*/ 13 w 87"/>
                    <a:gd name="T11" fmla="*/ 5 h 103"/>
                    <a:gd name="T12" fmla="*/ 0 w 87"/>
                    <a:gd name="T13" fmla="*/ 17 h 103"/>
                    <a:gd name="T14" fmla="*/ 1 w 87"/>
                    <a:gd name="T15" fmla="*/ 89 h 103"/>
                    <a:gd name="T16" fmla="*/ 13 w 87"/>
                    <a:gd name="T17" fmla="*/ 98 h 103"/>
                    <a:gd name="T18" fmla="*/ 44 w 87"/>
                    <a:gd name="T19" fmla="*/ 103 h 103"/>
                    <a:gd name="T20" fmla="*/ 44 w 87"/>
                    <a:gd name="T21" fmla="*/ 103 h 103"/>
                    <a:gd name="T22" fmla="*/ 44 w 87"/>
                    <a:gd name="T23" fmla="*/ 103 h 103"/>
                    <a:gd name="T24" fmla="*/ 74 w 87"/>
                    <a:gd name="T25" fmla="*/ 98 h 103"/>
                    <a:gd name="T26" fmla="*/ 86 w 87"/>
                    <a:gd name="T27" fmla="*/ 89 h 103"/>
                    <a:gd name="T28" fmla="*/ 87 w 87"/>
                    <a:gd name="T29" fmla="*/ 17 h 103"/>
                    <a:gd name="T30" fmla="*/ 44 w 87"/>
                    <a:gd name="T31" fmla="*/ 5 h 103"/>
                    <a:gd name="T32" fmla="*/ 44 w 87"/>
                    <a:gd name="T33" fmla="*/ 26 h 103"/>
                    <a:gd name="T34" fmla="*/ 44 w 87"/>
                    <a:gd name="T35" fmla="*/ 5 h 103"/>
                    <a:gd name="T36" fmla="*/ 22 w 87"/>
                    <a:gd name="T37" fmla="*/ 71 h 103"/>
                    <a:gd name="T38" fmla="*/ 8 w 87"/>
                    <a:gd name="T39" fmla="*/ 70 h 103"/>
                    <a:gd name="T40" fmla="*/ 12 w 87"/>
                    <a:gd name="T41" fmla="*/ 65 h 103"/>
                    <a:gd name="T42" fmla="*/ 18 w 87"/>
                    <a:gd name="T43" fmla="*/ 65 h 103"/>
                    <a:gd name="T44" fmla="*/ 18 w 87"/>
                    <a:gd name="T45" fmla="*/ 62 h 103"/>
                    <a:gd name="T46" fmla="*/ 14 w 87"/>
                    <a:gd name="T47" fmla="*/ 60 h 103"/>
                    <a:gd name="T48" fmla="*/ 10 w 87"/>
                    <a:gd name="T49" fmla="*/ 45 h 103"/>
                    <a:gd name="T50" fmla="*/ 21 w 87"/>
                    <a:gd name="T51" fmla="*/ 43 h 103"/>
                    <a:gd name="T52" fmla="*/ 26 w 87"/>
                    <a:gd name="T53" fmla="*/ 44 h 103"/>
                    <a:gd name="T54" fmla="*/ 19 w 87"/>
                    <a:gd name="T55" fmla="*/ 49 h 103"/>
                    <a:gd name="T56" fmla="*/ 16 w 87"/>
                    <a:gd name="T57" fmla="*/ 51 h 103"/>
                    <a:gd name="T58" fmla="*/ 20 w 87"/>
                    <a:gd name="T59" fmla="*/ 54 h 103"/>
                    <a:gd name="T60" fmla="*/ 28 w 87"/>
                    <a:gd name="T61" fmla="*/ 63 h 103"/>
                    <a:gd name="T62" fmla="*/ 49 w 87"/>
                    <a:gd name="T63" fmla="*/ 78 h 103"/>
                    <a:gd name="T64" fmla="*/ 36 w 87"/>
                    <a:gd name="T65" fmla="*/ 70 h 103"/>
                    <a:gd name="T66" fmla="*/ 30 w 87"/>
                    <a:gd name="T67" fmla="*/ 58 h 103"/>
                    <a:gd name="T68" fmla="*/ 37 w 87"/>
                    <a:gd name="T69" fmla="*/ 45 h 103"/>
                    <a:gd name="T70" fmla="*/ 51 w 87"/>
                    <a:gd name="T71" fmla="*/ 45 h 103"/>
                    <a:gd name="T72" fmla="*/ 58 w 87"/>
                    <a:gd name="T73" fmla="*/ 57 h 103"/>
                    <a:gd name="T74" fmla="*/ 50 w 87"/>
                    <a:gd name="T75" fmla="*/ 70 h 103"/>
                    <a:gd name="T76" fmla="*/ 49 w 87"/>
                    <a:gd name="T77" fmla="*/ 78 h 103"/>
                    <a:gd name="T78" fmla="*/ 62 w 87"/>
                    <a:gd name="T79" fmla="*/ 71 h 103"/>
                    <a:gd name="T80" fmla="*/ 70 w 87"/>
                    <a:gd name="T81" fmla="*/ 43 h 103"/>
                    <a:gd name="T82" fmla="*/ 80 w 87"/>
                    <a:gd name="T83"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03">
                      <a:moveTo>
                        <a:pt x="84" y="11"/>
                      </a:moveTo>
                      <a:cubicBezTo>
                        <a:pt x="82" y="9"/>
                        <a:pt x="78" y="7"/>
                        <a:pt x="74" y="5"/>
                      </a:cubicBezTo>
                      <a:cubicBezTo>
                        <a:pt x="70" y="4"/>
                        <a:pt x="66" y="2"/>
                        <a:pt x="61" y="1"/>
                      </a:cubicBezTo>
                      <a:cubicBezTo>
                        <a:pt x="55" y="1"/>
                        <a:pt x="50"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38" y="0"/>
                        <a:pt x="32" y="1"/>
                        <a:pt x="27" y="1"/>
                      </a:cubicBezTo>
                      <a:cubicBezTo>
                        <a:pt x="22" y="2"/>
                        <a:pt x="17" y="4"/>
                        <a:pt x="13" y="5"/>
                      </a:cubicBezTo>
                      <a:cubicBezTo>
                        <a:pt x="9" y="7"/>
                        <a:pt x="6" y="9"/>
                        <a:pt x="4" y="11"/>
                      </a:cubicBezTo>
                      <a:cubicBezTo>
                        <a:pt x="1" y="13"/>
                        <a:pt x="0" y="15"/>
                        <a:pt x="0" y="17"/>
                      </a:cubicBezTo>
                      <a:cubicBezTo>
                        <a:pt x="0" y="86"/>
                        <a:pt x="0" y="86"/>
                        <a:pt x="0" y="86"/>
                      </a:cubicBezTo>
                      <a:cubicBezTo>
                        <a:pt x="0" y="87"/>
                        <a:pt x="0" y="88"/>
                        <a:pt x="1" y="89"/>
                      </a:cubicBezTo>
                      <a:cubicBezTo>
                        <a:pt x="2" y="91"/>
                        <a:pt x="2" y="92"/>
                        <a:pt x="4" y="93"/>
                      </a:cubicBezTo>
                      <a:cubicBezTo>
                        <a:pt x="6" y="95"/>
                        <a:pt x="9" y="97"/>
                        <a:pt x="13" y="98"/>
                      </a:cubicBezTo>
                      <a:cubicBezTo>
                        <a:pt x="21" y="101"/>
                        <a:pt x="32"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56" y="103"/>
                        <a:pt x="67" y="101"/>
                        <a:pt x="74" y="98"/>
                      </a:cubicBezTo>
                      <a:cubicBezTo>
                        <a:pt x="78" y="97"/>
                        <a:pt x="82" y="95"/>
                        <a:pt x="84" y="93"/>
                      </a:cubicBezTo>
                      <a:cubicBezTo>
                        <a:pt x="85" y="92"/>
                        <a:pt x="86" y="91"/>
                        <a:pt x="86" y="89"/>
                      </a:cubicBezTo>
                      <a:cubicBezTo>
                        <a:pt x="87" y="88"/>
                        <a:pt x="87" y="87"/>
                        <a:pt x="87" y="86"/>
                      </a:cubicBezTo>
                      <a:cubicBezTo>
                        <a:pt x="87" y="17"/>
                        <a:pt x="87" y="17"/>
                        <a:pt x="87" y="17"/>
                      </a:cubicBezTo>
                      <a:cubicBezTo>
                        <a:pt x="87" y="15"/>
                        <a:pt x="86" y="13"/>
                        <a:pt x="84" y="11"/>
                      </a:cubicBezTo>
                      <a:close/>
                      <a:moveTo>
                        <a:pt x="44" y="5"/>
                      </a:moveTo>
                      <a:cubicBezTo>
                        <a:pt x="63" y="5"/>
                        <a:pt x="80" y="10"/>
                        <a:pt x="80" y="16"/>
                      </a:cubicBezTo>
                      <a:cubicBezTo>
                        <a:pt x="80" y="21"/>
                        <a:pt x="63" y="26"/>
                        <a:pt x="44" y="26"/>
                      </a:cubicBezTo>
                      <a:cubicBezTo>
                        <a:pt x="24" y="26"/>
                        <a:pt x="8" y="21"/>
                        <a:pt x="8" y="16"/>
                      </a:cubicBezTo>
                      <a:cubicBezTo>
                        <a:pt x="8" y="10"/>
                        <a:pt x="24" y="5"/>
                        <a:pt x="44" y="5"/>
                      </a:cubicBezTo>
                      <a:close/>
                      <a:moveTo>
                        <a:pt x="26" y="68"/>
                      </a:moveTo>
                      <a:cubicBezTo>
                        <a:pt x="25" y="69"/>
                        <a:pt x="24" y="70"/>
                        <a:pt x="22" y="71"/>
                      </a:cubicBezTo>
                      <a:cubicBezTo>
                        <a:pt x="20" y="71"/>
                        <a:pt x="18" y="72"/>
                        <a:pt x="16" y="72"/>
                      </a:cubicBezTo>
                      <a:cubicBezTo>
                        <a:pt x="13" y="72"/>
                        <a:pt x="10" y="71"/>
                        <a:pt x="8" y="70"/>
                      </a:cubicBezTo>
                      <a:cubicBezTo>
                        <a:pt x="8" y="63"/>
                        <a:pt x="8" y="63"/>
                        <a:pt x="8" y="63"/>
                      </a:cubicBezTo>
                      <a:cubicBezTo>
                        <a:pt x="9" y="63"/>
                        <a:pt x="10" y="64"/>
                        <a:pt x="12" y="65"/>
                      </a:cubicBezTo>
                      <a:cubicBezTo>
                        <a:pt x="13" y="65"/>
                        <a:pt x="14" y="66"/>
                        <a:pt x="16" y="66"/>
                      </a:cubicBezTo>
                      <a:cubicBezTo>
                        <a:pt x="16" y="66"/>
                        <a:pt x="17" y="65"/>
                        <a:pt x="18" y="65"/>
                      </a:cubicBezTo>
                      <a:cubicBezTo>
                        <a:pt x="18" y="65"/>
                        <a:pt x="18" y="64"/>
                        <a:pt x="18" y="64"/>
                      </a:cubicBezTo>
                      <a:cubicBezTo>
                        <a:pt x="18" y="63"/>
                        <a:pt x="18" y="63"/>
                        <a:pt x="18" y="62"/>
                      </a:cubicBezTo>
                      <a:cubicBezTo>
                        <a:pt x="18" y="62"/>
                        <a:pt x="17" y="62"/>
                        <a:pt x="17" y="61"/>
                      </a:cubicBezTo>
                      <a:cubicBezTo>
                        <a:pt x="16" y="61"/>
                        <a:pt x="15" y="61"/>
                        <a:pt x="14" y="60"/>
                      </a:cubicBezTo>
                      <a:cubicBezTo>
                        <a:pt x="10" y="58"/>
                        <a:pt x="7" y="56"/>
                        <a:pt x="7" y="52"/>
                      </a:cubicBezTo>
                      <a:cubicBezTo>
                        <a:pt x="7" y="49"/>
                        <a:pt x="8" y="47"/>
                        <a:pt x="10" y="45"/>
                      </a:cubicBezTo>
                      <a:cubicBezTo>
                        <a:pt x="12" y="44"/>
                        <a:pt x="15" y="43"/>
                        <a:pt x="19" y="43"/>
                      </a:cubicBezTo>
                      <a:cubicBezTo>
                        <a:pt x="20" y="43"/>
                        <a:pt x="21" y="43"/>
                        <a:pt x="21" y="43"/>
                      </a:cubicBezTo>
                      <a:cubicBezTo>
                        <a:pt x="22" y="43"/>
                        <a:pt x="23" y="43"/>
                        <a:pt x="24" y="43"/>
                      </a:cubicBezTo>
                      <a:cubicBezTo>
                        <a:pt x="24" y="43"/>
                        <a:pt x="25" y="44"/>
                        <a:pt x="26" y="44"/>
                      </a:cubicBezTo>
                      <a:cubicBezTo>
                        <a:pt x="26" y="51"/>
                        <a:pt x="26" y="51"/>
                        <a:pt x="26" y="51"/>
                      </a:cubicBezTo>
                      <a:cubicBezTo>
                        <a:pt x="24" y="50"/>
                        <a:pt x="22" y="49"/>
                        <a:pt x="19" y="49"/>
                      </a:cubicBezTo>
                      <a:cubicBezTo>
                        <a:pt x="19" y="49"/>
                        <a:pt x="18" y="49"/>
                        <a:pt x="17" y="50"/>
                      </a:cubicBezTo>
                      <a:cubicBezTo>
                        <a:pt x="17" y="50"/>
                        <a:pt x="16" y="50"/>
                        <a:pt x="16" y="51"/>
                      </a:cubicBezTo>
                      <a:cubicBezTo>
                        <a:pt x="16" y="52"/>
                        <a:pt x="17" y="52"/>
                        <a:pt x="17" y="53"/>
                      </a:cubicBezTo>
                      <a:cubicBezTo>
                        <a:pt x="18" y="53"/>
                        <a:pt x="18" y="53"/>
                        <a:pt x="20" y="54"/>
                      </a:cubicBezTo>
                      <a:cubicBezTo>
                        <a:pt x="23" y="55"/>
                        <a:pt x="25" y="56"/>
                        <a:pt x="26" y="58"/>
                      </a:cubicBezTo>
                      <a:cubicBezTo>
                        <a:pt x="27" y="59"/>
                        <a:pt x="28" y="61"/>
                        <a:pt x="28" y="63"/>
                      </a:cubicBezTo>
                      <a:cubicBezTo>
                        <a:pt x="28" y="65"/>
                        <a:pt x="27" y="66"/>
                        <a:pt x="26" y="68"/>
                      </a:cubicBezTo>
                      <a:close/>
                      <a:moveTo>
                        <a:pt x="49" y="78"/>
                      </a:moveTo>
                      <a:cubicBezTo>
                        <a:pt x="43" y="72"/>
                        <a:pt x="43" y="72"/>
                        <a:pt x="43" y="72"/>
                      </a:cubicBezTo>
                      <a:cubicBezTo>
                        <a:pt x="40" y="72"/>
                        <a:pt x="38" y="71"/>
                        <a:pt x="36" y="70"/>
                      </a:cubicBezTo>
                      <a:cubicBezTo>
                        <a:pt x="34" y="68"/>
                        <a:pt x="32" y="67"/>
                        <a:pt x="31" y="65"/>
                      </a:cubicBezTo>
                      <a:cubicBezTo>
                        <a:pt x="30" y="63"/>
                        <a:pt x="30" y="60"/>
                        <a:pt x="30" y="58"/>
                      </a:cubicBezTo>
                      <a:cubicBezTo>
                        <a:pt x="30" y="55"/>
                        <a:pt x="30" y="52"/>
                        <a:pt x="32" y="50"/>
                      </a:cubicBezTo>
                      <a:cubicBezTo>
                        <a:pt x="33" y="48"/>
                        <a:pt x="34" y="46"/>
                        <a:pt x="37" y="45"/>
                      </a:cubicBezTo>
                      <a:cubicBezTo>
                        <a:pt x="39" y="43"/>
                        <a:pt x="41" y="43"/>
                        <a:pt x="44" y="43"/>
                      </a:cubicBezTo>
                      <a:cubicBezTo>
                        <a:pt x="47" y="43"/>
                        <a:pt x="49" y="43"/>
                        <a:pt x="51" y="45"/>
                      </a:cubicBezTo>
                      <a:cubicBezTo>
                        <a:pt x="53" y="46"/>
                        <a:pt x="55" y="48"/>
                        <a:pt x="56" y="50"/>
                      </a:cubicBezTo>
                      <a:cubicBezTo>
                        <a:pt x="57" y="52"/>
                        <a:pt x="58" y="54"/>
                        <a:pt x="58" y="57"/>
                      </a:cubicBezTo>
                      <a:cubicBezTo>
                        <a:pt x="58" y="60"/>
                        <a:pt x="57" y="63"/>
                        <a:pt x="56" y="65"/>
                      </a:cubicBezTo>
                      <a:cubicBezTo>
                        <a:pt x="54" y="68"/>
                        <a:pt x="53" y="69"/>
                        <a:pt x="50" y="70"/>
                      </a:cubicBezTo>
                      <a:cubicBezTo>
                        <a:pt x="60" y="78"/>
                        <a:pt x="60" y="78"/>
                        <a:pt x="60" y="78"/>
                      </a:cubicBezTo>
                      <a:lnTo>
                        <a:pt x="49" y="78"/>
                      </a:lnTo>
                      <a:close/>
                      <a:moveTo>
                        <a:pt x="80" y="71"/>
                      </a:moveTo>
                      <a:cubicBezTo>
                        <a:pt x="62" y="71"/>
                        <a:pt x="62" y="71"/>
                        <a:pt x="62" y="71"/>
                      </a:cubicBezTo>
                      <a:cubicBezTo>
                        <a:pt x="62" y="43"/>
                        <a:pt x="62" y="43"/>
                        <a:pt x="62" y="43"/>
                      </a:cubicBezTo>
                      <a:cubicBezTo>
                        <a:pt x="70" y="43"/>
                        <a:pt x="70" y="43"/>
                        <a:pt x="70" y="43"/>
                      </a:cubicBezTo>
                      <a:cubicBezTo>
                        <a:pt x="70" y="65"/>
                        <a:pt x="70" y="65"/>
                        <a:pt x="70" y="65"/>
                      </a:cubicBezTo>
                      <a:cubicBezTo>
                        <a:pt x="80" y="65"/>
                        <a:pt x="80" y="65"/>
                        <a:pt x="80" y="65"/>
                      </a:cubicBezTo>
                      <a:lnTo>
                        <a:pt x="8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4" name="Freeform 11">
                  <a:extLst>
                    <a:ext uri="{FF2B5EF4-FFF2-40B4-BE49-F238E27FC236}">
                      <a16:creationId xmlns:a16="http://schemas.microsoft.com/office/drawing/2014/main" id="{1EA2E2C3-E843-4656-A0FD-5ED3BAD274FA}"/>
                    </a:ext>
                  </a:extLst>
                </p:cNvPr>
                <p:cNvSpPr>
                  <a:spLocks/>
                </p:cNvSpPr>
                <p:nvPr/>
              </p:nvSpPr>
              <p:spPr bwMode="auto">
                <a:xfrm>
                  <a:off x="5603876" y="5978525"/>
                  <a:ext cx="527050" cy="915988"/>
                </a:xfrm>
                <a:custGeom>
                  <a:avLst/>
                  <a:gdLst>
                    <a:gd name="T0" fmla="*/ 70 w 122"/>
                    <a:gd name="T1" fmla="*/ 214 h 214"/>
                    <a:gd name="T2" fmla="*/ 70 w 122"/>
                    <a:gd name="T3" fmla="*/ 160 h 214"/>
                    <a:gd name="T4" fmla="*/ 47 w 122"/>
                    <a:gd name="T5" fmla="*/ 160 h 214"/>
                    <a:gd name="T6" fmla="*/ 47 w 122"/>
                    <a:gd name="T7" fmla="*/ 150 h 214"/>
                    <a:gd name="T8" fmla="*/ 70 w 122"/>
                    <a:gd name="T9" fmla="*/ 150 h 214"/>
                    <a:gd name="T10" fmla="*/ 70 w 122"/>
                    <a:gd name="T11" fmla="*/ 145 h 214"/>
                    <a:gd name="T12" fmla="*/ 75 w 122"/>
                    <a:gd name="T13" fmla="*/ 136 h 214"/>
                    <a:gd name="T14" fmla="*/ 85 w 122"/>
                    <a:gd name="T15" fmla="*/ 130 h 214"/>
                    <a:gd name="T16" fmla="*/ 89 w 122"/>
                    <a:gd name="T17" fmla="*/ 129 h 214"/>
                    <a:gd name="T18" fmla="*/ 47 w 122"/>
                    <a:gd name="T19" fmla="*/ 129 h 214"/>
                    <a:gd name="T20" fmla="*/ 47 w 122"/>
                    <a:gd name="T21" fmla="*/ 118 h 214"/>
                    <a:gd name="T22" fmla="*/ 122 w 122"/>
                    <a:gd name="T23" fmla="*/ 118 h 214"/>
                    <a:gd name="T24" fmla="*/ 122 w 122"/>
                    <a:gd name="T25" fmla="*/ 98 h 214"/>
                    <a:gd name="T26" fmla="*/ 47 w 122"/>
                    <a:gd name="T27" fmla="*/ 98 h 214"/>
                    <a:gd name="T28" fmla="*/ 47 w 122"/>
                    <a:gd name="T29" fmla="*/ 87 h 214"/>
                    <a:gd name="T30" fmla="*/ 122 w 122"/>
                    <a:gd name="T31" fmla="*/ 87 h 214"/>
                    <a:gd name="T32" fmla="*/ 122 w 122"/>
                    <a:gd name="T33" fmla="*/ 67 h 214"/>
                    <a:gd name="T34" fmla="*/ 47 w 122"/>
                    <a:gd name="T35" fmla="*/ 67 h 214"/>
                    <a:gd name="T36" fmla="*/ 47 w 122"/>
                    <a:gd name="T37" fmla="*/ 56 h 214"/>
                    <a:gd name="T38" fmla="*/ 122 w 122"/>
                    <a:gd name="T39" fmla="*/ 56 h 214"/>
                    <a:gd name="T40" fmla="*/ 122 w 122"/>
                    <a:gd name="T41" fmla="*/ 36 h 214"/>
                    <a:gd name="T42" fmla="*/ 47 w 122"/>
                    <a:gd name="T43" fmla="*/ 36 h 214"/>
                    <a:gd name="T44" fmla="*/ 47 w 122"/>
                    <a:gd name="T45" fmla="*/ 25 h 214"/>
                    <a:gd name="T46" fmla="*/ 122 w 122"/>
                    <a:gd name="T47" fmla="*/ 25 h 214"/>
                    <a:gd name="T48" fmla="*/ 122 w 122"/>
                    <a:gd name="T49" fmla="*/ 0 h 214"/>
                    <a:gd name="T50" fmla="*/ 0 w 122"/>
                    <a:gd name="T51" fmla="*/ 0 h 214"/>
                    <a:gd name="T52" fmla="*/ 0 w 122"/>
                    <a:gd name="T53" fmla="*/ 214 h 214"/>
                    <a:gd name="T54" fmla="*/ 70 w 122"/>
                    <a:gd name="T55" fmla="*/ 214 h 214"/>
                    <a:gd name="T56" fmla="*/ 70 w 122"/>
                    <a:gd name="T57"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 h="214">
                      <a:moveTo>
                        <a:pt x="70" y="214"/>
                      </a:moveTo>
                      <a:cubicBezTo>
                        <a:pt x="70" y="160"/>
                        <a:pt x="70" y="160"/>
                        <a:pt x="70" y="160"/>
                      </a:cubicBezTo>
                      <a:cubicBezTo>
                        <a:pt x="47" y="160"/>
                        <a:pt x="47" y="160"/>
                        <a:pt x="47" y="160"/>
                      </a:cubicBezTo>
                      <a:cubicBezTo>
                        <a:pt x="47" y="150"/>
                        <a:pt x="47" y="150"/>
                        <a:pt x="47" y="150"/>
                      </a:cubicBezTo>
                      <a:cubicBezTo>
                        <a:pt x="70" y="150"/>
                        <a:pt x="70" y="150"/>
                        <a:pt x="70" y="150"/>
                      </a:cubicBezTo>
                      <a:cubicBezTo>
                        <a:pt x="70" y="145"/>
                        <a:pt x="70" y="145"/>
                        <a:pt x="70" y="145"/>
                      </a:cubicBezTo>
                      <a:cubicBezTo>
                        <a:pt x="70" y="142"/>
                        <a:pt x="72" y="139"/>
                        <a:pt x="75" y="136"/>
                      </a:cubicBezTo>
                      <a:cubicBezTo>
                        <a:pt x="77" y="134"/>
                        <a:pt x="80" y="132"/>
                        <a:pt x="85" y="130"/>
                      </a:cubicBezTo>
                      <a:cubicBezTo>
                        <a:pt x="86" y="130"/>
                        <a:pt x="87" y="130"/>
                        <a:pt x="89" y="129"/>
                      </a:cubicBezTo>
                      <a:cubicBezTo>
                        <a:pt x="47" y="129"/>
                        <a:pt x="47" y="129"/>
                        <a:pt x="47" y="129"/>
                      </a:cubicBezTo>
                      <a:cubicBezTo>
                        <a:pt x="47" y="118"/>
                        <a:pt x="47" y="118"/>
                        <a:pt x="47" y="118"/>
                      </a:cubicBezTo>
                      <a:cubicBezTo>
                        <a:pt x="122" y="118"/>
                        <a:pt x="122" y="118"/>
                        <a:pt x="122" y="118"/>
                      </a:cubicBezTo>
                      <a:cubicBezTo>
                        <a:pt x="122" y="98"/>
                        <a:pt x="122" y="98"/>
                        <a:pt x="122" y="98"/>
                      </a:cubicBezTo>
                      <a:cubicBezTo>
                        <a:pt x="47" y="98"/>
                        <a:pt x="47" y="98"/>
                        <a:pt x="47" y="98"/>
                      </a:cubicBezTo>
                      <a:cubicBezTo>
                        <a:pt x="47" y="87"/>
                        <a:pt x="47" y="87"/>
                        <a:pt x="47" y="87"/>
                      </a:cubicBezTo>
                      <a:cubicBezTo>
                        <a:pt x="122" y="87"/>
                        <a:pt x="122" y="87"/>
                        <a:pt x="122" y="87"/>
                      </a:cubicBezTo>
                      <a:cubicBezTo>
                        <a:pt x="122" y="67"/>
                        <a:pt x="122" y="67"/>
                        <a:pt x="122" y="67"/>
                      </a:cubicBezTo>
                      <a:cubicBezTo>
                        <a:pt x="47" y="67"/>
                        <a:pt x="47" y="67"/>
                        <a:pt x="47" y="67"/>
                      </a:cubicBezTo>
                      <a:cubicBezTo>
                        <a:pt x="47" y="56"/>
                        <a:pt x="47" y="56"/>
                        <a:pt x="47" y="56"/>
                      </a:cubicBezTo>
                      <a:cubicBezTo>
                        <a:pt x="122" y="56"/>
                        <a:pt x="122" y="56"/>
                        <a:pt x="122" y="56"/>
                      </a:cubicBezTo>
                      <a:cubicBezTo>
                        <a:pt x="122" y="36"/>
                        <a:pt x="122" y="36"/>
                        <a:pt x="122" y="36"/>
                      </a:cubicBezTo>
                      <a:cubicBezTo>
                        <a:pt x="47" y="36"/>
                        <a:pt x="47" y="36"/>
                        <a:pt x="47" y="36"/>
                      </a:cubicBezTo>
                      <a:cubicBezTo>
                        <a:pt x="47" y="25"/>
                        <a:pt x="47" y="25"/>
                        <a:pt x="47" y="25"/>
                      </a:cubicBezTo>
                      <a:cubicBezTo>
                        <a:pt x="122" y="25"/>
                        <a:pt x="122" y="25"/>
                        <a:pt x="122" y="25"/>
                      </a:cubicBezTo>
                      <a:cubicBezTo>
                        <a:pt x="122" y="0"/>
                        <a:pt x="122" y="0"/>
                        <a:pt x="122" y="0"/>
                      </a:cubicBezTo>
                      <a:cubicBezTo>
                        <a:pt x="0" y="0"/>
                        <a:pt x="0" y="0"/>
                        <a:pt x="0" y="0"/>
                      </a:cubicBezTo>
                      <a:cubicBezTo>
                        <a:pt x="0" y="214"/>
                        <a:pt x="0" y="214"/>
                        <a:pt x="0" y="214"/>
                      </a:cubicBezTo>
                      <a:cubicBezTo>
                        <a:pt x="70" y="214"/>
                        <a:pt x="70" y="214"/>
                        <a:pt x="70" y="214"/>
                      </a:cubicBezTo>
                      <a:cubicBezTo>
                        <a:pt x="70" y="214"/>
                        <a:pt x="70" y="214"/>
                        <a:pt x="7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grpSp>
        <p:nvGrpSpPr>
          <p:cNvPr id="32" name="Group 31">
            <a:extLst>
              <a:ext uri="{FF2B5EF4-FFF2-40B4-BE49-F238E27FC236}">
                <a16:creationId xmlns:a16="http://schemas.microsoft.com/office/drawing/2014/main" id="{5CBB1210-7557-4E7A-964F-A2E9287574F2}"/>
              </a:ext>
            </a:extLst>
          </p:cNvPr>
          <p:cNvGrpSpPr/>
          <p:nvPr/>
        </p:nvGrpSpPr>
        <p:grpSpPr>
          <a:xfrm>
            <a:off x="1158864" y="4886785"/>
            <a:ext cx="5124741" cy="789223"/>
            <a:chOff x="1554480" y="4791401"/>
            <a:chExt cx="5024712" cy="773818"/>
          </a:xfrm>
        </p:grpSpPr>
        <p:sp>
          <p:nvSpPr>
            <p:cNvPr id="53" name="Rectangle 52">
              <a:extLst>
                <a:ext uri="{FF2B5EF4-FFF2-40B4-BE49-F238E27FC236}">
                  <a16:creationId xmlns:a16="http://schemas.microsoft.com/office/drawing/2014/main" id="{2F6B1FEE-F55D-494E-87FE-C9559FE91E07}"/>
                </a:ext>
              </a:extLst>
            </p:cNvPr>
            <p:cNvSpPr/>
            <p:nvPr/>
          </p:nvSpPr>
          <p:spPr bwMode="auto">
            <a:xfrm>
              <a:off x="1554480" y="4791401"/>
              <a:ext cx="5024712" cy="773818"/>
            </a:xfrm>
            <a:prstGeom prst="rect">
              <a:avLst/>
            </a:prstGeom>
            <a:noFill/>
            <a:ln w="22225" cap="flat" cmpd="sng" algn="ctr">
              <a:solidFill>
                <a:schemeClr val="bg2">
                  <a:lumMod val="50000"/>
                </a:schemeClr>
              </a:solid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defTabSz="931920">
                <a:lnSpc>
                  <a:spcPct val="90000"/>
                </a:lnSpc>
                <a:defRPr/>
              </a:pPr>
              <a:endParaRPr lang="en-US" sz="2855" kern="0" spc="-51" dirty="0">
                <a:gradFill>
                  <a:gsLst>
                    <a:gs pos="1250">
                      <a:srgbClr val="505050"/>
                    </a:gs>
                    <a:gs pos="10417">
                      <a:srgbClr val="505050"/>
                    </a:gs>
                  </a:gsLst>
                  <a:lin ang="5400000" scaled="0"/>
                </a:gradFill>
                <a:latin typeface="Segoe UI Light"/>
              </a:endParaRPr>
            </a:p>
          </p:txBody>
        </p:sp>
        <p:sp>
          <p:nvSpPr>
            <p:cNvPr id="55" name="TextBox 54">
              <a:extLst>
                <a:ext uri="{FF2B5EF4-FFF2-40B4-BE49-F238E27FC236}">
                  <a16:creationId xmlns:a16="http://schemas.microsoft.com/office/drawing/2014/main" id="{9564A130-6831-4FA2-ACCA-5B1A639CC09D}"/>
                </a:ext>
              </a:extLst>
            </p:cNvPr>
            <p:cNvSpPr txBox="1"/>
            <p:nvPr/>
          </p:nvSpPr>
          <p:spPr bwMode="auto">
            <a:xfrm>
              <a:off x="3036785" y="5324489"/>
              <a:ext cx="1043558"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t" anchorCtr="0" compatLnSpc="1">
              <a:prstTxWarp prst="textNoShape">
                <a:avLst/>
              </a:prstTxWarp>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Hyper-V</a:t>
              </a:r>
            </a:p>
          </p:txBody>
        </p:sp>
        <p:pic>
          <p:nvPicPr>
            <p:cNvPr id="57" name="Picture 56" descr="VMware vSphere Client High-Def icon by flakshack on DeviantArt">
              <a:extLst>
                <a:ext uri="{FF2B5EF4-FFF2-40B4-BE49-F238E27FC236}">
                  <a16:creationId xmlns:a16="http://schemas.microsoft.com/office/drawing/2014/main" id="{52D74358-3AEE-4624-9DB5-1F28B4E6AD3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93105" y="4862184"/>
              <a:ext cx="461312" cy="383278"/>
            </a:xfrm>
            <a:prstGeom prst="rect">
              <a:avLst/>
            </a:prstGeom>
            <a:noFill/>
          </p:spPr>
        </p:pic>
        <p:sp>
          <p:nvSpPr>
            <p:cNvPr id="58" name="TextBox 57">
              <a:extLst>
                <a:ext uri="{FF2B5EF4-FFF2-40B4-BE49-F238E27FC236}">
                  <a16:creationId xmlns:a16="http://schemas.microsoft.com/office/drawing/2014/main" id="{2BE435F3-1BFB-49C8-A4CA-74A91C20DD7F}"/>
                </a:ext>
              </a:extLst>
            </p:cNvPr>
            <p:cNvSpPr txBox="1"/>
            <p:nvPr/>
          </p:nvSpPr>
          <p:spPr bwMode="auto">
            <a:xfrm>
              <a:off x="3949355" y="5324489"/>
              <a:ext cx="1563455" cy="23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rtlCol="0" anchor="t" anchorCtr="0" compatLnSpc="1">
              <a:prstTxWarp prst="textNoShape">
                <a:avLst/>
              </a:prstTxWarp>
              <a:noAutofit/>
            </a:bodyPr>
            <a:lstStyle/>
            <a:p>
              <a:pPr algn="ctr" defTabSz="932597" fontAlgn="base">
                <a:lnSpc>
                  <a:spcPct val="90000"/>
                </a:lnSpc>
                <a:spcBef>
                  <a:spcPct val="0"/>
                </a:spcBef>
                <a:spcAft>
                  <a:spcPct val="0"/>
                </a:spcAft>
                <a:defRPr/>
              </a:pPr>
              <a:r>
                <a:rPr lang="en-US" sz="1071" dirty="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rPr>
                <a:t>VMware</a:t>
              </a:r>
            </a:p>
          </p:txBody>
        </p:sp>
        <p:sp>
          <p:nvSpPr>
            <p:cNvPr id="95" name="Freeform 15">
              <a:extLst>
                <a:ext uri="{FF2B5EF4-FFF2-40B4-BE49-F238E27FC236}">
                  <a16:creationId xmlns:a16="http://schemas.microsoft.com/office/drawing/2014/main" id="{C7371FF5-0E4A-4739-B5C6-006B22407F4E}"/>
                </a:ext>
              </a:extLst>
            </p:cNvPr>
            <p:cNvSpPr>
              <a:spLocks noChangeAspect="1" noEditPoints="1"/>
            </p:cNvSpPr>
            <p:nvPr/>
          </p:nvSpPr>
          <p:spPr bwMode="black">
            <a:xfrm>
              <a:off x="3396157" y="4883233"/>
              <a:ext cx="311114" cy="33216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grpSp>
        <p:nvGrpSpPr>
          <p:cNvPr id="60" name="Group 59">
            <a:extLst>
              <a:ext uri="{FF2B5EF4-FFF2-40B4-BE49-F238E27FC236}">
                <a16:creationId xmlns:a16="http://schemas.microsoft.com/office/drawing/2014/main" id="{C80CC085-BE8D-42D1-B4BD-5328FEE2EF12}"/>
              </a:ext>
            </a:extLst>
          </p:cNvPr>
          <p:cNvGrpSpPr/>
          <p:nvPr/>
        </p:nvGrpSpPr>
        <p:grpSpPr>
          <a:xfrm>
            <a:off x="6983928" y="3847529"/>
            <a:ext cx="3386068" cy="617491"/>
            <a:chOff x="1554480" y="2589314"/>
            <a:chExt cx="5024712" cy="773818"/>
          </a:xfrm>
        </p:grpSpPr>
        <p:sp>
          <p:nvSpPr>
            <p:cNvPr id="63" name="Rectangle 62">
              <a:extLst>
                <a:ext uri="{FF2B5EF4-FFF2-40B4-BE49-F238E27FC236}">
                  <a16:creationId xmlns:a16="http://schemas.microsoft.com/office/drawing/2014/main" id="{8ACE3AD1-F9B4-476F-831D-F711C185C64B}"/>
                </a:ext>
              </a:extLst>
            </p:cNvPr>
            <p:cNvSpPr/>
            <p:nvPr/>
          </p:nvSpPr>
          <p:spPr bwMode="auto">
            <a:xfrm>
              <a:off x="1554480" y="2589314"/>
              <a:ext cx="5024712" cy="773818"/>
            </a:xfrm>
            <a:prstGeom prst="rect">
              <a:avLst/>
            </a:prstGeom>
            <a:noFill/>
            <a:ln w="22225" cap="flat" cmpd="sng" algn="ctr">
              <a:solidFill>
                <a:schemeClr val="accent1"/>
              </a:solid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defTabSz="931920">
                <a:lnSpc>
                  <a:spcPct val="90000"/>
                </a:lnSpc>
                <a:defRPr/>
              </a:pPr>
              <a:endParaRPr lang="en-US" sz="2855" kern="0" spc="-51" dirty="0">
                <a:gradFill>
                  <a:gsLst>
                    <a:gs pos="1250">
                      <a:srgbClr val="505050"/>
                    </a:gs>
                    <a:gs pos="10417">
                      <a:srgbClr val="505050"/>
                    </a:gs>
                  </a:gsLst>
                  <a:lin ang="5400000" scaled="0"/>
                </a:gradFill>
                <a:latin typeface="Segoe UI Light"/>
              </a:endParaRPr>
            </a:p>
          </p:txBody>
        </p:sp>
        <p:sp>
          <p:nvSpPr>
            <p:cNvPr id="64" name="Rectangle 63">
              <a:extLst>
                <a:ext uri="{FF2B5EF4-FFF2-40B4-BE49-F238E27FC236}">
                  <a16:creationId xmlns:a16="http://schemas.microsoft.com/office/drawing/2014/main" id="{98B4112B-E0FA-48A2-8F66-261829E32012}"/>
                </a:ext>
              </a:extLst>
            </p:cNvPr>
            <p:cNvSpPr/>
            <p:nvPr/>
          </p:nvSpPr>
          <p:spPr bwMode="auto">
            <a:xfrm>
              <a:off x="1679508" y="2647230"/>
              <a:ext cx="4693764" cy="532674"/>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31684" fontAlgn="base">
                <a:lnSpc>
                  <a:spcPct val="90000"/>
                </a:lnSpc>
                <a:spcAft>
                  <a:spcPct val="0"/>
                </a:spcAft>
                <a:buSzPct val="90000"/>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agent (MARS)</a:t>
              </a:r>
            </a:p>
          </p:txBody>
        </p:sp>
      </p:grpSp>
      <p:sp>
        <p:nvSpPr>
          <p:cNvPr id="5" name="TextBox 4">
            <a:extLst>
              <a:ext uri="{FF2B5EF4-FFF2-40B4-BE49-F238E27FC236}">
                <a16:creationId xmlns:a16="http://schemas.microsoft.com/office/drawing/2014/main" id="{2EFA85B4-DA5A-4D9D-BE64-B17F62DB5C3D}"/>
              </a:ext>
            </a:extLst>
          </p:cNvPr>
          <p:cNvSpPr txBox="1"/>
          <p:nvPr/>
        </p:nvSpPr>
        <p:spPr>
          <a:xfrm>
            <a:off x="9910588" y="3090918"/>
            <a:ext cx="1260581" cy="442606"/>
          </a:xfrm>
          <a:prstGeom prst="rect">
            <a:avLst/>
          </a:prstGeom>
          <a:noFill/>
        </p:spPr>
        <p:txBody>
          <a:bodyPr wrap="square" lIns="186521" tIns="149217" rIns="186521" bIns="149217" rtlCol="0">
            <a:spAutoFit/>
          </a:bodyPr>
          <a:lstStyle/>
          <a:p>
            <a:pPr defTabSz="932597">
              <a:lnSpc>
                <a:spcPct val="90000"/>
              </a:lnSpc>
              <a:spcAft>
                <a:spcPts val="612"/>
              </a:spcAft>
            </a:pPr>
            <a:r>
              <a:rPr lang="en-US" sz="1020" dirty="0">
                <a:gradFill>
                  <a:gsLst>
                    <a:gs pos="2917">
                      <a:srgbClr val="505050"/>
                    </a:gs>
                    <a:gs pos="30000">
                      <a:srgbClr val="505050"/>
                    </a:gs>
                  </a:gsLst>
                  <a:lin ang="5400000" scaled="0"/>
                </a:gradFill>
                <a:latin typeface="Segoe UI Semilight"/>
              </a:rPr>
              <a:t>Direct-to-Azure</a:t>
            </a:r>
          </a:p>
        </p:txBody>
      </p:sp>
      <p:sp>
        <p:nvSpPr>
          <p:cNvPr id="65" name="Title 26">
            <a:extLst>
              <a:ext uri="{FF2B5EF4-FFF2-40B4-BE49-F238E27FC236}">
                <a16:creationId xmlns:a16="http://schemas.microsoft.com/office/drawing/2014/main" id="{23C4EFDE-2964-404B-985D-CFBE26E600CC}"/>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66" name="Text Placeholder 27">
            <a:extLst>
              <a:ext uri="{FF2B5EF4-FFF2-40B4-BE49-F238E27FC236}">
                <a16:creationId xmlns:a16="http://schemas.microsoft.com/office/drawing/2014/main" id="{621EC15E-3C7B-4513-A7B5-58593D69C03D}"/>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Hybrid deployment models</a:t>
            </a:r>
          </a:p>
        </p:txBody>
      </p:sp>
    </p:spTree>
    <p:extLst>
      <p:ext uri="{BB962C8B-B14F-4D97-AF65-F5344CB8AC3E}">
        <p14:creationId xmlns:p14="http://schemas.microsoft.com/office/powerpoint/2010/main" val="13662644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71F3D5-7B79-494D-A4C9-F5BF43955C4E}"/>
              </a:ext>
            </a:extLst>
          </p:cNvPr>
          <p:cNvSpPr/>
          <p:nvPr/>
        </p:nvSpPr>
        <p:spPr bwMode="auto">
          <a:xfrm>
            <a:off x="2424751" y="2522985"/>
            <a:ext cx="5250679" cy="4063526"/>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A604D767-46C7-4582-BA8C-C36A667EC148}"/>
              </a:ext>
            </a:extLst>
          </p:cNvPr>
          <p:cNvGrpSpPr/>
          <p:nvPr/>
        </p:nvGrpSpPr>
        <p:grpSpPr>
          <a:xfrm>
            <a:off x="8009346" y="3113182"/>
            <a:ext cx="3078249" cy="600972"/>
            <a:chOff x="8208635" y="2996553"/>
            <a:chExt cx="3018165" cy="589242"/>
          </a:xfrm>
        </p:grpSpPr>
        <p:sp>
          <p:nvSpPr>
            <p:cNvPr id="24" name="TextBox 23">
              <a:extLst>
                <a:ext uri="{FF2B5EF4-FFF2-40B4-BE49-F238E27FC236}">
                  <a16:creationId xmlns:a16="http://schemas.microsoft.com/office/drawing/2014/main" id="{1A243EEA-E109-4E52-A984-D1992A66957B}"/>
                </a:ext>
              </a:extLst>
            </p:cNvPr>
            <p:cNvSpPr txBox="1"/>
            <p:nvPr/>
          </p:nvSpPr>
          <p:spPr>
            <a:xfrm>
              <a:off x="8964195" y="3028136"/>
              <a:ext cx="2262605" cy="543667"/>
            </a:xfrm>
            <a:prstGeom prst="rect">
              <a:avLst/>
            </a:prstGeom>
            <a:noFill/>
          </p:spPr>
          <p:txBody>
            <a:bodyPr wrap="square" lIns="0" tIns="0" rIns="0" bIns="0" rtlCol="0">
              <a:noAutofit/>
            </a:bodyPr>
            <a:lstStyle/>
            <a:p>
              <a:pPr defTabSz="932563">
                <a:lnSpc>
                  <a:spcPct val="90000"/>
                </a:lnSpc>
                <a:spcAft>
                  <a:spcPts val="600"/>
                </a:spcAft>
                <a:defRPr/>
              </a:pPr>
              <a:r>
                <a:rPr lang="en-US" sz="1428"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Microsoft</a:t>
              </a:r>
            </a:p>
            <a:p>
              <a:pPr defTabSz="932563">
                <a:lnSpc>
                  <a:spcPct val="90000"/>
                </a:lnSpc>
                <a:spcAft>
                  <a:spcPts val="600"/>
                </a:spcAft>
                <a:defRPr/>
              </a:pPr>
              <a:r>
                <a:rPr lang="en-US" sz="2448" dirty="0">
                  <a:solidFill>
                    <a:srgbClr val="0072C6"/>
                  </a:solidFill>
                  <a:latin typeface="Segoe UI Semilight"/>
                </a:rPr>
                <a:t>Active Directory</a:t>
              </a:r>
            </a:p>
          </p:txBody>
        </p:sp>
        <p:sp>
          <p:nvSpPr>
            <p:cNvPr id="41" name="Freeform 15">
              <a:extLst>
                <a:ext uri="{FF2B5EF4-FFF2-40B4-BE49-F238E27FC236}">
                  <a16:creationId xmlns:a16="http://schemas.microsoft.com/office/drawing/2014/main" id="{E21CBF41-48AE-4B09-9143-CE0779C3A369}"/>
                </a:ext>
              </a:extLst>
            </p:cNvPr>
            <p:cNvSpPr>
              <a:spLocks noChangeAspect="1" noEditPoints="1"/>
            </p:cNvSpPr>
            <p:nvPr/>
          </p:nvSpPr>
          <p:spPr bwMode="black">
            <a:xfrm>
              <a:off x="8208635" y="2996553"/>
              <a:ext cx="551904" cy="58924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grpSp>
        <p:nvGrpSpPr>
          <p:cNvPr id="21" name="Group 20">
            <a:extLst>
              <a:ext uri="{FF2B5EF4-FFF2-40B4-BE49-F238E27FC236}">
                <a16:creationId xmlns:a16="http://schemas.microsoft.com/office/drawing/2014/main" id="{9CBF5715-84A3-4B90-B12D-06C2EBA211B4}"/>
              </a:ext>
            </a:extLst>
          </p:cNvPr>
          <p:cNvGrpSpPr/>
          <p:nvPr/>
        </p:nvGrpSpPr>
        <p:grpSpPr>
          <a:xfrm>
            <a:off x="8009346" y="4329118"/>
            <a:ext cx="2284888" cy="600972"/>
            <a:chOff x="8208635" y="4020643"/>
            <a:chExt cx="2240290" cy="589242"/>
          </a:xfrm>
        </p:grpSpPr>
        <p:sp>
          <p:nvSpPr>
            <p:cNvPr id="42" name="TextBox 41">
              <a:extLst>
                <a:ext uri="{FF2B5EF4-FFF2-40B4-BE49-F238E27FC236}">
                  <a16:creationId xmlns:a16="http://schemas.microsoft.com/office/drawing/2014/main" id="{971B6344-EB56-46ED-B71E-50C2BC5D9823}"/>
                </a:ext>
              </a:extLst>
            </p:cNvPr>
            <p:cNvSpPr txBox="1"/>
            <p:nvPr/>
          </p:nvSpPr>
          <p:spPr>
            <a:xfrm>
              <a:off x="8964195" y="4052226"/>
              <a:ext cx="1484730" cy="543667"/>
            </a:xfrm>
            <a:prstGeom prst="rect">
              <a:avLst/>
            </a:prstGeom>
            <a:noFill/>
          </p:spPr>
          <p:txBody>
            <a:bodyPr wrap="square" lIns="0" tIns="0" rIns="0" bIns="0" rtlCol="0">
              <a:noAutofit/>
            </a:bodyPr>
            <a:lstStyle/>
            <a:p>
              <a:pPr defTabSz="932563">
                <a:lnSpc>
                  <a:spcPct val="90000"/>
                </a:lnSpc>
                <a:spcAft>
                  <a:spcPts val="600"/>
                </a:spcAft>
                <a:defRPr/>
              </a:pPr>
              <a:r>
                <a:rPr lang="en-US" sz="1428"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Microsoft</a:t>
              </a:r>
            </a:p>
            <a:p>
              <a:pPr defTabSz="932563">
                <a:lnSpc>
                  <a:spcPct val="90000"/>
                </a:lnSpc>
                <a:spcAft>
                  <a:spcPts val="600"/>
                </a:spcAft>
                <a:defRPr/>
              </a:pPr>
              <a:r>
                <a:rPr lang="en-US" sz="2448" dirty="0">
                  <a:solidFill>
                    <a:srgbClr val="0072C6"/>
                  </a:solidFill>
                  <a:latin typeface="Segoe UI Semilight"/>
                </a:rPr>
                <a:t>File Server</a:t>
              </a:r>
            </a:p>
          </p:txBody>
        </p:sp>
        <p:sp>
          <p:nvSpPr>
            <p:cNvPr id="43" name="Freeform 15">
              <a:extLst>
                <a:ext uri="{FF2B5EF4-FFF2-40B4-BE49-F238E27FC236}">
                  <a16:creationId xmlns:a16="http://schemas.microsoft.com/office/drawing/2014/main" id="{66101596-2FF9-49AE-A255-B6D72E85E5C1}"/>
                </a:ext>
              </a:extLst>
            </p:cNvPr>
            <p:cNvSpPr>
              <a:spLocks noChangeAspect="1" noEditPoints="1"/>
            </p:cNvSpPr>
            <p:nvPr/>
          </p:nvSpPr>
          <p:spPr bwMode="black">
            <a:xfrm>
              <a:off x="8208635" y="4020643"/>
              <a:ext cx="551904" cy="58924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grpSp>
        <p:nvGrpSpPr>
          <p:cNvPr id="23" name="Group 22">
            <a:extLst>
              <a:ext uri="{FF2B5EF4-FFF2-40B4-BE49-F238E27FC236}">
                <a16:creationId xmlns:a16="http://schemas.microsoft.com/office/drawing/2014/main" id="{AAD11AA8-EF31-46DD-9BC1-F223F1F0179F}"/>
              </a:ext>
            </a:extLst>
          </p:cNvPr>
          <p:cNvGrpSpPr/>
          <p:nvPr/>
        </p:nvGrpSpPr>
        <p:grpSpPr>
          <a:xfrm>
            <a:off x="8009346" y="5536737"/>
            <a:ext cx="2284888" cy="600972"/>
            <a:chOff x="8208635" y="5082171"/>
            <a:chExt cx="2240290" cy="589242"/>
          </a:xfrm>
        </p:grpSpPr>
        <p:sp>
          <p:nvSpPr>
            <p:cNvPr id="44" name="TextBox 43">
              <a:extLst>
                <a:ext uri="{FF2B5EF4-FFF2-40B4-BE49-F238E27FC236}">
                  <a16:creationId xmlns:a16="http://schemas.microsoft.com/office/drawing/2014/main" id="{5A22D68E-6363-467B-8A89-A894AA08C885}"/>
                </a:ext>
              </a:extLst>
            </p:cNvPr>
            <p:cNvSpPr txBox="1"/>
            <p:nvPr/>
          </p:nvSpPr>
          <p:spPr>
            <a:xfrm>
              <a:off x="8964195" y="5113754"/>
              <a:ext cx="1484730" cy="543667"/>
            </a:xfrm>
            <a:prstGeom prst="rect">
              <a:avLst/>
            </a:prstGeom>
            <a:noFill/>
          </p:spPr>
          <p:txBody>
            <a:bodyPr wrap="square" lIns="0" tIns="0" rIns="0" bIns="0" rtlCol="0">
              <a:noAutofit/>
            </a:bodyPr>
            <a:lstStyle/>
            <a:p>
              <a:pPr defTabSz="932563">
                <a:lnSpc>
                  <a:spcPct val="90000"/>
                </a:lnSpc>
                <a:spcAft>
                  <a:spcPts val="600"/>
                </a:spcAft>
                <a:defRPr/>
              </a:pPr>
              <a:r>
                <a:rPr lang="en-US" sz="1428"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Microsoft</a:t>
              </a:r>
            </a:p>
            <a:p>
              <a:pPr defTabSz="932563">
                <a:lnSpc>
                  <a:spcPct val="90000"/>
                </a:lnSpc>
                <a:spcAft>
                  <a:spcPts val="600"/>
                </a:spcAft>
                <a:defRPr/>
              </a:pPr>
              <a:r>
                <a:rPr lang="en-US" sz="2448" dirty="0">
                  <a:solidFill>
                    <a:srgbClr val="0072C6"/>
                  </a:solidFill>
                  <a:latin typeface="Segoe UI Semilight"/>
                </a:rPr>
                <a:t>IIS </a:t>
              </a:r>
            </a:p>
          </p:txBody>
        </p:sp>
        <p:sp>
          <p:nvSpPr>
            <p:cNvPr id="45" name="Freeform 15">
              <a:extLst>
                <a:ext uri="{FF2B5EF4-FFF2-40B4-BE49-F238E27FC236}">
                  <a16:creationId xmlns:a16="http://schemas.microsoft.com/office/drawing/2014/main" id="{58A550A2-4F2E-4C82-BFE2-5860262C468A}"/>
                </a:ext>
              </a:extLst>
            </p:cNvPr>
            <p:cNvSpPr>
              <a:spLocks noChangeAspect="1" noEditPoints="1"/>
            </p:cNvSpPr>
            <p:nvPr/>
          </p:nvSpPr>
          <p:spPr bwMode="black">
            <a:xfrm>
              <a:off x="8208635" y="5082171"/>
              <a:ext cx="551904" cy="58924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grpSp>
        <p:nvGrpSpPr>
          <p:cNvPr id="49" name="Group 48">
            <a:extLst>
              <a:ext uri="{FF2B5EF4-FFF2-40B4-BE49-F238E27FC236}">
                <a16:creationId xmlns:a16="http://schemas.microsoft.com/office/drawing/2014/main" id="{77B4CFE7-57FF-4C94-84C5-B5A9DD34A0F7}"/>
              </a:ext>
            </a:extLst>
          </p:cNvPr>
          <p:cNvGrpSpPr/>
          <p:nvPr/>
        </p:nvGrpSpPr>
        <p:grpSpPr>
          <a:xfrm>
            <a:off x="2214647" y="2239305"/>
            <a:ext cx="793990" cy="787138"/>
            <a:chOff x="593108" y="2100862"/>
            <a:chExt cx="778492" cy="771774"/>
          </a:xfrm>
        </p:grpSpPr>
        <p:sp>
          <p:nvSpPr>
            <p:cNvPr id="48" name="Rectangle 47">
              <a:extLst>
                <a:ext uri="{FF2B5EF4-FFF2-40B4-BE49-F238E27FC236}">
                  <a16:creationId xmlns:a16="http://schemas.microsoft.com/office/drawing/2014/main" id="{EEEB62C4-EBC7-42A8-95A9-83B29728F1DE}"/>
                </a:ext>
              </a:extLst>
            </p:cNvPr>
            <p:cNvSpPr/>
            <p:nvPr/>
          </p:nvSpPr>
          <p:spPr bwMode="auto">
            <a:xfrm>
              <a:off x="593108" y="2181226"/>
              <a:ext cx="778492" cy="6914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15">
              <a:extLst>
                <a:ext uri="{FF2B5EF4-FFF2-40B4-BE49-F238E27FC236}">
                  <a16:creationId xmlns:a16="http://schemas.microsoft.com/office/drawing/2014/main" id="{C7D1E463-5FAC-4A29-9034-A53697FAB863}"/>
                </a:ext>
              </a:extLst>
            </p:cNvPr>
            <p:cNvSpPr>
              <a:spLocks noChangeAspect="1" noEditPoints="1"/>
            </p:cNvSpPr>
            <p:nvPr/>
          </p:nvSpPr>
          <p:spPr bwMode="black">
            <a:xfrm>
              <a:off x="593108" y="2100862"/>
              <a:ext cx="551904" cy="58924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53535"/>
                </a:solidFill>
                <a:latin typeface="Segoe UI"/>
              </a:endParaRPr>
            </a:p>
          </p:txBody>
        </p:sp>
      </p:grpSp>
      <p:sp>
        <p:nvSpPr>
          <p:cNvPr id="47" name="TextBox 46">
            <a:extLst>
              <a:ext uri="{FF2B5EF4-FFF2-40B4-BE49-F238E27FC236}">
                <a16:creationId xmlns:a16="http://schemas.microsoft.com/office/drawing/2014/main" id="{A0068135-D68F-4D95-96F2-D5C9CE1B1EC6}"/>
              </a:ext>
            </a:extLst>
          </p:cNvPr>
          <p:cNvSpPr txBox="1"/>
          <p:nvPr/>
        </p:nvSpPr>
        <p:spPr>
          <a:xfrm>
            <a:off x="2920942" y="2141751"/>
            <a:ext cx="1477243" cy="249399"/>
          </a:xfrm>
          <a:prstGeom prst="rect">
            <a:avLst/>
          </a:prstGeom>
          <a:noFill/>
        </p:spPr>
        <p:txBody>
          <a:bodyPr wrap="square" lIns="0" tIns="0" rIns="0" bIns="0" rtlCol="0">
            <a:noAutofit/>
          </a:bodyPr>
          <a:lstStyle/>
          <a:p>
            <a:pPr algn="ctr" defTabSz="931684" fontAlgn="base">
              <a:lnSpc>
                <a:spcPct val="90000"/>
              </a:lnSpc>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System State</a:t>
            </a:r>
          </a:p>
        </p:txBody>
      </p:sp>
      <p:grpSp>
        <p:nvGrpSpPr>
          <p:cNvPr id="68" name="Group 67">
            <a:extLst>
              <a:ext uri="{FF2B5EF4-FFF2-40B4-BE49-F238E27FC236}">
                <a16:creationId xmlns:a16="http://schemas.microsoft.com/office/drawing/2014/main" id="{2221866D-BA2C-4F3C-AD8A-6F6A3964E73B}"/>
              </a:ext>
            </a:extLst>
          </p:cNvPr>
          <p:cNvGrpSpPr/>
          <p:nvPr/>
        </p:nvGrpSpPr>
        <p:grpSpPr>
          <a:xfrm>
            <a:off x="2983270" y="2964885"/>
            <a:ext cx="4321866" cy="3258077"/>
            <a:chOff x="2644100" y="2792714"/>
            <a:chExt cx="3907983" cy="3194483"/>
          </a:xfrm>
        </p:grpSpPr>
        <p:grpSp>
          <p:nvGrpSpPr>
            <p:cNvPr id="53" name="Group 52">
              <a:extLst>
                <a:ext uri="{FF2B5EF4-FFF2-40B4-BE49-F238E27FC236}">
                  <a16:creationId xmlns:a16="http://schemas.microsoft.com/office/drawing/2014/main" id="{1E8CFDD1-7D01-49DB-B790-B9BFAFA7A7EF}"/>
                </a:ext>
              </a:extLst>
            </p:cNvPr>
            <p:cNvGrpSpPr/>
            <p:nvPr/>
          </p:nvGrpSpPr>
          <p:grpSpPr>
            <a:xfrm>
              <a:off x="2644100" y="2792714"/>
              <a:ext cx="1842396" cy="794670"/>
              <a:chOff x="2735873" y="2792714"/>
              <a:chExt cx="1842396" cy="794670"/>
            </a:xfrm>
          </p:grpSpPr>
          <p:sp>
            <p:nvSpPr>
              <p:cNvPr id="8" name="TextBox 7">
                <a:extLst>
                  <a:ext uri="{FF2B5EF4-FFF2-40B4-BE49-F238E27FC236}">
                    <a16:creationId xmlns:a16="http://schemas.microsoft.com/office/drawing/2014/main" id="{809945D7-5927-426A-89DC-2561AFB3CF45}"/>
                  </a:ext>
                </a:extLst>
              </p:cNvPr>
              <p:cNvSpPr txBox="1"/>
              <p:nvPr/>
            </p:nvSpPr>
            <p:spPr>
              <a:xfrm>
                <a:off x="2975870" y="3097693"/>
                <a:ext cx="1362402" cy="184459"/>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System Registry</a:t>
                </a:r>
              </a:p>
            </p:txBody>
          </p:sp>
          <p:sp>
            <p:nvSpPr>
              <p:cNvPr id="50" name="Rectangle 49">
                <a:extLst>
                  <a:ext uri="{FF2B5EF4-FFF2-40B4-BE49-F238E27FC236}">
                    <a16:creationId xmlns:a16="http://schemas.microsoft.com/office/drawing/2014/main" id="{3C8EC02D-BFDA-47C4-8DBD-0BC03A19BDF0}"/>
                  </a:ext>
                </a:extLst>
              </p:cNvPr>
              <p:cNvSpPr/>
              <p:nvPr/>
            </p:nvSpPr>
            <p:spPr bwMode="auto">
              <a:xfrm>
                <a:off x="2735873" y="2792714"/>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8F0454D6-9F2B-4C79-9508-086423BCA23F}"/>
                </a:ext>
              </a:extLst>
            </p:cNvPr>
            <p:cNvGrpSpPr/>
            <p:nvPr/>
          </p:nvGrpSpPr>
          <p:grpSpPr>
            <a:xfrm>
              <a:off x="4709687" y="2803250"/>
              <a:ext cx="1842396" cy="794670"/>
              <a:chOff x="4709687" y="2803250"/>
              <a:chExt cx="1842396" cy="794670"/>
            </a:xfrm>
          </p:grpSpPr>
          <p:sp>
            <p:nvSpPr>
              <p:cNvPr id="18" name="TextBox 17">
                <a:extLst>
                  <a:ext uri="{FF2B5EF4-FFF2-40B4-BE49-F238E27FC236}">
                    <a16:creationId xmlns:a16="http://schemas.microsoft.com/office/drawing/2014/main" id="{112007AB-2239-48B9-BA6F-BD61EBC88409}"/>
                  </a:ext>
                </a:extLst>
              </p:cNvPr>
              <p:cNvSpPr txBox="1"/>
              <p:nvPr/>
            </p:nvSpPr>
            <p:spPr>
              <a:xfrm>
                <a:off x="4937507" y="3097631"/>
                <a:ext cx="1386755" cy="205908"/>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Active Directory</a:t>
                </a:r>
              </a:p>
            </p:txBody>
          </p:sp>
          <p:sp>
            <p:nvSpPr>
              <p:cNvPr id="51" name="Rectangle 50">
                <a:extLst>
                  <a:ext uri="{FF2B5EF4-FFF2-40B4-BE49-F238E27FC236}">
                    <a16:creationId xmlns:a16="http://schemas.microsoft.com/office/drawing/2014/main" id="{F03AA38E-5E00-4424-B72A-72CE341DDC8A}"/>
                  </a:ext>
                </a:extLst>
              </p:cNvPr>
              <p:cNvSpPr/>
              <p:nvPr/>
            </p:nvSpPr>
            <p:spPr bwMode="auto">
              <a:xfrm>
                <a:off x="4709687" y="2803250"/>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95D0654-0936-4330-A574-62D1181D2A15}"/>
                </a:ext>
              </a:extLst>
            </p:cNvPr>
            <p:cNvGrpSpPr/>
            <p:nvPr/>
          </p:nvGrpSpPr>
          <p:grpSpPr>
            <a:xfrm>
              <a:off x="2644100" y="3993780"/>
              <a:ext cx="1842396" cy="794670"/>
              <a:chOff x="2735873" y="2792714"/>
              <a:chExt cx="1842396" cy="794670"/>
            </a:xfrm>
          </p:grpSpPr>
          <p:sp>
            <p:nvSpPr>
              <p:cNvPr id="57" name="TextBox 56">
                <a:extLst>
                  <a:ext uri="{FF2B5EF4-FFF2-40B4-BE49-F238E27FC236}">
                    <a16:creationId xmlns:a16="http://schemas.microsoft.com/office/drawing/2014/main" id="{88EBB219-9B0D-4738-9BEA-28D27EE17EA8}"/>
                  </a:ext>
                </a:extLst>
              </p:cNvPr>
              <p:cNvSpPr txBox="1"/>
              <p:nvPr/>
            </p:nvSpPr>
            <p:spPr>
              <a:xfrm>
                <a:off x="2735873" y="3097693"/>
                <a:ext cx="1837765" cy="201281"/>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COM+ Database</a:t>
                </a:r>
              </a:p>
            </p:txBody>
          </p:sp>
          <p:sp>
            <p:nvSpPr>
              <p:cNvPr id="58" name="Rectangle 57">
                <a:extLst>
                  <a:ext uri="{FF2B5EF4-FFF2-40B4-BE49-F238E27FC236}">
                    <a16:creationId xmlns:a16="http://schemas.microsoft.com/office/drawing/2014/main" id="{344D7FA9-5024-49EC-AB05-548C1A0348F1}"/>
                  </a:ext>
                </a:extLst>
              </p:cNvPr>
              <p:cNvSpPr/>
              <p:nvPr/>
            </p:nvSpPr>
            <p:spPr bwMode="auto">
              <a:xfrm>
                <a:off x="2735873" y="2792714"/>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846901CC-14E2-49E8-A015-4FE31F33CA17}"/>
                </a:ext>
              </a:extLst>
            </p:cNvPr>
            <p:cNvGrpSpPr/>
            <p:nvPr/>
          </p:nvGrpSpPr>
          <p:grpSpPr>
            <a:xfrm>
              <a:off x="4705057" y="4004316"/>
              <a:ext cx="1847026" cy="794670"/>
              <a:chOff x="4705057" y="2803250"/>
              <a:chExt cx="1847026" cy="794670"/>
            </a:xfrm>
          </p:grpSpPr>
          <p:sp>
            <p:nvSpPr>
              <p:cNvPr id="60" name="TextBox 59">
                <a:extLst>
                  <a:ext uri="{FF2B5EF4-FFF2-40B4-BE49-F238E27FC236}">
                    <a16:creationId xmlns:a16="http://schemas.microsoft.com/office/drawing/2014/main" id="{F04A1E4F-BD58-409F-8153-E72A8F3CDC83}"/>
                  </a:ext>
                </a:extLst>
              </p:cNvPr>
              <p:cNvSpPr txBox="1"/>
              <p:nvPr/>
            </p:nvSpPr>
            <p:spPr>
              <a:xfrm>
                <a:off x="4705057" y="3097630"/>
                <a:ext cx="1847026" cy="368293"/>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Cluster Services Info</a:t>
                </a:r>
              </a:p>
            </p:txBody>
          </p:sp>
          <p:sp>
            <p:nvSpPr>
              <p:cNvPr id="61" name="Rectangle 60">
                <a:extLst>
                  <a:ext uri="{FF2B5EF4-FFF2-40B4-BE49-F238E27FC236}">
                    <a16:creationId xmlns:a16="http://schemas.microsoft.com/office/drawing/2014/main" id="{A4DFD4D7-8C5F-46E0-957B-F2A9AA82B4EE}"/>
                  </a:ext>
                </a:extLst>
              </p:cNvPr>
              <p:cNvSpPr/>
              <p:nvPr/>
            </p:nvSpPr>
            <p:spPr bwMode="auto">
              <a:xfrm>
                <a:off x="4709687" y="2803250"/>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047AE3C2-36A3-48FF-842C-7F9FF18A4534}"/>
                </a:ext>
              </a:extLst>
            </p:cNvPr>
            <p:cNvGrpSpPr/>
            <p:nvPr/>
          </p:nvGrpSpPr>
          <p:grpSpPr>
            <a:xfrm>
              <a:off x="2644100" y="5181991"/>
              <a:ext cx="1842396" cy="794670"/>
              <a:chOff x="2735873" y="2792714"/>
              <a:chExt cx="1842396" cy="794670"/>
            </a:xfrm>
          </p:grpSpPr>
          <p:sp>
            <p:nvSpPr>
              <p:cNvPr id="63" name="TextBox 62">
                <a:extLst>
                  <a:ext uri="{FF2B5EF4-FFF2-40B4-BE49-F238E27FC236}">
                    <a16:creationId xmlns:a16="http://schemas.microsoft.com/office/drawing/2014/main" id="{03781EE8-1352-4B21-800A-508F52707115}"/>
                  </a:ext>
                </a:extLst>
              </p:cNvPr>
              <p:cNvSpPr txBox="1"/>
              <p:nvPr/>
            </p:nvSpPr>
            <p:spPr>
              <a:xfrm>
                <a:off x="2735873" y="3097693"/>
                <a:ext cx="1837765" cy="201281"/>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Certificate Services</a:t>
                </a:r>
              </a:p>
            </p:txBody>
          </p:sp>
          <p:sp>
            <p:nvSpPr>
              <p:cNvPr id="64" name="Rectangle 63">
                <a:extLst>
                  <a:ext uri="{FF2B5EF4-FFF2-40B4-BE49-F238E27FC236}">
                    <a16:creationId xmlns:a16="http://schemas.microsoft.com/office/drawing/2014/main" id="{42B4C56F-5519-4A71-9BD8-DC5215DA0917}"/>
                  </a:ext>
                </a:extLst>
              </p:cNvPr>
              <p:cNvSpPr/>
              <p:nvPr/>
            </p:nvSpPr>
            <p:spPr bwMode="auto">
              <a:xfrm>
                <a:off x="2735873" y="2792714"/>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AE0552DA-9158-4568-B796-C400CD541983}"/>
                </a:ext>
              </a:extLst>
            </p:cNvPr>
            <p:cNvGrpSpPr/>
            <p:nvPr/>
          </p:nvGrpSpPr>
          <p:grpSpPr>
            <a:xfrm>
              <a:off x="4709687" y="5192527"/>
              <a:ext cx="1842396" cy="794670"/>
              <a:chOff x="4709687" y="2803250"/>
              <a:chExt cx="1842396" cy="794670"/>
            </a:xfrm>
          </p:grpSpPr>
          <p:sp>
            <p:nvSpPr>
              <p:cNvPr id="66" name="TextBox 65">
                <a:extLst>
                  <a:ext uri="{FF2B5EF4-FFF2-40B4-BE49-F238E27FC236}">
                    <a16:creationId xmlns:a16="http://schemas.microsoft.com/office/drawing/2014/main" id="{7836D076-1A97-4428-A924-AC81127BB07E}"/>
                  </a:ext>
                </a:extLst>
              </p:cNvPr>
              <p:cNvSpPr txBox="1"/>
              <p:nvPr/>
            </p:nvSpPr>
            <p:spPr>
              <a:xfrm>
                <a:off x="4937507" y="3097630"/>
                <a:ext cx="1386755" cy="368293"/>
              </a:xfrm>
              <a:prstGeom prst="rect">
                <a:avLst/>
              </a:prstGeom>
              <a:noFill/>
            </p:spPr>
            <p:txBody>
              <a:bodyPr wrap="square" lIns="0" tIns="0" rIns="0" bIns="0" rtlCol="0">
                <a:noAutofit/>
              </a:bodyPr>
              <a:lstStyle/>
              <a:p>
                <a:pPr algn="ctr" defTabSz="932563">
                  <a:lnSpc>
                    <a:spcPct val="90000"/>
                  </a:lnSpc>
                  <a:spcAft>
                    <a:spcPts val="600"/>
                  </a:spcAft>
                  <a:defRPr/>
                </a:pPr>
                <a:r>
                  <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rPr>
                  <a:t>IIS </a:t>
                </a:r>
                <a:r>
                  <a:rPr lang="en-US" sz="1428" b="1" dirty="0" err="1">
                    <a:solidFill>
                      <a:srgbClr val="0072C6"/>
                    </a:solidFill>
                    <a:latin typeface="Segoe UI" panose="020B0502040204020203" pitchFamily="34" charset="0"/>
                    <a:ea typeface="Segoe UI" panose="020B0502040204020203" pitchFamily="34" charset="0"/>
                    <a:cs typeface="Segoe UI" panose="020B0502040204020203" pitchFamily="34" charset="0"/>
                  </a:rPr>
                  <a:t>Metabase</a:t>
                </a:r>
                <a:endParaRPr lang="en-US" sz="1428" b="1" dirty="0">
                  <a:solidFill>
                    <a:srgbClr val="0072C6"/>
                  </a:solidFill>
                  <a:latin typeface="Segoe UI" panose="020B0502040204020203" pitchFamily="34" charset="0"/>
                  <a:ea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665ACDAF-98A3-4F99-B0CF-EC26D87E188E}"/>
                  </a:ext>
                </a:extLst>
              </p:cNvPr>
              <p:cNvSpPr/>
              <p:nvPr/>
            </p:nvSpPr>
            <p:spPr bwMode="auto">
              <a:xfrm>
                <a:off x="4709687" y="2803250"/>
                <a:ext cx="1842396" cy="794670"/>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36" name="Title 26">
            <a:extLst>
              <a:ext uri="{FF2B5EF4-FFF2-40B4-BE49-F238E27FC236}">
                <a16:creationId xmlns:a16="http://schemas.microsoft.com/office/drawing/2014/main" id="{6D87099C-5F8E-4FDF-B4B6-E9AF0C7B5E13}"/>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37" name="Text Placeholder 27">
            <a:extLst>
              <a:ext uri="{FF2B5EF4-FFF2-40B4-BE49-F238E27FC236}">
                <a16:creationId xmlns:a16="http://schemas.microsoft.com/office/drawing/2014/main" id="{1E90FDE7-625B-47F3-A8A7-1F89185952D8}"/>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Windows Server System State - components</a:t>
            </a:r>
          </a:p>
        </p:txBody>
      </p:sp>
    </p:spTree>
    <p:extLst>
      <p:ext uri="{BB962C8B-B14F-4D97-AF65-F5344CB8AC3E}">
        <p14:creationId xmlns:p14="http://schemas.microsoft.com/office/powerpoint/2010/main" val="4142875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8FD5E8F-1BDB-4496-B644-3BF14F852ED4}"/>
              </a:ext>
            </a:extLst>
          </p:cNvPr>
          <p:cNvCxnSpPr>
            <a:cxnSpLocks/>
          </p:cNvCxnSpPr>
          <p:nvPr/>
        </p:nvCxnSpPr>
        <p:spPr>
          <a:xfrm>
            <a:off x="1049512" y="3420258"/>
            <a:ext cx="10209351"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601543-D99A-4D40-9B3E-86CCCFFC1F7C}"/>
              </a:ext>
            </a:extLst>
          </p:cNvPr>
          <p:cNvCxnSpPr>
            <a:cxnSpLocks/>
          </p:cNvCxnSpPr>
          <p:nvPr/>
        </p:nvCxnSpPr>
        <p:spPr>
          <a:xfrm>
            <a:off x="1043272" y="4851679"/>
            <a:ext cx="6295160" cy="0"/>
          </a:xfrm>
          <a:prstGeom prst="line">
            <a:avLst/>
          </a:prstGeom>
          <a:ln w="222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A0B453A-EE5A-410C-9191-5184BF44DB90}"/>
              </a:ext>
            </a:extLst>
          </p:cNvPr>
          <p:cNvSpPr txBox="1"/>
          <p:nvPr/>
        </p:nvSpPr>
        <p:spPr>
          <a:xfrm>
            <a:off x="10158793" y="5051569"/>
            <a:ext cx="1816634" cy="756469"/>
          </a:xfrm>
          <a:prstGeom prst="rect">
            <a:avLst/>
          </a:prstGeom>
          <a:noFill/>
        </p:spPr>
        <p:txBody>
          <a:bodyPr wrap="square" lIns="182854" tIns="146283" rIns="182854" bIns="146283" rtlCol="0">
            <a:spAutoFit/>
          </a:bodyPr>
          <a:lstStyle/>
          <a:p>
            <a:pPr algn="ctr" defTabSz="931684" fontAlgn="base">
              <a:lnSpc>
                <a:spcPct val="90000"/>
              </a:lnSpc>
              <a:spcAft>
                <a:spcPct val="0"/>
              </a:spcAft>
              <a:buSzPct val="90000"/>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Service</a:t>
            </a:r>
          </a:p>
        </p:txBody>
      </p:sp>
      <p:cxnSp>
        <p:nvCxnSpPr>
          <p:cNvPr id="69" name="Straight Connector 68">
            <a:extLst>
              <a:ext uri="{FF2B5EF4-FFF2-40B4-BE49-F238E27FC236}">
                <a16:creationId xmlns:a16="http://schemas.microsoft.com/office/drawing/2014/main" id="{15DEE86A-4CFD-4997-BC37-C2AC6E50F1B8}"/>
              </a:ext>
            </a:extLst>
          </p:cNvPr>
          <p:cNvCxnSpPr>
            <a:cxnSpLocks/>
          </p:cNvCxnSpPr>
          <p:nvPr/>
        </p:nvCxnSpPr>
        <p:spPr>
          <a:xfrm>
            <a:off x="3436435" y="4369563"/>
            <a:ext cx="7549" cy="747923"/>
          </a:xfrm>
          <a:prstGeom prst="line">
            <a:avLst/>
          </a:prstGeom>
          <a:noFill/>
          <a:ln w="22225" cap="rnd" cmpd="sng" algn="ctr">
            <a:solidFill>
              <a:schemeClr val="tx2"/>
            </a:solidFill>
            <a:prstDash val="sysDot"/>
            <a:headEnd type="none"/>
            <a:tailEnd type="none"/>
          </a:ln>
          <a:effectLst/>
        </p:spPr>
      </p:cxnSp>
      <p:cxnSp>
        <p:nvCxnSpPr>
          <p:cNvPr id="70" name="Straight Connector 69">
            <a:extLst>
              <a:ext uri="{FF2B5EF4-FFF2-40B4-BE49-F238E27FC236}">
                <a16:creationId xmlns:a16="http://schemas.microsoft.com/office/drawing/2014/main" id="{BD3CCA18-F085-41DD-A78D-825C5813501B}"/>
              </a:ext>
            </a:extLst>
          </p:cNvPr>
          <p:cNvCxnSpPr>
            <a:cxnSpLocks/>
          </p:cNvCxnSpPr>
          <p:nvPr/>
        </p:nvCxnSpPr>
        <p:spPr>
          <a:xfrm>
            <a:off x="4705640" y="2838574"/>
            <a:ext cx="8456" cy="837693"/>
          </a:xfrm>
          <a:prstGeom prst="line">
            <a:avLst/>
          </a:prstGeom>
          <a:noFill/>
          <a:ln w="22225" cap="rnd" cmpd="sng" algn="ctr">
            <a:solidFill>
              <a:schemeClr val="accent1"/>
            </a:solidFill>
            <a:prstDash val="sysDot"/>
            <a:headEnd type="none"/>
            <a:tailEnd type="none"/>
          </a:ln>
          <a:effectLst/>
        </p:spPr>
      </p:cxnSp>
      <p:sp>
        <p:nvSpPr>
          <p:cNvPr id="72" name="Rectangle 71">
            <a:extLst>
              <a:ext uri="{FF2B5EF4-FFF2-40B4-BE49-F238E27FC236}">
                <a16:creationId xmlns:a16="http://schemas.microsoft.com/office/drawing/2014/main" id="{DC3FD034-5DFA-4F04-8301-10FA3C6F9A07}"/>
              </a:ext>
            </a:extLst>
          </p:cNvPr>
          <p:cNvSpPr/>
          <p:nvPr/>
        </p:nvSpPr>
        <p:spPr bwMode="auto">
          <a:xfrm>
            <a:off x="5614658" y="3516692"/>
            <a:ext cx="1554790" cy="2652515"/>
          </a:xfrm>
          <a:prstGeom prst="rect">
            <a:avLst/>
          </a:prstGeom>
          <a:noFill/>
          <a:ln w="22225" cap="rnd" cmpd="sng" algn="ctr">
            <a:solidFill>
              <a:schemeClr val="bg2">
                <a:lumMod val="50000"/>
              </a:schemeClr>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74" name="TextBox 73">
            <a:extLst>
              <a:ext uri="{FF2B5EF4-FFF2-40B4-BE49-F238E27FC236}">
                <a16:creationId xmlns:a16="http://schemas.microsoft.com/office/drawing/2014/main" id="{C04C7E28-018F-4173-8443-C5B730A8D44F}"/>
              </a:ext>
            </a:extLst>
          </p:cNvPr>
          <p:cNvSpPr txBox="1"/>
          <p:nvPr/>
        </p:nvSpPr>
        <p:spPr>
          <a:xfrm>
            <a:off x="2177949" y="2676626"/>
            <a:ext cx="2092589"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MARS Agent Algorithm</a:t>
            </a:r>
          </a:p>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(SHA256)</a:t>
            </a:r>
          </a:p>
        </p:txBody>
      </p:sp>
      <p:sp>
        <p:nvSpPr>
          <p:cNvPr id="75" name="TextBox 74">
            <a:extLst>
              <a:ext uri="{FF2B5EF4-FFF2-40B4-BE49-F238E27FC236}">
                <a16:creationId xmlns:a16="http://schemas.microsoft.com/office/drawing/2014/main" id="{243560F4-D269-428E-85FE-102E189A84EC}"/>
              </a:ext>
            </a:extLst>
          </p:cNvPr>
          <p:cNvSpPr txBox="1"/>
          <p:nvPr/>
        </p:nvSpPr>
        <p:spPr>
          <a:xfrm>
            <a:off x="747072" y="2676626"/>
            <a:ext cx="1577384"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User-provided passphrase</a:t>
            </a:r>
          </a:p>
        </p:txBody>
      </p:sp>
      <p:sp>
        <p:nvSpPr>
          <p:cNvPr id="76" name="TextBox 75">
            <a:extLst>
              <a:ext uri="{FF2B5EF4-FFF2-40B4-BE49-F238E27FC236}">
                <a16:creationId xmlns:a16="http://schemas.microsoft.com/office/drawing/2014/main" id="{CE0A9E04-6BF5-41FC-80A5-D6A0EF6CC636}"/>
              </a:ext>
            </a:extLst>
          </p:cNvPr>
          <p:cNvSpPr txBox="1"/>
          <p:nvPr/>
        </p:nvSpPr>
        <p:spPr>
          <a:xfrm>
            <a:off x="3925378" y="4265661"/>
            <a:ext cx="1577384"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Key-Encryption Key (KEK) </a:t>
            </a:r>
          </a:p>
        </p:txBody>
      </p:sp>
      <p:sp>
        <p:nvSpPr>
          <p:cNvPr id="77" name="TextBox 76">
            <a:extLst>
              <a:ext uri="{FF2B5EF4-FFF2-40B4-BE49-F238E27FC236}">
                <a16:creationId xmlns:a16="http://schemas.microsoft.com/office/drawing/2014/main" id="{CE687EC6-BABF-449E-A0CE-C79813FD4CEB}"/>
              </a:ext>
            </a:extLst>
          </p:cNvPr>
          <p:cNvSpPr txBox="1"/>
          <p:nvPr/>
        </p:nvSpPr>
        <p:spPr>
          <a:xfrm>
            <a:off x="2286291" y="5805530"/>
            <a:ext cx="2372743" cy="91858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Data-Encryption Key (DEK)</a:t>
            </a:r>
          </a:p>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from MARS Agent</a:t>
            </a:r>
            <a:b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b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(SHA256)</a:t>
            </a:r>
          </a:p>
          <a:p>
            <a:pPr algn="ctr" defTabSz="932563">
              <a:lnSpc>
                <a:spcPct val="90000"/>
              </a:lnSpc>
              <a:spcAft>
                <a:spcPts val="600"/>
              </a:spcAft>
              <a:defRPr/>
            </a:pPr>
            <a:endParaRPr lang="en-US" sz="1199" dirty="0">
              <a:gradFill>
                <a:gsLst>
                  <a:gs pos="2917">
                    <a:srgbClr val="505050"/>
                  </a:gs>
                  <a:gs pos="30000">
                    <a:srgbClr val="505050"/>
                  </a:gs>
                </a:gsLst>
                <a:lin ang="5400000" scaled="0"/>
              </a:gradFill>
              <a:latin typeface="Segoe UI"/>
            </a:endParaRPr>
          </a:p>
        </p:txBody>
      </p:sp>
      <p:sp>
        <p:nvSpPr>
          <p:cNvPr id="78" name="TextBox 77">
            <a:extLst>
              <a:ext uri="{FF2B5EF4-FFF2-40B4-BE49-F238E27FC236}">
                <a16:creationId xmlns:a16="http://schemas.microsoft.com/office/drawing/2014/main" id="{7E893FE2-A3BF-4FD2-A0E1-441A49F8490B}"/>
              </a:ext>
            </a:extLst>
          </p:cNvPr>
          <p:cNvSpPr txBox="1"/>
          <p:nvPr/>
        </p:nvSpPr>
        <p:spPr>
          <a:xfrm>
            <a:off x="1447852" y="5805530"/>
            <a:ext cx="922550"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Backup data</a:t>
            </a:r>
          </a:p>
        </p:txBody>
      </p:sp>
      <p:sp>
        <p:nvSpPr>
          <p:cNvPr id="79" name="TextBox 78">
            <a:extLst>
              <a:ext uri="{FF2B5EF4-FFF2-40B4-BE49-F238E27FC236}">
                <a16:creationId xmlns:a16="http://schemas.microsoft.com/office/drawing/2014/main" id="{7C160AEB-5353-43ED-BC54-35B53EA9159D}"/>
              </a:ext>
            </a:extLst>
          </p:cNvPr>
          <p:cNvSpPr txBox="1"/>
          <p:nvPr/>
        </p:nvSpPr>
        <p:spPr>
          <a:xfrm>
            <a:off x="7181513" y="2676626"/>
            <a:ext cx="1831911"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Windows Secret-Store (on-prem)</a:t>
            </a:r>
          </a:p>
        </p:txBody>
      </p:sp>
      <p:sp>
        <p:nvSpPr>
          <p:cNvPr id="80" name="TextBox 79">
            <a:extLst>
              <a:ext uri="{FF2B5EF4-FFF2-40B4-BE49-F238E27FC236}">
                <a16:creationId xmlns:a16="http://schemas.microsoft.com/office/drawing/2014/main" id="{517F9391-CBB7-48BF-99D4-72815193C827}"/>
              </a:ext>
            </a:extLst>
          </p:cNvPr>
          <p:cNvSpPr txBox="1"/>
          <p:nvPr/>
        </p:nvSpPr>
        <p:spPr>
          <a:xfrm>
            <a:off x="5533471" y="4265660"/>
            <a:ext cx="1678751" cy="443743"/>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KEK encrypted DEK</a:t>
            </a:r>
          </a:p>
        </p:txBody>
      </p:sp>
      <p:sp>
        <p:nvSpPr>
          <p:cNvPr id="83" name="TextBox 82">
            <a:extLst>
              <a:ext uri="{FF2B5EF4-FFF2-40B4-BE49-F238E27FC236}">
                <a16:creationId xmlns:a16="http://schemas.microsoft.com/office/drawing/2014/main" id="{932CAB3B-787E-45B2-8976-A052F7458308}"/>
              </a:ext>
            </a:extLst>
          </p:cNvPr>
          <p:cNvSpPr txBox="1"/>
          <p:nvPr/>
        </p:nvSpPr>
        <p:spPr>
          <a:xfrm>
            <a:off x="7338432" y="4023074"/>
            <a:ext cx="2820361" cy="698790"/>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MARS uses ACS/AAD to communicate with Service </a:t>
            </a:r>
          </a:p>
        </p:txBody>
      </p:sp>
      <p:sp>
        <p:nvSpPr>
          <p:cNvPr id="84" name="TextBox 83">
            <a:extLst>
              <a:ext uri="{FF2B5EF4-FFF2-40B4-BE49-F238E27FC236}">
                <a16:creationId xmlns:a16="http://schemas.microsoft.com/office/drawing/2014/main" id="{83F55030-49AE-4E18-92D6-F1DA4CAD869F}"/>
              </a:ext>
            </a:extLst>
          </p:cNvPr>
          <p:cNvSpPr txBox="1"/>
          <p:nvPr/>
        </p:nvSpPr>
        <p:spPr>
          <a:xfrm>
            <a:off x="7378494" y="5057787"/>
            <a:ext cx="2820361" cy="493183"/>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Transfer over HTTPS Protocol </a:t>
            </a:r>
          </a:p>
        </p:txBody>
      </p:sp>
      <p:sp>
        <p:nvSpPr>
          <p:cNvPr id="87" name="TextBox 86">
            <a:extLst>
              <a:ext uri="{FF2B5EF4-FFF2-40B4-BE49-F238E27FC236}">
                <a16:creationId xmlns:a16="http://schemas.microsoft.com/office/drawing/2014/main" id="{3381AE99-C553-4A03-A3E8-9C4DC0A21A87}"/>
              </a:ext>
            </a:extLst>
          </p:cNvPr>
          <p:cNvSpPr txBox="1"/>
          <p:nvPr/>
        </p:nvSpPr>
        <p:spPr>
          <a:xfrm>
            <a:off x="9082647" y="2676626"/>
            <a:ext cx="1705172" cy="597948"/>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Only the user has KEK and passphrase</a:t>
            </a:r>
          </a:p>
        </p:txBody>
      </p:sp>
      <p:sp>
        <p:nvSpPr>
          <p:cNvPr id="88" name="TextBox 87">
            <a:extLst>
              <a:ext uri="{FF2B5EF4-FFF2-40B4-BE49-F238E27FC236}">
                <a16:creationId xmlns:a16="http://schemas.microsoft.com/office/drawing/2014/main" id="{3E7CC8B8-C3A4-4189-A33B-F6D3C799D9A6}"/>
              </a:ext>
            </a:extLst>
          </p:cNvPr>
          <p:cNvSpPr txBox="1"/>
          <p:nvPr/>
        </p:nvSpPr>
        <p:spPr>
          <a:xfrm>
            <a:off x="268681" y="6605050"/>
            <a:ext cx="2763199" cy="44374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020" dirty="0">
                <a:solidFill>
                  <a:srgbClr val="D2D2D2">
                    <a:lumMod val="50000"/>
                  </a:srgbClr>
                </a:solidFill>
                <a:latin typeface="Segoe UI"/>
              </a:rPr>
              <a:t>*All assets are AES256 Encrypted</a:t>
            </a:r>
          </a:p>
        </p:txBody>
      </p:sp>
      <p:sp>
        <p:nvSpPr>
          <p:cNvPr id="89" name="TextBox 88">
            <a:extLst>
              <a:ext uri="{FF2B5EF4-FFF2-40B4-BE49-F238E27FC236}">
                <a16:creationId xmlns:a16="http://schemas.microsoft.com/office/drawing/2014/main" id="{AC993770-5D43-4079-8C1A-C85DEDEB2CA3}"/>
              </a:ext>
            </a:extLst>
          </p:cNvPr>
          <p:cNvSpPr txBox="1"/>
          <p:nvPr/>
        </p:nvSpPr>
        <p:spPr>
          <a:xfrm>
            <a:off x="4954326" y="2029006"/>
            <a:ext cx="2422672" cy="493183"/>
          </a:xfrm>
          <a:prstGeom prst="rect">
            <a:avLst/>
          </a:prstGeom>
          <a:noFill/>
        </p:spPr>
        <p:txBody>
          <a:bodyPr wrap="square" lIns="182854" tIns="146283" rIns="182854" bIns="146283" rtlCol="0">
            <a:spAutoFit/>
          </a:bodyPr>
          <a:lstStyle/>
          <a:p>
            <a:pPr algn="ctr" defTabSz="932597" fontAlgn="base">
              <a:lnSpc>
                <a:spcPct val="90000"/>
              </a:lnSpc>
              <a:spcBef>
                <a:spcPct val="0"/>
              </a:spcBef>
              <a:spcAft>
                <a:spcPts val="612"/>
              </a:spcAft>
              <a:defRPr/>
            </a:pPr>
            <a:r>
              <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KEK is stored on-</a:t>
            </a:r>
            <a:r>
              <a:rPr lang="en-US" sz="1428" dirty="0" err="1">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prem</a:t>
            </a:r>
            <a:endParaRPr lang="en-US" sz="1428"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3" name="Freeform 5">
            <a:extLst>
              <a:ext uri="{FF2B5EF4-FFF2-40B4-BE49-F238E27FC236}">
                <a16:creationId xmlns:a16="http://schemas.microsoft.com/office/drawing/2014/main" id="{0AC9F4B5-2AC8-49FC-BB4F-CDE4D3F8DCBE}"/>
              </a:ext>
            </a:extLst>
          </p:cNvPr>
          <p:cNvSpPr>
            <a:spLocks noEditPoints="1"/>
          </p:cNvSpPr>
          <p:nvPr/>
        </p:nvSpPr>
        <p:spPr bwMode="auto">
          <a:xfrm>
            <a:off x="4598079" y="2331115"/>
            <a:ext cx="207246" cy="401538"/>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4" name="Freeform 5">
            <a:extLst>
              <a:ext uri="{FF2B5EF4-FFF2-40B4-BE49-F238E27FC236}">
                <a16:creationId xmlns:a16="http://schemas.microsoft.com/office/drawing/2014/main" id="{9112EC5F-3D38-4299-893A-2013476946A3}"/>
              </a:ext>
            </a:extLst>
          </p:cNvPr>
          <p:cNvSpPr>
            <a:spLocks noEditPoints="1"/>
          </p:cNvSpPr>
          <p:nvPr/>
        </p:nvSpPr>
        <p:spPr bwMode="auto">
          <a:xfrm>
            <a:off x="4610448" y="3800542"/>
            <a:ext cx="207246" cy="401538"/>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5" name="Freeform 5">
            <a:extLst>
              <a:ext uri="{FF2B5EF4-FFF2-40B4-BE49-F238E27FC236}">
                <a16:creationId xmlns:a16="http://schemas.microsoft.com/office/drawing/2014/main" id="{8A9F0E4F-2CB6-4564-B47F-45B82C9481E5}"/>
              </a:ext>
            </a:extLst>
          </p:cNvPr>
          <p:cNvSpPr>
            <a:spLocks noEditPoints="1"/>
          </p:cNvSpPr>
          <p:nvPr/>
        </p:nvSpPr>
        <p:spPr bwMode="auto">
          <a:xfrm>
            <a:off x="3339109" y="3806355"/>
            <a:ext cx="207246" cy="401538"/>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96" name="Freeform 5">
            <a:extLst>
              <a:ext uri="{FF2B5EF4-FFF2-40B4-BE49-F238E27FC236}">
                <a16:creationId xmlns:a16="http://schemas.microsoft.com/office/drawing/2014/main" id="{C6C636D4-3EAC-4FB6-9CF3-B2F57CE21451}"/>
              </a:ext>
            </a:extLst>
          </p:cNvPr>
          <p:cNvSpPr>
            <a:spLocks noEditPoints="1"/>
          </p:cNvSpPr>
          <p:nvPr/>
        </p:nvSpPr>
        <p:spPr bwMode="auto">
          <a:xfrm>
            <a:off x="3349390" y="5232607"/>
            <a:ext cx="207246" cy="401538"/>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1" name="Freeform 9">
            <a:extLst>
              <a:ext uri="{FF2B5EF4-FFF2-40B4-BE49-F238E27FC236}">
                <a16:creationId xmlns:a16="http://schemas.microsoft.com/office/drawing/2014/main" id="{C84B9C80-0ECA-49E0-B6D2-EA52EA28E403}"/>
              </a:ext>
            </a:extLst>
          </p:cNvPr>
          <p:cNvSpPr>
            <a:spLocks noChangeAspect="1" noEditPoints="1"/>
          </p:cNvSpPr>
          <p:nvPr/>
        </p:nvSpPr>
        <p:spPr bwMode="black">
          <a:xfrm>
            <a:off x="2985153" y="2299733"/>
            <a:ext cx="510459" cy="41389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29" tIns="44815" rIns="89629" bIns="44815" numCol="1" anchor="t" anchorCtr="0" compatLnSpc="1">
            <a:prstTxWarp prst="textNoShape">
              <a:avLst/>
            </a:prstTxWarp>
          </a:bodyPr>
          <a:lstStyle/>
          <a:p>
            <a:pPr defTabSz="914191"/>
            <a:endParaRPr lang="en-US" sz="1764" dirty="0">
              <a:solidFill>
                <a:srgbClr val="FFFFFF"/>
              </a:solidFill>
              <a:latin typeface="Segoe UI Semilight"/>
            </a:endParaRPr>
          </a:p>
        </p:txBody>
      </p:sp>
      <p:sp>
        <p:nvSpPr>
          <p:cNvPr id="9" name="Freeform 5">
            <a:extLst>
              <a:ext uri="{FF2B5EF4-FFF2-40B4-BE49-F238E27FC236}">
                <a16:creationId xmlns:a16="http://schemas.microsoft.com/office/drawing/2014/main" id="{9B6D6060-5E2E-48B5-8333-86D01FE51D81}"/>
              </a:ext>
            </a:extLst>
          </p:cNvPr>
          <p:cNvSpPr>
            <a:spLocks noEditPoints="1"/>
          </p:cNvSpPr>
          <p:nvPr/>
        </p:nvSpPr>
        <p:spPr bwMode="auto">
          <a:xfrm>
            <a:off x="4000796" y="2516529"/>
            <a:ext cx="142519" cy="102840"/>
          </a:xfrm>
          <a:custGeom>
            <a:avLst/>
            <a:gdLst>
              <a:gd name="T0" fmla="*/ 176 w 176"/>
              <a:gd name="T1" fmla="*/ 0 h 127"/>
              <a:gd name="T2" fmla="*/ 176 w 176"/>
              <a:gd name="T3" fmla="*/ 39 h 127"/>
              <a:gd name="T4" fmla="*/ 0 w 176"/>
              <a:gd name="T5" fmla="*/ 39 h 127"/>
              <a:gd name="T6" fmla="*/ 0 w 176"/>
              <a:gd name="T7" fmla="*/ 0 h 127"/>
              <a:gd name="T8" fmla="*/ 176 w 176"/>
              <a:gd name="T9" fmla="*/ 0 h 127"/>
              <a:gd name="T10" fmla="*/ 176 w 176"/>
              <a:gd name="T11" fmla="*/ 0 h 127"/>
              <a:gd name="T12" fmla="*/ 176 w 176"/>
              <a:gd name="T13" fmla="*/ 0 h 127"/>
              <a:gd name="T14" fmla="*/ 0 w 176"/>
              <a:gd name="T15" fmla="*/ 91 h 127"/>
              <a:gd name="T16" fmla="*/ 0 w 176"/>
              <a:gd name="T17" fmla="*/ 127 h 127"/>
              <a:gd name="T18" fmla="*/ 176 w 176"/>
              <a:gd name="T19" fmla="*/ 127 h 127"/>
              <a:gd name="T20" fmla="*/ 176 w 176"/>
              <a:gd name="T21" fmla="*/ 91 h 127"/>
              <a:gd name="T22" fmla="*/ 0 w 176"/>
              <a:gd name="T23" fmla="*/ 91 h 127"/>
              <a:gd name="T24" fmla="*/ 0 w 176"/>
              <a:gd name="T25" fmla="*/ 91 h 127"/>
              <a:gd name="T26" fmla="*/ 0 w 176"/>
              <a:gd name="T27"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27">
                <a:moveTo>
                  <a:pt x="176" y="0"/>
                </a:moveTo>
                <a:lnTo>
                  <a:pt x="176" y="39"/>
                </a:lnTo>
                <a:lnTo>
                  <a:pt x="0" y="39"/>
                </a:lnTo>
                <a:lnTo>
                  <a:pt x="0" y="0"/>
                </a:lnTo>
                <a:lnTo>
                  <a:pt x="176" y="0"/>
                </a:lnTo>
                <a:lnTo>
                  <a:pt x="176" y="0"/>
                </a:lnTo>
                <a:lnTo>
                  <a:pt x="176" y="0"/>
                </a:lnTo>
                <a:close/>
                <a:moveTo>
                  <a:pt x="0" y="91"/>
                </a:moveTo>
                <a:lnTo>
                  <a:pt x="0" y="127"/>
                </a:lnTo>
                <a:lnTo>
                  <a:pt x="176" y="127"/>
                </a:lnTo>
                <a:lnTo>
                  <a:pt x="176" y="91"/>
                </a:lnTo>
                <a:lnTo>
                  <a:pt x="0" y="91"/>
                </a:lnTo>
                <a:lnTo>
                  <a:pt x="0" y="91"/>
                </a:lnTo>
                <a:lnTo>
                  <a:pt x="0" y="9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 name="Freeform 6">
            <a:extLst>
              <a:ext uri="{FF2B5EF4-FFF2-40B4-BE49-F238E27FC236}">
                <a16:creationId xmlns:a16="http://schemas.microsoft.com/office/drawing/2014/main" id="{993A0471-0E26-4B91-8283-058AD3F88397}"/>
              </a:ext>
            </a:extLst>
          </p:cNvPr>
          <p:cNvSpPr>
            <a:spLocks/>
          </p:cNvSpPr>
          <p:nvPr/>
        </p:nvSpPr>
        <p:spPr bwMode="auto">
          <a:xfrm>
            <a:off x="2358860" y="2472842"/>
            <a:ext cx="177338" cy="178958"/>
          </a:xfrm>
          <a:custGeom>
            <a:avLst/>
            <a:gdLst>
              <a:gd name="T0" fmla="*/ 130 w 219"/>
              <a:gd name="T1" fmla="*/ 221 h 221"/>
              <a:gd name="T2" fmla="*/ 89 w 219"/>
              <a:gd name="T3" fmla="*/ 221 h 221"/>
              <a:gd name="T4" fmla="*/ 89 w 219"/>
              <a:gd name="T5" fmla="*/ 133 h 221"/>
              <a:gd name="T6" fmla="*/ 0 w 219"/>
              <a:gd name="T7" fmla="*/ 133 h 221"/>
              <a:gd name="T8" fmla="*/ 0 w 219"/>
              <a:gd name="T9" fmla="*/ 91 h 221"/>
              <a:gd name="T10" fmla="*/ 89 w 219"/>
              <a:gd name="T11" fmla="*/ 91 h 221"/>
              <a:gd name="T12" fmla="*/ 89 w 219"/>
              <a:gd name="T13" fmla="*/ 0 h 221"/>
              <a:gd name="T14" fmla="*/ 130 w 219"/>
              <a:gd name="T15" fmla="*/ 0 h 221"/>
              <a:gd name="T16" fmla="*/ 130 w 219"/>
              <a:gd name="T17" fmla="*/ 91 h 221"/>
              <a:gd name="T18" fmla="*/ 219 w 219"/>
              <a:gd name="T19" fmla="*/ 91 h 221"/>
              <a:gd name="T20" fmla="*/ 219 w 219"/>
              <a:gd name="T21" fmla="*/ 133 h 221"/>
              <a:gd name="T22" fmla="*/ 130 w 219"/>
              <a:gd name="T23" fmla="*/ 133 h 221"/>
              <a:gd name="T24" fmla="*/ 130 w 219"/>
              <a:gd name="T25" fmla="*/ 221 h 221"/>
              <a:gd name="T26" fmla="*/ 130 w 219"/>
              <a:gd name="T27" fmla="*/ 221 h 221"/>
              <a:gd name="T28" fmla="*/ 130 w 219"/>
              <a:gd name="T2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21">
                <a:moveTo>
                  <a:pt x="130" y="221"/>
                </a:moveTo>
                <a:lnTo>
                  <a:pt x="89" y="221"/>
                </a:lnTo>
                <a:lnTo>
                  <a:pt x="89" y="133"/>
                </a:lnTo>
                <a:lnTo>
                  <a:pt x="0" y="133"/>
                </a:lnTo>
                <a:lnTo>
                  <a:pt x="0" y="91"/>
                </a:lnTo>
                <a:lnTo>
                  <a:pt x="89" y="91"/>
                </a:lnTo>
                <a:lnTo>
                  <a:pt x="89" y="0"/>
                </a:lnTo>
                <a:lnTo>
                  <a:pt x="130" y="0"/>
                </a:lnTo>
                <a:lnTo>
                  <a:pt x="130" y="91"/>
                </a:lnTo>
                <a:lnTo>
                  <a:pt x="219" y="91"/>
                </a:lnTo>
                <a:lnTo>
                  <a:pt x="219" y="133"/>
                </a:lnTo>
                <a:lnTo>
                  <a:pt x="130" y="133"/>
                </a:lnTo>
                <a:lnTo>
                  <a:pt x="130" y="221"/>
                </a:lnTo>
                <a:lnTo>
                  <a:pt x="130" y="221"/>
                </a:lnTo>
                <a:lnTo>
                  <a:pt x="130" y="22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3" name="Freeform 5">
            <a:extLst>
              <a:ext uri="{FF2B5EF4-FFF2-40B4-BE49-F238E27FC236}">
                <a16:creationId xmlns:a16="http://schemas.microsoft.com/office/drawing/2014/main" id="{CE33B826-8D2D-49BC-8FF6-E07794797C0D}"/>
              </a:ext>
            </a:extLst>
          </p:cNvPr>
          <p:cNvSpPr>
            <a:spLocks noEditPoints="1"/>
          </p:cNvSpPr>
          <p:nvPr/>
        </p:nvSpPr>
        <p:spPr bwMode="auto">
          <a:xfrm>
            <a:off x="5260597" y="3979071"/>
            <a:ext cx="142519" cy="102840"/>
          </a:xfrm>
          <a:custGeom>
            <a:avLst/>
            <a:gdLst>
              <a:gd name="T0" fmla="*/ 176 w 176"/>
              <a:gd name="T1" fmla="*/ 0 h 127"/>
              <a:gd name="T2" fmla="*/ 176 w 176"/>
              <a:gd name="T3" fmla="*/ 39 h 127"/>
              <a:gd name="T4" fmla="*/ 0 w 176"/>
              <a:gd name="T5" fmla="*/ 39 h 127"/>
              <a:gd name="T6" fmla="*/ 0 w 176"/>
              <a:gd name="T7" fmla="*/ 0 h 127"/>
              <a:gd name="T8" fmla="*/ 176 w 176"/>
              <a:gd name="T9" fmla="*/ 0 h 127"/>
              <a:gd name="T10" fmla="*/ 176 w 176"/>
              <a:gd name="T11" fmla="*/ 0 h 127"/>
              <a:gd name="T12" fmla="*/ 176 w 176"/>
              <a:gd name="T13" fmla="*/ 0 h 127"/>
              <a:gd name="T14" fmla="*/ 0 w 176"/>
              <a:gd name="T15" fmla="*/ 91 h 127"/>
              <a:gd name="T16" fmla="*/ 0 w 176"/>
              <a:gd name="T17" fmla="*/ 127 h 127"/>
              <a:gd name="T18" fmla="*/ 176 w 176"/>
              <a:gd name="T19" fmla="*/ 127 h 127"/>
              <a:gd name="T20" fmla="*/ 176 w 176"/>
              <a:gd name="T21" fmla="*/ 91 h 127"/>
              <a:gd name="T22" fmla="*/ 0 w 176"/>
              <a:gd name="T23" fmla="*/ 91 h 127"/>
              <a:gd name="T24" fmla="*/ 0 w 176"/>
              <a:gd name="T25" fmla="*/ 91 h 127"/>
              <a:gd name="T26" fmla="*/ 0 w 176"/>
              <a:gd name="T27"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27">
                <a:moveTo>
                  <a:pt x="176" y="0"/>
                </a:moveTo>
                <a:lnTo>
                  <a:pt x="176" y="39"/>
                </a:lnTo>
                <a:lnTo>
                  <a:pt x="0" y="39"/>
                </a:lnTo>
                <a:lnTo>
                  <a:pt x="0" y="0"/>
                </a:lnTo>
                <a:lnTo>
                  <a:pt x="176" y="0"/>
                </a:lnTo>
                <a:lnTo>
                  <a:pt x="176" y="0"/>
                </a:lnTo>
                <a:lnTo>
                  <a:pt x="176" y="0"/>
                </a:lnTo>
                <a:close/>
                <a:moveTo>
                  <a:pt x="0" y="91"/>
                </a:moveTo>
                <a:lnTo>
                  <a:pt x="0" y="127"/>
                </a:lnTo>
                <a:lnTo>
                  <a:pt x="176" y="127"/>
                </a:lnTo>
                <a:lnTo>
                  <a:pt x="176" y="91"/>
                </a:lnTo>
                <a:lnTo>
                  <a:pt x="0" y="91"/>
                </a:lnTo>
                <a:lnTo>
                  <a:pt x="0" y="91"/>
                </a:lnTo>
                <a:lnTo>
                  <a:pt x="0" y="9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4" name="Freeform 6">
            <a:extLst>
              <a:ext uri="{FF2B5EF4-FFF2-40B4-BE49-F238E27FC236}">
                <a16:creationId xmlns:a16="http://schemas.microsoft.com/office/drawing/2014/main" id="{ABFF20AC-E105-4414-9568-1344927AAFFC}"/>
              </a:ext>
            </a:extLst>
          </p:cNvPr>
          <p:cNvSpPr>
            <a:spLocks/>
          </p:cNvSpPr>
          <p:nvPr/>
        </p:nvSpPr>
        <p:spPr bwMode="auto">
          <a:xfrm>
            <a:off x="3984917" y="3940335"/>
            <a:ext cx="177338" cy="178958"/>
          </a:xfrm>
          <a:custGeom>
            <a:avLst/>
            <a:gdLst>
              <a:gd name="T0" fmla="*/ 130 w 219"/>
              <a:gd name="T1" fmla="*/ 221 h 221"/>
              <a:gd name="T2" fmla="*/ 89 w 219"/>
              <a:gd name="T3" fmla="*/ 221 h 221"/>
              <a:gd name="T4" fmla="*/ 89 w 219"/>
              <a:gd name="T5" fmla="*/ 133 h 221"/>
              <a:gd name="T6" fmla="*/ 0 w 219"/>
              <a:gd name="T7" fmla="*/ 133 h 221"/>
              <a:gd name="T8" fmla="*/ 0 w 219"/>
              <a:gd name="T9" fmla="*/ 91 h 221"/>
              <a:gd name="T10" fmla="*/ 89 w 219"/>
              <a:gd name="T11" fmla="*/ 91 h 221"/>
              <a:gd name="T12" fmla="*/ 89 w 219"/>
              <a:gd name="T13" fmla="*/ 0 h 221"/>
              <a:gd name="T14" fmla="*/ 130 w 219"/>
              <a:gd name="T15" fmla="*/ 0 h 221"/>
              <a:gd name="T16" fmla="*/ 130 w 219"/>
              <a:gd name="T17" fmla="*/ 91 h 221"/>
              <a:gd name="T18" fmla="*/ 219 w 219"/>
              <a:gd name="T19" fmla="*/ 91 h 221"/>
              <a:gd name="T20" fmla="*/ 219 w 219"/>
              <a:gd name="T21" fmla="*/ 133 h 221"/>
              <a:gd name="T22" fmla="*/ 130 w 219"/>
              <a:gd name="T23" fmla="*/ 133 h 221"/>
              <a:gd name="T24" fmla="*/ 130 w 219"/>
              <a:gd name="T25" fmla="*/ 221 h 221"/>
              <a:gd name="T26" fmla="*/ 130 w 219"/>
              <a:gd name="T27" fmla="*/ 221 h 221"/>
              <a:gd name="T28" fmla="*/ 130 w 219"/>
              <a:gd name="T2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21">
                <a:moveTo>
                  <a:pt x="130" y="221"/>
                </a:moveTo>
                <a:lnTo>
                  <a:pt x="89" y="221"/>
                </a:lnTo>
                <a:lnTo>
                  <a:pt x="89" y="133"/>
                </a:lnTo>
                <a:lnTo>
                  <a:pt x="0" y="133"/>
                </a:lnTo>
                <a:lnTo>
                  <a:pt x="0" y="91"/>
                </a:lnTo>
                <a:lnTo>
                  <a:pt x="89" y="91"/>
                </a:lnTo>
                <a:lnTo>
                  <a:pt x="89" y="0"/>
                </a:lnTo>
                <a:lnTo>
                  <a:pt x="130" y="0"/>
                </a:lnTo>
                <a:lnTo>
                  <a:pt x="130" y="91"/>
                </a:lnTo>
                <a:lnTo>
                  <a:pt x="219" y="91"/>
                </a:lnTo>
                <a:lnTo>
                  <a:pt x="219" y="133"/>
                </a:lnTo>
                <a:lnTo>
                  <a:pt x="130" y="133"/>
                </a:lnTo>
                <a:lnTo>
                  <a:pt x="130" y="221"/>
                </a:lnTo>
                <a:lnTo>
                  <a:pt x="130" y="221"/>
                </a:lnTo>
                <a:lnTo>
                  <a:pt x="130" y="22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5" name="Freeform 5">
            <a:extLst>
              <a:ext uri="{FF2B5EF4-FFF2-40B4-BE49-F238E27FC236}">
                <a16:creationId xmlns:a16="http://schemas.microsoft.com/office/drawing/2014/main" id="{55B69FC5-3E8B-47B0-82CB-26E6B4B790D4}"/>
              </a:ext>
            </a:extLst>
          </p:cNvPr>
          <p:cNvSpPr>
            <a:spLocks noEditPoints="1"/>
          </p:cNvSpPr>
          <p:nvPr/>
        </p:nvSpPr>
        <p:spPr bwMode="auto">
          <a:xfrm>
            <a:off x="4662806" y="5408232"/>
            <a:ext cx="142519" cy="102840"/>
          </a:xfrm>
          <a:custGeom>
            <a:avLst/>
            <a:gdLst>
              <a:gd name="T0" fmla="*/ 176 w 176"/>
              <a:gd name="T1" fmla="*/ 0 h 127"/>
              <a:gd name="T2" fmla="*/ 176 w 176"/>
              <a:gd name="T3" fmla="*/ 39 h 127"/>
              <a:gd name="T4" fmla="*/ 0 w 176"/>
              <a:gd name="T5" fmla="*/ 39 h 127"/>
              <a:gd name="T6" fmla="*/ 0 w 176"/>
              <a:gd name="T7" fmla="*/ 0 h 127"/>
              <a:gd name="T8" fmla="*/ 176 w 176"/>
              <a:gd name="T9" fmla="*/ 0 h 127"/>
              <a:gd name="T10" fmla="*/ 176 w 176"/>
              <a:gd name="T11" fmla="*/ 0 h 127"/>
              <a:gd name="T12" fmla="*/ 176 w 176"/>
              <a:gd name="T13" fmla="*/ 0 h 127"/>
              <a:gd name="T14" fmla="*/ 0 w 176"/>
              <a:gd name="T15" fmla="*/ 91 h 127"/>
              <a:gd name="T16" fmla="*/ 0 w 176"/>
              <a:gd name="T17" fmla="*/ 127 h 127"/>
              <a:gd name="T18" fmla="*/ 176 w 176"/>
              <a:gd name="T19" fmla="*/ 127 h 127"/>
              <a:gd name="T20" fmla="*/ 176 w 176"/>
              <a:gd name="T21" fmla="*/ 91 h 127"/>
              <a:gd name="T22" fmla="*/ 0 w 176"/>
              <a:gd name="T23" fmla="*/ 91 h 127"/>
              <a:gd name="T24" fmla="*/ 0 w 176"/>
              <a:gd name="T25" fmla="*/ 91 h 127"/>
              <a:gd name="T26" fmla="*/ 0 w 176"/>
              <a:gd name="T27"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27">
                <a:moveTo>
                  <a:pt x="176" y="0"/>
                </a:moveTo>
                <a:lnTo>
                  <a:pt x="176" y="39"/>
                </a:lnTo>
                <a:lnTo>
                  <a:pt x="0" y="39"/>
                </a:lnTo>
                <a:lnTo>
                  <a:pt x="0" y="0"/>
                </a:lnTo>
                <a:lnTo>
                  <a:pt x="176" y="0"/>
                </a:lnTo>
                <a:lnTo>
                  <a:pt x="176" y="0"/>
                </a:lnTo>
                <a:lnTo>
                  <a:pt x="176" y="0"/>
                </a:lnTo>
                <a:close/>
                <a:moveTo>
                  <a:pt x="0" y="91"/>
                </a:moveTo>
                <a:lnTo>
                  <a:pt x="0" y="127"/>
                </a:lnTo>
                <a:lnTo>
                  <a:pt x="176" y="127"/>
                </a:lnTo>
                <a:lnTo>
                  <a:pt x="176" y="91"/>
                </a:lnTo>
                <a:lnTo>
                  <a:pt x="0" y="91"/>
                </a:lnTo>
                <a:lnTo>
                  <a:pt x="0" y="91"/>
                </a:lnTo>
                <a:lnTo>
                  <a:pt x="0" y="9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06" name="Freeform 6">
            <a:extLst>
              <a:ext uri="{FF2B5EF4-FFF2-40B4-BE49-F238E27FC236}">
                <a16:creationId xmlns:a16="http://schemas.microsoft.com/office/drawing/2014/main" id="{8E6AEBAE-91A4-48C0-B87D-9679F8747A96}"/>
              </a:ext>
            </a:extLst>
          </p:cNvPr>
          <p:cNvSpPr>
            <a:spLocks/>
          </p:cNvSpPr>
          <p:nvPr/>
        </p:nvSpPr>
        <p:spPr bwMode="auto">
          <a:xfrm>
            <a:off x="2616301" y="5378707"/>
            <a:ext cx="177338" cy="178958"/>
          </a:xfrm>
          <a:custGeom>
            <a:avLst/>
            <a:gdLst>
              <a:gd name="T0" fmla="*/ 130 w 219"/>
              <a:gd name="T1" fmla="*/ 221 h 221"/>
              <a:gd name="T2" fmla="*/ 89 w 219"/>
              <a:gd name="T3" fmla="*/ 221 h 221"/>
              <a:gd name="T4" fmla="*/ 89 w 219"/>
              <a:gd name="T5" fmla="*/ 133 h 221"/>
              <a:gd name="T6" fmla="*/ 0 w 219"/>
              <a:gd name="T7" fmla="*/ 133 h 221"/>
              <a:gd name="T8" fmla="*/ 0 w 219"/>
              <a:gd name="T9" fmla="*/ 91 h 221"/>
              <a:gd name="T10" fmla="*/ 89 w 219"/>
              <a:gd name="T11" fmla="*/ 91 h 221"/>
              <a:gd name="T12" fmla="*/ 89 w 219"/>
              <a:gd name="T13" fmla="*/ 0 h 221"/>
              <a:gd name="T14" fmla="*/ 130 w 219"/>
              <a:gd name="T15" fmla="*/ 0 h 221"/>
              <a:gd name="T16" fmla="*/ 130 w 219"/>
              <a:gd name="T17" fmla="*/ 91 h 221"/>
              <a:gd name="T18" fmla="*/ 219 w 219"/>
              <a:gd name="T19" fmla="*/ 91 h 221"/>
              <a:gd name="T20" fmla="*/ 219 w 219"/>
              <a:gd name="T21" fmla="*/ 133 h 221"/>
              <a:gd name="T22" fmla="*/ 130 w 219"/>
              <a:gd name="T23" fmla="*/ 133 h 221"/>
              <a:gd name="T24" fmla="*/ 130 w 219"/>
              <a:gd name="T25" fmla="*/ 221 h 221"/>
              <a:gd name="T26" fmla="*/ 130 w 219"/>
              <a:gd name="T27" fmla="*/ 221 h 221"/>
              <a:gd name="T28" fmla="*/ 130 w 219"/>
              <a:gd name="T2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21">
                <a:moveTo>
                  <a:pt x="130" y="221"/>
                </a:moveTo>
                <a:lnTo>
                  <a:pt x="89" y="221"/>
                </a:lnTo>
                <a:lnTo>
                  <a:pt x="89" y="133"/>
                </a:lnTo>
                <a:lnTo>
                  <a:pt x="0" y="133"/>
                </a:lnTo>
                <a:lnTo>
                  <a:pt x="0" y="91"/>
                </a:lnTo>
                <a:lnTo>
                  <a:pt x="89" y="91"/>
                </a:lnTo>
                <a:lnTo>
                  <a:pt x="89" y="0"/>
                </a:lnTo>
                <a:lnTo>
                  <a:pt x="130" y="0"/>
                </a:lnTo>
                <a:lnTo>
                  <a:pt x="130" y="91"/>
                </a:lnTo>
                <a:lnTo>
                  <a:pt x="219" y="91"/>
                </a:lnTo>
                <a:lnTo>
                  <a:pt x="219" y="133"/>
                </a:lnTo>
                <a:lnTo>
                  <a:pt x="130" y="133"/>
                </a:lnTo>
                <a:lnTo>
                  <a:pt x="130" y="221"/>
                </a:lnTo>
                <a:lnTo>
                  <a:pt x="130" y="221"/>
                </a:lnTo>
                <a:lnTo>
                  <a:pt x="130" y="221"/>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pic>
        <p:nvPicPr>
          <p:cNvPr id="107" name="Picture 106">
            <a:extLst>
              <a:ext uri="{FF2B5EF4-FFF2-40B4-BE49-F238E27FC236}">
                <a16:creationId xmlns:a16="http://schemas.microsoft.com/office/drawing/2014/main" id="{1E5B6CB9-C515-4380-A8E9-BDEF633DD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280" y="4375800"/>
            <a:ext cx="680464" cy="700378"/>
          </a:xfrm>
          <a:prstGeom prst="rect">
            <a:avLst/>
          </a:prstGeom>
        </p:spPr>
      </p:pic>
      <p:grpSp>
        <p:nvGrpSpPr>
          <p:cNvPr id="32" name="Group 31">
            <a:extLst>
              <a:ext uri="{FF2B5EF4-FFF2-40B4-BE49-F238E27FC236}">
                <a16:creationId xmlns:a16="http://schemas.microsoft.com/office/drawing/2014/main" id="{93578EBB-8315-498E-BFFA-0AE7CCA8F9D9}"/>
              </a:ext>
            </a:extLst>
          </p:cNvPr>
          <p:cNvGrpSpPr/>
          <p:nvPr/>
        </p:nvGrpSpPr>
        <p:grpSpPr>
          <a:xfrm>
            <a:off x="1091689" y="2343015"/>
            <a:ext cx="922891" cy="389638"/>
            <a:chOff x="1009646" y="2106782"/>
            <a:chExt cx="904877" cy="382033"/>
          </a:xfrm>
        </p:grpSpPr>
        <p:pic>
          <p:nvPicPr>
            <p:cNvPr id="92" name="Picture 91">
              <a:extLst>
                <a:ext uri="{FF2B5EF4-FFF2-40B4-BE49-F238E27FC236}">
                  <a16:creationId xmlns:a16="http://schemas.microsoft.com/office/drawing/2014/main" id="{0DC40C9D-4A74-4401-8F5D-5FFB5672252C}"/>
                </a:ext>
              </a:extLst>
            </p:cNvPr>
            <p:cNvPicPr>
              <a:picLocks noChangeAspect="1"/>
            </p:cNvPicPr>
            <p:nvPr/>
          </p:nvPicPr>
          <p:blipFill>
            <a:blip r:embed="rId4"/>
            <a:stretch>
              <a:fillRect/>
            </a:stretch>
          </p:blipFill>
          <p:spPr>
            <a:xfrm>
              <a:off x="1009646" y="2106782"/>
              <a:ext cx="339685" cy="382033"/>
            </a:xfrm>
            <a:prstGeom prst="rect">
              <a:avLst/>
            </a:prstGeom>
          </p:spPr>
        </p:pic>
        <p:grpSp>
          <p:nvGrpSpPr>
            <p:cNvPr id="31" name="Group 30">
              <a:extLst>
                <a:ext uri="{FF2B5EF4-FFF2-40B4-BE49-F238E27FC236}">
                  <a16:creationId xmlns:a16="http://schemas.microsoft.com/office/drawing/2014/main" id="{9F66FA5D-DC1C-410A-B6DB-3B3951EB90E3}"/>
                </a:ext>
              </a:extLst>
            </p:cNvPr>
            <p:cNvGrpSpPr/>
            <p:nvPr/>
          </p:nvGrpSpPr>
          <p:grpSpPr>
            <a:xfrm>
              <a:off x="1330323" y="2124126"/>
              <a:ext cx="584200" cy="203200"/>
              <a:chOff x="617538" y="2522538"/>
              <a:chExt cx="584200" cy="203200"/>
            </a:xfrm>
            <a:solidFill>
              <a:schemeClr val="accent1"/>
            </a:solidFill>
          </p:grpSpPr>
          <p:sp>
            <p:nvSpPr>
              <p:cNvPr id="20" name="Freeform 10">
                <a:extLst>
                  <a:ext uri="{FF2B5EF4-FFF2-40B4-BE49-F238E27FC236}">
                    <a16:creationId xmlns:a16="http://schemas.microsoft.com/office/drawing/2014/main" id="{1CB6B9C6-3F44-438A-8250-B8FEED07726A}"/>
                  </a:ext>
                </a:extLst>
              </p:cNvPr>
              <p:cNvSpPr>
                <a:spLocks noEditPoints="1"/>
              </p:cNvSpPr>
              <p:nvPr/>
            </p:nvSpPr>
            <p:spPr bwMode="auto">
              <a:xfrm>
                <a:off x="622300" y="2522538"/>
                <a:ext cx="576263" cy="198438"/>
              </a:xfrm>
              <a:custGeom>
                <a:avLst/>
                <a:gdLst>
                  <a:gd name="T0" fmla="*/ 118 w 133"/>
                  <a:gd name="T1" fmla="*/ 44 h 44"/>
                  <a:gd name="T2" fmla="*/ 15 w 133"/>
                  <a:gd name="T3" fmla="*/ 44 h 44"/>
                  <a:gd name="T4" fmla="*/ 0 w 133"/>
                  <a:gd name="T5" fmla="*/ 29 h 44"/>
                  <a:gd name="T6" fmla="*/ 0 w 133"/>
                  <a:gd name="T7" fmla="*/ 16 h 44"/>
                  <a:gd name="T8" fmla="*/ 15 w 133"/>
                  <a:gd name="T9" fmla="*/ 0 h 44"/>
                  <a:gd name="T10" fmla="*/ 119 w 133"/>
                  <a:gd name="T11" fmla="*/ 0 h 44"/>
                  <a:gd name="T12" fmla="*/ 133 w 133"/>
                  <a:gd name="T13" fmla="*/ 15 h 44"/>
                  <a:gd name="T14" fmla="*/ 133 w 133"/>
                  <a:gd name="T15" fmla="*/ 29 h 44"/>
                  <a:gd name="T16" fmla="*/ 118 w 133"/>
                  <a:gd name="T17" fmla="*/ 44 h 44"/>
                  <a:gd name="T18" fmla="*/ 15 w 133"/>
                  <a:gd name="T19" fmla="*/ 5 h 44"/>
                  <a:gd name="T20" fmla="*/ 4 w 133"/>
                  <a:gd name="T21" fmla="*/ 16 h 44"/>
                  <a:gd name="T22" fmla="*/ 4 w 133"/>
                  <a:gd name="T23" fmla="*/ 29 h 44"/>
                  <a:gd name="T24" fmla="*/ 15 w 133"/>
                  <a:gd name="T25" fmla="*/ 40 h 44"/>
                  <a:gd name="T26" fmla="*/ 118 w 133"/>
                  <a:gd name="T27" fmla="*/ 40 h 44"/>
                  <a:gd name="T28" fmla="*/ 129 w 133"/>
                  <a:gd name="T29" fmla="*/ 29 h 44"/>
                  <a:gd name="T30" fmla="*/ 129 w 133"/>
                  <a:gd name="T31" fmla="*/ 17 h 44"/>
                  <a:gd name="T32" fmla="*/ 117 w 133"/>
                  <a:gd name="T33" fmla="*/ 5 h 44"/>
                  <a:gd name="T34" fmla="*/ 15 w 133"/>
                  <a:gd name="T3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44">
                    <a:moveTo>
                      <a:pt x="118" y="44"/>
                    </a:moveTo>
                    <a:cubicBezTo>
                      <a:pt x="15" y="44"/>
                      <a:pt x="15" y="44"/>
                      <a:pt x="15" y="44"/>
                    </a:cubicBezTo>
                    <a:cubicBezTo>
                      <a:pt x="7" y="44"/>
                      <a:pt x="0" y="37"/>
                      <a:pt x="0" y="29"/>
                    </a:cubicBezTo>
                    <a:cubicBezTo>
                      <a:pt x="0" y="16"/>
                      <a:pt x="0" y="16"/>
                      <a:pt x="0" y="16"/>
                    </a:cubicBezTo>
                    <a:cubicBezTo>
                      <a:pt x="0" y="7"/>
                      <a:pt x="7" y="0"/>
                      <a:pt x="15" y="0"/>
                    </a:cubicBezTo>
                    <a:cubicBezTo>
                      <a:pt x="119" y="0"/>
                      <a:pt x="119" y="0"/>
                      <a:pt x="119" y="0"/>
                    </a:cubicBezTo>
                    <a:cubicBezTo>
                      <a:pt x="133" y="15"/>
                      <a:pt x="133" y="15"/>
                      <a:pt x="133" y="15"/>
                    </a:cubicBezTo>
                    <a:cubicBezTo>
                      <a:pt x="133" y="29"/>
                      <a:pt x="133" y="29"/>
                      <a:pt x="133" y="29"/>
                    </a:cubicBezTo>
                    <a:cubicBezTo>
                      <a:pt x="133" y="37"/>
                      <a:pt x="127" y="44"/>
                      <a:pt x="118" y="44"/>
                    </a:cubicBezTo>
                    <a:close/>
                    <a:moveTo>
                      <a:pt x="15" y="5"/>
                    </a:moveTo>
                    <a:cubicBezTo>
                      <a:pt x="9" y="5"/>
                      <a:pt x="4" y="10"/>
                      <a:pt x="4" y="16"/>
                    </a:cubicBezTo>
                    <a:cubicBezTo>
                      <a:pt x="4" y="29"/>
                      <a:pt x="4" y="29"/>
                      <a:pt x="4" y="29"/>
                    </a:cubicBezTo>
                    <a:cubicBezTo>
                      <a:pt x="4" y="35"/>
                      <a:pt x="9" y="40"/>
                      <a:pt x="15" y="40"/>
                    </a:cubicBezTo>
                    <a:cubicBezTo>
                      <a:pt x="118" y="40"/>
                      <a:pt x="118" y="40"/>
                      <a:pt x="118" y="40"/>
                    </a:cubicBezTo>
                    <a:cubicBezTo>
                      <a:pt x="124" y="40"/>
                      <a:pt x="129" y="35"/>
                      <a:pt x="129" y="29"/>
                    </a:cubicBezTo>
                    <a:cubicBezTo>
                      <a:pt x="129" y="17"/>
                      <a:pt x="129" y="17"/>
                      <a:pt x="129" y="17"/>
                    </a:cubicBezTo>
                    <a:cubicBezTo>
                      <a:pt x="117" y="5"/>
                      <a:pt x="117" y="5"/>
                      <a:pt x="117" y="5"/>
                    </a:cubicBez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1" name="Freeform 11">
                <a:extLst>
                  <a:ext uri="{FF2B5EF4-FFF2-40B4-BE49-F238E27FC236}">
                    <a16:creationId xmlns:a16="http://schemas.microsoft.com/office/drawing/2014/main" id="{48F9AEC3-9370-44BA-BBC6-26A3A97DA15A}"/>
                  </a:ext>
                </a:extLst>
              </p:cNvPr>
              <p:cNvSpPr>
                <a:spLocks noEditPoints="1"/>
              </p:cNvSpPr>
              <p:nvPr/>
            </p:nvSpPr>
            <p:spPr bwMode="auto">
              <a:xfrm>
                <a:off x="617538" y="2522538"/>
                <a:ext cx="584200" cy="203200"/>
              </a:xfrm>
              <a:custGeom>
                <a:avLst/>
                <a:gdLst>
                  <a:gd name="T0" fmla="*/ 119 w 135"/>
                  <a:gd name="T1" fmla="*/ 45 h 45"/>
                  <a:gd name="T2" fmla="*/ 16 w 135"/>
                  <a:gd name="T3" fmla="*/ 45 h 45"/>
                  <a:gd name="T4" fmla="*/ 0 w 135"/>
                  <a:gd name="T5" fmla="*/ 29 h 45"/>
                  <a:gd name="T6" fmla="*/ 0 w 135"/>
                  <a:gd name="T7" fmla="*/ 16 h 45"/>
                  <a:gd name="T8" fmla="*/ 16 w 135"/>
                  <a:gd name="T9" fmla="*/ 0 h 45"/>
                  <a:gd name="T10" fmla="*/ 120 w 135"/>
                  <a:gd name="T11" fmla="*/ 0 h 45"/>
                  <a:gd name="T12" fmla="*/ 135 w 135"/>
                  <a:gd name="T13" fmla="*/ 15 h 45"/>
                  <a:gd name="T14" fmla="*/ 135 w 135"/>
                  <a:gd name="T15" fmla="*/ 29 h 45"/>
                  <a:gd name="T16" fmla="*/ 119 w 135"/>
                  <a:gd name="T17" fmla="*/ 45 h 45"/>
                  <a:gd name="T18" fmla="*/ 16 w 135"/>
                  <a:gd name="T19" fmla="*/ 1 h 45"/>
                  <a:gd name="T20" fmla="*/ 2 w 135"/>
                  <a:gd name="T21" fmla="*/ 16 h 45"/>
                  <a:gd name="T22" fmla="*/ 2 w 135"/>
                  <a:gd name="T23" fmla="*/ 29 h 45"/>
                  <a:gd name="T24" fmla="*/ 16 w 135"/>
                  <a:gd name="T25" fmla="*/ 43 h 45"/>
                  <a:gd name="T26" fmla="*/ 119 w 135"/>
                  <a:gd name="T27" fmla="*/ 43 h 45"/>
                  <a:gd name="T28" fmla="*/ 134 w 135"/>
                  <a:gd name="T29" fmla="*/ 29 h 45"/>
                  <a:gd name="T30" fmla="*/ 134 w 135"/>
                  <a:gd name="T31" fmla="*/ 15 h 45"/>
                  <a:gd name="T32" fmla="*/ 120 w 135"/>
                  <a:gd name="T33" fmla="*/ 1 h 45"/>
                  <a:gd name="T34" fmla="*/ 16 w 135"/>
                  <a:gd name="T35" fmla="*/ 1 h 45"/>
                  <a:gd name="T36" fmla="*/ 119 w 135"/>
                  <a:gd name="T37" fmla="*/ 41 h 45"/>
                  <a:gd name="T38" fmla="*/ 16 w 135"/>
                  <a:gd name="T39" fmla="*/ 41 h 45"/>
                  <a:gd name="T40" fmla="*/ 4 w 135"/>
                  <a:gd name="T41" fmla="*/ 29 h 45"/>
                  <a:gd name="T42" fmla="*/ 4 w 135"/>
                  <a:gd name="T43" fmla="*/ 16 h 45"/>
                  <a:gd name="T44" fmla="*/ 16 w 135"/>
                  <a:gd name="T45" fmla="*/ 4 h 45"/>
                  <a:gd name="T46" fmla="*/ 119 w 135"/>
                  <a:gd name="T47" fmla="*/ 4 h 45"/>
                  <a:gd name="T48" fmla="*/ 131 w 135"/>
                  <a:gd name="T49" fmla="*/ 16 h 45"/>
                  <a:gd name="T50" fmla="*/ 131 w 135"/>
                  <a:gd name="T51" fmla="*/ 29 h 45"/>
                  <a:gd name="T52" fmla="*/ 119 w 135"/>
                  <a:gd name="T53" fmla="*/ 41 h 45"/>
                  <a:gd name="T54" fmla="*/ 16 w 135"/>
                  <a:gd name="T55" fmla="*/ 6 h 45"/>
                  <a:gd name="T56" fmla="*/ 6 w 135"/>
                  <a:gd name="T57" fmla="*/ 16 h 45"/>
                  <a:gd name="T58" fmla="*/ 6 w 135"/>
                  <a:gd name="T59" fmla="*/ 29 h 45"/>
                  <a:gd name="T60" fmla="*/ 16 w 135"/>
                  <a:gd name="T61" fmla="*/ 39 h 45"/>
                  <a:gd name="T62" fmla="*/ 119 w 135"/>
                  <a:gd name="T63" fmla="*/ 39 h 45"/>
                  <a:gd name="T64" fmla="*/ 129 w 135"/>
                  <a:gd name="T65" fmla="*/ 29 h 45"/>
                  <a:gd name="T66" fmla="*/ 129 w 135"/>
                  <a:gd name="T67" fmla="*/ 17 h 45"/>
                  <a:gd name="T68" fmla="*/ 118 w 135"/>
                  <a:gd name="T69" fmla="*/ 6 h 45"/>
                  <a:gd name="T70" fmla="*/ 16 w 135"/>
                  <a:gd name="T7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45">
                    <a:moveTo>
                      <a:pt x="119" y="45"/>
                    </a:moveTo>
                    <a:cubicBezTo>
                      <a:pt x="16" y="45"/>
                      <a:pt x="16" y="45"/>
                      <a:pt x="16" y="45"/>
                    </a:cubicBezTo>
                    <a:cubicBezTo>
                      <a:pt x="7" y="45"/>
                      <a:pt x="0" y="38"/>
                      <a:pt x="0" y="29"/>
                    </a:cubicBezTo>
                    <a:cubicBezTo>
                      <a:pt x="0" y="16"/>
                      <a:pt x="0" y="16"/>
                      <a:pt x="0" y="16"/>
                    </a:cubicBezTo>
                    <a:cubicBezTo>
                      <a:pt x="0" y="7"/>
                      <a:pt x="7" y="0"/>
                      <a:pt x="16" y="0"/>
                    </a:cubicBezTo>
                    <a:cubicBezTo>
                      <a:pt x="120" y="0"/>
                      <a:pt x="120" y="0"/>
                      <a:pt x="120" y="0"/>
                    </a:cubicBezTo>
                    <a:cubicBezTo>
                      <a:pt x="135" y="15"/>
                      <a:pt x="135" y="15"/>
                      <a:pt x="135" y="15"/>
                    </a:cubicBezTo>
                    <a:cubicBezTo>
                      <a:pt x="135" y="29"/>
                      <a:pt x="135" y="29"/>
                      <a:pt x="135" y="29"/>
                    </a:cubicBezTo>
                    <a:cubicBezTo>
                      <a:pt x="135" y="38"/>
                      <a:pt x="128" y="45"/>
                      <a:pt x="119" y="45"/>
                    </a:cubicBezTo>
                    <a:close/>
                    <a:moveTo>
                      <a:pt x="16" y="1"/>
                    </a:moveTo>
                    <a:cubicBezTo>
                      <a:pt x="8" y="1"/>
                      <a:pt x="2" y="8"/>
                      <a:pt x="2" y="16"/>
                    </a:cubicBezTo>
                    <a:cubicBezTo>
                      <a:pt x="2" y="29"/>
                      <a:pt x="2" y="29"/>
                      <a:pt x="2" y="29"/>
                    </a:cubicBezTo>
                    <a:cubicBezTo>
                      <a:pt x="2" y="37"/>
                      <a:pt x="8" y="43"/>
                      <a:pt x="16" y="43"/>
                    </a:cubicBezTo>
                    <a:cubicBezTo>
                      <a:pt x="119" y="43"/>
                      <a:pt x="119" y="43"/>
                      <a:pt x="119" y="43"/>
                    </a:cubicBezTo>
                    <a:cubicBezTo>
                      <a:pt x="127" y="43"/>
                      <a:pt x="134" y="37"/>
                      <a:pt x="134" y="29"/>
                    </a:cubicBezTo>
                    <a:cubicBezTo>
                      <a:pt x="134" y="15"/>
                      <a:pt x="134" y="15"/>
                      <a:pt x="134" y="15"/>
                    </a:cubicBezTo>
                    <a:cubicBezTo>
                      <a:pt x="120" y="1"/>
                      <a:pt x="120" y="1"/>
                      <a:pt x="120" y="1"/>
                    </a:cubicBezTo>
                    <a:lnTo>
                      <a:pt x="16" y="1"/>
                    </a:lnTo>
                    <a:close/>
                    <a:moveTo>
                      <a:pt x="119" y="41"/>
                    </a:moveTo>
                    <a:cubicBezTo>
                      <a:pt x="16" y="41"/>
                      <a:pt x="16" y="41"/>
                      <a:pt x="16" y="41"/>
                    </a:cubicBezTo>
                    <a:cubicBezTo>
                      <a:pt x="10" y="41"/>
                      <a:pt x="4" y="35"/>
                      <a:pt x="4" y="29"/>
                    </a:cubicBezTo>
                    <a:cubicBezTo>
                      <a:pt x="4" y="16"/>
                      <a:pt x="4" y="16"/>
                      <a:pt x="4" y="16"/>
                    </a:cubicBezTo>
                    <a:cubicBezTo>
                      <a:pt x="4" y="9"/>
                      <a:pt x="10" y="4"/>
                      <a:pt x="16" y="4"/>
                    </a:cubicBezTo>
                    <a:cubicBezTo>
                      <a:pt x="119" y="4"/>
                      <a:pt x="119" y="4"/>
                      <a:pt x="119" y="4"/>
                    </a:cubicBezTo>
                    <a:cubicBezTo>
                      <a:pt x="131" y="16"/>
                      <a:pt x="131" y="16"/>
                      <a:pt x="131" y="16"/>
                    </a:cubicBezTo>
                    <a:cubicBezTo>
                      <a:pt x="131" y="29"/>
                      <a:pt x="131" y="29"/>
                      <a:pt x="131" y="29"/>
                    </a:cubicBezTo>
                    <a:cubicBezTo>
                      <a:pt x="131" y="35"/>
                      <a:pt x="126" y="41"/>
                      <a:pt x="119" y="41"/>
                    </a:cubicBezTo>
                    <a:close/>
                    <a:moveTo>
                      <a:pt x="16" y="6"/>
                    </a:moveTo>
                    <a:cubicBezTo>
                      <a:pt x="11" y="6"/>
                      <a:pt x="6" y="10"/>
                      <a:pt x="6" y="16"/>
                    </a:cubicBezTo>
                    <a:cubicBezTo>
                      <a:pt x="6" y="29"/>
                      <a:pt x="6" y="29"/>
                      <a:pt x="6" y="29"/>
                    </a:cubicBezTo>
                    <a:cubicBezTo>
                      <a:pt x="6" y="34"/>
                      <a:pt x="11" y="39"/>
                      <a:pt x="16" y="39"/>
                    </a:cubicBezTo>
                    <a:cubicBezTo>
                      <a:pt x="119" y="39"/>
                      <a:pt x="119" y="39"/>
                      <a:pt x="119" y="39"/>
                    </a:cubicBezTo>
                    <a:cubicBezTo>
                      <a:pt x="125" y="39"/>
                      <a:pt x="129" y="34"/>
                      <a:pt x="129" y="29"/>
                    </a:cubicBezTo>
                    <a:cubicBezTo>
                      <a:pt x="129" y="17"/>
                      <a:pt x="129" y="17"/>
                      <a:pt x="129" y="17"/>
                    </a:cubicBezTo>
                    <a:cubicBezTo>
                      <a:pt x="118" y="6"/>
                      <a:pt x="118" y="6"/>
                      <a:pt x="118" y="6"/>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2" name="Freeform 12">
                <a:extLst>
                  <a:ext uri="{FF2B5EF4-FFF2-40B4-BE49-F238E27FC236}">
                    <a16:creationId xmlns:a16="http://schemas.microsoft.com/office/drawing/2014/main" id="{90C897F8-85EA-4693-B50D-2F2EF37FEEC2}"/>
                  </a:ext>
                </a:extLst>
              </p:cNvPr>
              <p:cNvSpPr>
                <a:spLocks/>
              </p:cNvSpPr>
              <p:nvPr/>
            </p:nvSpPr>
            <p:spPr bwMode="auto">
              <a:xfrm>
                <a:off x="782638" y="2586038"/>
                <a:ext cx="47625" cy="36513"/>
              </a:xfrm>
              <a:custGeom>
                <a:avLst/>
                <a:gdLst>
                  <a:gd name="T0" fmla="*/ 13 w 30"/>
                  <a:gd name="T1" fmla="*/ 23 h 23"/>
                  <a:gd name="T2" fmla="*/ 30 w 30"/>
                  <a:gd name="T3" fmla="*/ 9 h 23"/>
                  <a:gd name="T4" fmla="*/ 19 w 30"/>
                  <a:gd name="T5" fmla="*/ 6 h 23"/>
                  <a:gd name="T6" fmla="*/ 11 w 30"/>
                  <a:gd name="T7" fmla="*/ 14 h 23"/>
                  <a:gd name="T8" fmla="*/ 11 w 30"/>
                  <a:gd name="T9" fmla="*/ 0 h 23"/>
                  <a:gd name="T10" fmla="*/ 0 w 30"/>
                  <a:gd name="T11" fmla="*/ 0 h 23"/>
                  <a:gd name="T12" fmla="*/ 0 w 30"/>
                  <a:gd name="T13" fmla="*/ 11 h 23"/>
                  <a:gd name="T14" fmla="*/ 13 w 3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13" y="23"/>
                    </a:moveTo>
                    <a:lnTo>
                      <a:pt x="30" y="9"/>
                    </a:lnTo>
                    <a:lnTo>
                      <a:pt x="19" y="6"/>
                    </a:lnTo>
                    <a:lnTo>
                      <a:pt x="11" y="14"/>
                    </a:lnTo>
                    <a:lnTo>
                      <a:pt x="11" y="0"/>
                    </a:lnTo>
                    <a:lnTo>
                      <a:pt x="0" y="0"/>
                    </a:lnTo>
                    <a:lnTo>
                      <a:pt x="0" y="11"/>
                    </a:lnTo>
                    <a:lnTo>
                      <a:pt x="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3" name="Freeform 13">
                <a:extLst>
                  <a:ext uri="{FF2B5EF4-FFF2-40B4-BE49-F238E27FC236}">
                    <a16:creationId xmlns:a16="http://schemas.microsoft.com/office/drawing/2014/main" id="{E19595E9-A04F-4FC7-87FF-9B601E2BC2D9}"/>
                  </a:ext>
                </a:extLst>
              </p:cNvPr>
              <p:cNvSpPr>
                <a:spLocks/>
              </p:cNvSpPr>
              <p:nvPr/>
            </p:nvSpPr>
            <p:spPr bwMode="auto">
              <a:xfrm>
                <a:off x="755650" y="2627313"/>
                <a:ext cx="44450" cy="34925"/>
              </a:xfrm>
              <a:custGeom>
                <a:avLst/>
                <a:gdLst>
                  <a:gd name="T0" fmla="*/ 14 w 28"/>
                  <a:gd name="T1" fmla="*/ 0 h 22"/>
                  <a:gd name="T2" fmla="*/ 0 w 28"/>
                  <a:gd name="T3" fmla="*/ 14 h 22"/>
                  <a:gd name="T4" fmla="*/ 9 w 28"/>
                  <a:gd name="T5" fmla="*/ 17 h 22"/>
                  <a:gd name="T6" fmla="*/ 17 w 28"/>
                  <a:gd name="T7" fmla="*/ 8 h 22"/>
                  <a:gd name="T8" fmla="*/ 17 w 28"/>
                  <a:gd name="T9" fmla="*/ 22 h 22"/>
                  <a:gd name="T10" fmla="*/ 28 w 28"/>
                  <a:gd name="T11" fmla="*/ 22 h 22"/>
                  <a:gd name="T12" fmla="*/ 28 w 28"/>
                  <a:gd name="T13" fmla="*/ 11 h 22"/>
                  <a:gd name="T14" fmla="*/ 14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4" y="0"/>
                    </a:moveTo>
                    <a:lnTo>
                      <a:pt x="0" y="14"/>
                    </a:lnTo>
                    <a:lnTo>
                      <a:pt x="9" y="17"/>
                    </a:lnTo>
                    <a:lnTo>
                      <a:pt x="17" y="8"/>
                    </a:lnTo>
                    <a:lnTo>
                      <a:pt x="17" y="22"/>
                    </a:lnTo>
                    <a:lnTo>
                      <a:pt x="28" y="22"/>
                    </a:lnTo>
                    <a:lnTo>
                      <a:pt x="28" y="1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4" name="Freeform 14">
                <a:extLst>
                  <a:ext uri="{FF2B5EF4-FFF2-40B4-BE49-F238E27FC236}">
                    <a16:creationId xmlns:a16="http://schemas.microsoft.com/office/drawing/2014/main" id="{8B0D6896-7842-405A-BC16-79E5E0EA9A9B}"/>
                  </a:ext>
                </a:extLst>
              </p:cNvPr>
              <p:cNvSpPr>
                <a:spLocks/>
              </p:cNvSpPr>
              <p:nvPr/>
            </p:nvSpPr>
            <p:spPr bwMode="auto">
              <a:xfrm>
                <a:off x="755650" y="2595563"/>
                <a:ext cx="74613" cy="58738"/>
              </a:xfrm>
              <a:custGeom>
                <a:avLst/>
                <a:gdLst>
                  <a:gd name="T0" fmla="*/ 28 w 47"/>
                  <a:gd name="T1" fmla="*/ 17 h 37"/>
                  <a:gd name="T2" fmla="*/ 20 w 47"/>
                  <a:gd name="T3" fmla="*/ 8 h 37"/>
                  <a:gd name="T4" fmla="*/ 9 w 47"/>
                  <a:gd name="T5" fmla="*/ 0 h 37"/>
                  <a:gd name="T6" fmla="*/ 0 w 47"/>
                  <a:gd name="T7" fmla="*/ 3 h 37"/>
                  <a:gd name="T8" fmla="*/ 17 w 47"/>
                  <a:gd name="T9" fmla="*/ 20 h 37"/>
                  <a:gd name="T10" fmla="*/ 22 w 47"/>
                  <a:gd name="T11" fmla="*/ 25 h 37"/>
                  <a:gd name="T12" fmla="*/ 36 w 47"/>
                  <a:gd name="T13" fmla="*/ 37 h 37"/>
                  <a:gd name="T14" fmla="*/ 47 w 47"/>
                  <a:gd name="T15" fmla="*/ 34 h 37"/>
                  <a:gd name="T16" fmla="*/ 28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28" y="17"/>
                    </a:moveTo>
                    <a:lnTo>
                      <a:pt x="20" y="8"/>
                    </a:lnTo>
                    <a:lnTo>
                      <a:pt x="9" y="0"/>
                    </a:lnTo>
                    <a:lnTo>
                      <a:pt x="0" y="3"/>
                    </a:lnTo>
                    <a:lnTo>
                      <a:pt x="17" y="20"/>
                    </a:lnTo>
                    <a:lnTo>
                      <a:pt x="22" y="25"/>
                    </a:lnTo>
                    <a:lnTo>
                      <a:pt x="36" y="37"/>
                    </a:lnTo>
                    <a:lnTo>
                      <a:pt x="47" y="34"/>
                    </a:lnTo>
                    <a:lnTo>
                      <a:pt x="2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5" name="Freeform 15">
                <a:extLst>
                  <a:ext uri="{FF2B5EF4-FFF2-40B4-BE49-F238E27FC236}">
                    <a16:creationId xmlns:a16="http://schemas.microsoft.com/office/drawing/2014/main" id="{0B377B9F-7F99-4EE3-A518-F8131262EFFC}"/>
                  </a:ext>
                </a:extLst>
              </p:cNvPr>
              <p:cNvSpPr>
                <a:spLocks/>
              </p:cNvSpPr>
              <p:nvPr/>
            </p:nvSpPr>
            <p:spPr bwMode="auto">
              <a:xfrm>
                <a:off x="903288" y="2586038"/>
                <a:ext cx="42863" cy="36513"/>
              </a:xfrm>
              <a:custGeom>
                <a:avLst/>
                <a:gdLst>
                  <a:gd name="T0" fmla="*/ 11 w 27"/>
                  <a:gd name="T1" fmla="*/ 23 h 23"/>
                  <a:gd name="T2" fmla="*/ 27 w 27"/>
                  <a:gd name="T3" fmla="*/ 9 h 23"/>
                  <a:gd name="T4" fmla="*/ 19 w 27"/>
                  <a:gd name="T5" fmla="*/ 6 h 23"/>
                  <a:gd name="T6" fmla="*/ 8 w 27"/>
                  <a:gd name="T7" fmla="*/ 14 h 23"/>
                  <a:gd name="T8" fmla="*/ 8 w 27"/>
                  <a:gd name="T9" fmla="*/ 0 h 23"/>
                  <a:gd name="T10" fmla="*/ 0 w 27"/>
                  <a:gd name="T11" fmla="*/ 0 h 23"/>
                  <a:gd name="T12" fmla="*/ 0 w 27"/>
                  <a:gd name="T13" fmla="*/ 11 h 23"/>
                  <a:gd name="T14" fmla="*/ 11 w 2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3">
                    <a:moveTo>
                      <a:pt x="11" y="23"/>
                    </a:moveTo>
                    <a:lnTo>
                      <a:pt x="27" y="9"/>
                    </a:lnTo>
                    <a:lnTo>
                      <a:pt x="19" y="6"/>
                    </a:lnTo>
                    <a:lnTo>
                      <a:pt x="8" y="14"/>
                    </a:lnTo>
                    <a:lnTo>
                      <a:pt x="8" y="0"/>
                    </a:lnTo>
                    <a:lnTo>
                      <a:pt x="0" y="0"/>
                    </a:lnTo>
                    <a:lnTo>
                      <a:pt x="0" y="11"/>
                    </a:ln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6" name="Freeform 16">
                <a:extLst>
                  <a:ext uri="{FF2B5EF4-FFF2-40B4-BE49-F238E27FC236}">
                    <a16:creationId xmlns:a16="http://schemas.microsoft.com/office/drawing/2014/main" id="{0E59285B-DF0C-45E1-BDE7-0B920C5A8A18}"/>
                  </a:ext>
                </a:extLst>
              </p:cNvPr>
              <p:cNvSpPr>
                <a:spLocks/>
              </p:cNvSpPr>
              <p:nvPr/>
            </p:nvSpPr>
            <p:spPr bwMode="auto">
              <a:xfrm>
                <a:off x="873125" y="2627313"/>
                <a:ext cx="47625" cy="34925"/>
              </a:xfrm>
              <a:custGeom>
                <a:avLst/>
                <a:gdLst>
                  <a:gd name="T0" fmla="*/ 16 w 30"/>
                  <a:gd name="T1" fmla="*/ 0 h 22"/>
                  <a:gd name="T2" fmla="*/ 0 w 30"/>
                  <a:gd name="T3" fmla="*/ 17 h 22"/>
                  <a:gd name="T4" fmla="*/ 11 w 30"/>
                  <a:gd name="T5" fmla="*/ 17 h 22"/>
                  <a:gd name="T6" fmla="*/ 19 w 30"/>
                  <a:gd name="T7" fmla="*/ 11 h 22"/>
                  <a:gd name="T8" fmla="*/ 19 w 30"/>
                  <a:gd name="T9" fmla="*/ 22 h 22"/>
                  <a:gd name="T10" fmla="*/ 30 w 30"/>
                  <a:gd name="T11" fmla="*/ 22 h 22"/>
                  <a:gd name="T12" fmla="*/ 27 w 30"/>
                  <a:gd name="T13" fmla="*/ 11 h 22"/>
                  <a:gd name="T14" fmla="*/ 16 w 3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2">
                    <a:moveTo>
                      <a:pt x="16" y="0"/>
                    </a:moveTo>
                    <a:lnTo>
                      <a:pt x="0" y="17"/>
                    </a:lnTo>
                    <a:lnTo>
                      <a:pt x="11" y="17"/>
                    </a:lnTo>
                    <a:lnTo>
                      <a:pt x="19" y="11"/>
                    </a:lnTo>
                    <a:lnTo>
                      <a:pt x="19" y="22"/>
                    </a:lnTo>
                    <a:lnTo>
                      <a:pt x="30" y="22"/>
                    </a:lnTo>
                    <a:lnTo>
                      <a:pt x="27" y="11"/>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7" name="Freeform 17">
                <a:extLst>
                  <a:ext uri="{FF2B5EF4-FFF2-40B4-BE49-F238E27FC236}">
                    <a16:creationId xmlns:a16="http://schemas.microsoft.com/office/drawing/2014/main" id="{8231C443-DB2D-4124-879A-F1FD40C56252}"/>
                  </a:ext>
                </a:extLst>
              </p:cNvPr>
              <p:cNvSpPr>
                <a:spLocks/>
              </p:cNvSpPr>
              <p:nvPr/>
            </p:nvSpPr>
            <p:spPr bwMode="auto">
              <a:xfrm>
                <a:off x="873125" y="2595563"/>
                <a:ext cx="73025" cy="58738"/>
              </a:xfrm>
              <a:custGeom>
                <a:avLst/>
                <a:gdLst>
                  <a:gd name="T0" fmla="*/ 30 w 46"/>
                  <a:gd name="T1" fmla="*/ 20 h 37"/>
                  <a:gd name="T2" fmla="*/ 22 w 46"/>
                  <a:gd name="T3" fmla="*/ 11 h 37"/>
                  <a:gd name="T4" fmla="*/ 11 w 46"/>
                  <a:gd name="T5" fmla="*/ 0 h 37"/>
                  <a:gd name="T6" fmla="*/ 0 w 46"/>
                  <a:gd name="T7" fmla="*/ 3 h 37"/>
                  <a:gd name="T8" fmla="*/ 19 w 46"/>
                  <a:gd name="T9" fmla="*/ 20 h 37"/>
                  <a:gd name="T10" fmla="*/ 25 w 46"/>
                  <a:gd name="T11" fmla="*/ 25 h 37"/>
                  <a:gd name="T12" fmla="*/ 36 w 46"/>
                  <a:gd name="T13" fmla="*/ 37 h 37"/>
                  <a:gd name="T14" fmla="*/ 46 w 46"/>
                  <a:gd name="T15" fmla="*/ 37 h 37"/>
                  <a:gd name="T16" fmla="*/ 30 w 46"/>
                  <a:gd name="T17"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7">
                    <a:moveTo>
                      <a:pt x="30" y="20"/>
                    </a:moveTo>
                    <a:lnTo>
                      <a:pt x="22" y="11"/>
                    </a:lnTo>
                    <a:lnTo>
                      <a:pt x="11" y="0"/>
                    </a:lnTo>
                    <a:lnTo>
                      <a:pt x="0" y="3"/>
                    </a:lnTo>
                    <a:lnTo>
                      <a:pt x="19" y="20"/>
                    </a:lnTo>
                    <a:lnTo>
                      <a:pt x="25" y="25"/>
                    </a:lnTo>
                    <a:lnTo>
                      <a:pt x="36" y="37"/>
                    </a:lnTo>
                    <a:lnTo>
                      <a:pt x="46" y="37"/>
                    </a:lnTo>
                    <a:lnTo>
                      <a:pt x="3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8" name="Freeform 18">
                <a:extLst>
                  <a:ext uri="{FF2B5EF4-FFF2-40B4-BE49-F238E27FC236}">
                    <a16:creationId xmlns:a16="http://schemas.microsoft.com/office/drawing/2014/main" id="{03395879-7CC4-46C4-807D-B4C325FE3F63}"/>
                  </a:ext>
                </a:extLst>
              </p:cNvPr>
              <p:cNvSpPr>
                <a:spLocks/>
              </p:cNvSpPr>
              <p:nvPr/>
            </p:nvSpPr>
            <p:spPr bwMode="auto">
              <a:xfrm>
                <a:off x="1023938" y="2581275"/>
                <a:ext cx="44450" cy="41275"/>
              </a:xfrm>
              <a:custGeom>
                <a:avLst/>
                <a:gdLst>
                  <a:gd name="T0" fmla="*/ 11 w 28"/>
                  <a:gd name="T1" fmla="*/ 26 h 26"/>
                  <a:gd name="T2" fmla="*/ 28 w 28"/>
                  <a:gd name="T3" fmla="*/ 9 h 26"/>
                  <a:gd name="T4" fmla="*/ 17 w 28"/>
                  <a:gd name="T5" fmla="*/ 9 h 26"/>
                  <a:gd name="T6" fmla="*/ 9 w 28"/>
                  <a:gd name="T7" fmla="*/ 17 h 26"/>
                  <a:gd name="T8" fmla="*/ 9 w 28"/>
                  <a:gd name="T9" fmla="*/ 0 h 26"/>
                  <a:gd name="T10" fmla="*/ 0 w 28"/>
                  <a:gd name="T11" fmla="*/ 0 h 26"/>
                  <a:gd name="T12" fmla="*/ 0 w 28"/>
                  <a:gd name="T13" fmla="*/ 14 h 26"/>
                  <a:gd name="T14" fmla="*/ 11 w 2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6">
                    <a:moveTo>
                      <a:pt x="11" y="26"/>
                    </a:moveTo>
                    <a:lnTo>
                      <a:pt x="28" y="9"/>
                    </a:lnTo>
                    <a:lnTo>
                      <a:pt x="17" y="9"/>
                    </a:lnTo>
                    <a:lnTo>
                      <a:pt x="9" y="17"/>
                    </a:lnTo>
                    <a:lnTo>
                      <a:pt x="9" y="0"/>
                    </a:lnTo>
                    <a:lnTo>
                      <a:pt x="0" y="0"/>
                    </a:lnTo>
                    <a:lnTo>
                      <a:pt x="0" y="14"/>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29" name="Freeform 19">
                <a:extLst>
                  <a:ext uri="{FF2B5EF4-FFF2-40B4-BE49-F238E27FC236}">
                    <a16:creationId xmlns:a16="http://schemas.microsoft.com/office/drawing/2014/main" id="{7561EB90-4CB3-4FCC-9C7F-DA7144D88B8C}"/>
                  </a:ext>
                </a:extLst>
              </p:cNvPr>
              <p:cNvSpPr>
                <a:spLocks/>
              </p:cNvSpPr>
              <p:nvPr/>
            </p:nvSpPr>
            <p:spPr bwMode="auto">
              <a:xfrm>
                <a:off x="993775" y="2627313"/>
                <a:ext cx="44450" cy="34925"/>
              </a:xfrm>
              <a:custGeom>
                <a:avLst/>
                <a:gdLst>
                  <a:gd name="T0" fmla="*/ 17 w 28"/>
                  <a:gd name="T1" fmla="*/ 0 h 22"/>
                  <a:gd name="T2" fmla="*/ 0 w 28"/>
                  <a:gd name="T3" fmla="*/ 14 h 22"/>
                  <a:gd name="T4" fmla="*/ 11 w 28"/>
                  <a:gd name="T5" fmla="*/ 17 h 22"/>
                  <a:gd name="T6" fmla="*/ 19 w 28"/>
                  <a:gd name="T7" fmla="*/ 8 h 22"/>
                  <a:gd name="T8" fmla="*/ 19 w 28"/>
                  <a:gd name="T9" fmla="*/ 22 h 22"/>
                  <a:gd name="T10" fmla="*/ 28 w 28"/>
                  <a:gd name="T11" fmla="*/ 22 h 22"/>
                  <a:gd name="T12" fmla="*/ 28 w 28"/>
                  <a:gd name="T13" fmla="*/ 11 h 22"/>
                  <a:gd name="T14" fmla="*/ 17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7" y="0"/>
                    </a:moveTo>
                    <a:lnTo>
                      <a:pt x="0" y="14"/>
                    </a:lnTo>
                    <a:lnTo>
                      <a:pt x="11" y="17"/>
                    </a:lnTo>
                    <a:lnTo>
                      <a:pt x="19" y="8"/>
                    </a:lnTo>
                    <a:lnTo>
                      <a:pt x="19" y="22"/>
                    </a:lnTo>
                    <a:lnTo>
                      <a:pt x="28" y="22"/>
                    </a:lnTo>
                    <a:lnTo>
                      <a:pt x="28" y="11"/>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30" name="Freeform 20">
                <a:extLst>
                  <a:ext uri="{FF2B5EF4-FFF2-40B4-BE49-F238E27FC236}">
                    <a16:creationId xmlns:a16="http://schemas.microsoft.com/office/drawing/2014/main" id="{3FA11481-4F48-4AE5-9F8B-77C7334D7218}"/>
                  </a:ext>
                </a:extLst>
              </p:cNvPr>
              <p:cNvSpPr>
                <a:spLocks/>
              </p:cNvSpPr>
              <p:nvPr/>
            </p:nvSpPr>
            <p:spPr bwMode="auto">
              <a:xfrm>
                <a:off x="993775" y="2595563"/>
                <a:ext cx="74613" cy="58738"/>
              </a:xfrm>
              <a:custGeom>
                <a:avLst/>
                <a:gdLst>
                  <a:gd name="T0" fmla="*/ 30 w 47"/>
                  <a:gd name="T1" fmla="*/ 17 h 37"/>
                  <a:gd name="T2" fmla="*/ 19 w 47"/>
                  <a:gd name="T3" fmla="*/ 8 h 37"/>
                  <a:gd name="T4" fmla="*/ 11 w 47"/>
                  <a:gd name="T5" fmla="*/ 0 h 37"/>
                  <a:gd name="T6" fmla="*/ 0 w 47"/>
                  <a:gd name="T7" fmla="*/ 0 h 37"/>
                  <a:gd name="T8" fmla="*/ 19 w 47"/>
                  <a:gd name="T9" fmla="*/ 20 h 37"/>
                  <a:gd name="T10" fmla="*/ 25 w 47"/>
                  <a:gd name="T11" fmla="*/ 25 h 37"/>
                  <a:gd name="T12" fmla="*/ 36 w 47"/>
                  <a:gd name="T13" fmla="*/ 37 h 37"/>
                  <a:gd name="T14" fmla="*/ 47 w 47"/>
                  <a:gd name="T15" fmla="*/ 34 h 37"/>
                  <a:gd name="T16" fmla="*/ 30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30" y="17"/>
                    </a:moveTo>
                    <a:lnTo>
                      <a:pt x="19" y="8"/>
                    </a:lnTo>
                    <a:lnTo>
                      <a:pt x="11" y="0"/>
                    </a:lnTo>
                    <a:lnTo>
                      <a:pt x="0" y="0"/>
                    </a:lnTo>
                    <a:lnTo>
                      <a:pt x="19" y="20"/>
                    </a:lnTo>
                    <a:lnTo>
                      <a:pt x="25" y="25"/>
                    </a:lnTo>
                    <a:lnTo>
                      <a:pt x="36" y="37"/>
                    </a:lnTo>
                    <a:lnTo>
                      <a:pt x="47" y="34"/>
                    </a:ln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grpSp>
        <p:nvGrpSpPr>
          <p:cNvPr id="34" name="Group 33">
            <a:extLst>
              <a:ext uri="{FF2B5EF4-FFF2-40B4-BE49-F238E27FC236}">
                <a16:creationId xmlns:a16="http://schemas.microsoft.com/office/drawing/2014/main" id="{D21AADF1-F2F6-4F99-A747-D4866555CFC2}"/>
              </a:ext>
            </a:extLst>
          </p:cNvPr>
          <p:cNvGrpSpPr/>
          <p:nvPr/>
        </p:nvGrpSpPr>
        <p:grpSpPr>
          <a:xfrm>
            <a:off x="9345516" y="2302416"/>
            <a:ext cx="1179433" cy="401538"/>
            <a:chOff x="10016837" y="2237275"/>
            <a:chExt cx="1156412" cy="393700"/>
          </a:xfrm>
        </p:grpSpPr>
        <p:grpSp>
          <p:nvGrpSpPr>
            <p:cNvPr id="108" name="Group 107">
              <a:extLst>
                <a:ext uri="{FF2B5EF4-FFF2-40B4-BE49-F238E27FC236}">
                  <a16:creationId xmlns:a16="http://schemas.microsoft.com/office/drawing/2014/main" id="{BC422D88-31A6-4C1D-8784-EBFBF825B667}"/>
                </a:ext>
              </a:extLst>
            </p:cNvPr>
            <p:cNvGrpSpPr/>
            <p:nvPr/>
          </p:nvGrpSpPr>
          <p:grpSpPr>
            <a:xfrm>
              <a:off x="10268372" y="2239375"/>
              <a:ext cx="904877" cy="382033"/>
              <a:chOff x="1009646" y="2106782"/>
              <a:chExt cx="904877" cy="382033"/>
            </a:xfrm>
          </p:grpSpPr>
          <p:pic>
            <p:nvPicPr>
              <p:cNvPr id="109" name="Picture 108">
                <a:extLst>
                  <a:ext uri="{FF2B5EF4-FFF2-40B4-BE49-F238E27FC236}">
                    <a16:creationId xmlns:a16="http://schemas.microsoft.com/office/drawing/2014/main" id="{D06F77D2-F379-4BF8-BAF5-B84F743E0D7B}"/>
                  </a:ext>
                </a:extLst>
              </p:cNvPr>
              <p:cNvPicPr>
                <a:picLocks noChangeAspect="1"/>
              </p:cNvPicPr>
              <p:nvPr/>
            </p:nvPicPr>
            <p:blipFill>
              <a:blip r:embed="rId4"/>
              <a:stretch>
                <a:fillRect/>
              </a:stretch>
            </p:blipFill>
            <p:spPr>
              <a:xfrm>
                <a:off x="1009646" y="2106782"/>
                <a:ext cx="339685" cy="382033"/>
              </a:xfrm>
              <a:prstGeom prst="rect">
                <a:avLst/>
              </a:prstGeom>
            </p:spPr>
          </p:pic>
          <p:grpSp>
            <p:nvGrpSpPr>
              <p:cNvPr id="110" name="Group 109">
                <a:extLst>
                  <a:ext uri="{FF2B5EF4-FFF2-40B4-BE49-F238E27FC236}">
                    <a16:creationId xmlns:a16="http://schemas.microsoft.com/office/drawing/2014/main" id="{F2031C85-83A9-4E19-B914-10742C2A45C1}"/>
                  </a:ext>
                </a:extLst>
              </p:cNvPr>
              <p:cNvGrpSpPr/>
              <p:nvPr/>
            </p:nvGrpSpPr>
            <p:grpSpPr>
              <a:xfrm>
                <a:off x="1330323" y="2124126"/>
                <a:ext cx="584200" cy="203200"/>
                <a:chOff x="617538" y="2522538"/>
                <a:chExt cx="584200" cy="203200"/>
              </a:xfrm>
              <a:solidFill>
                <a:schemeClr val="accent1"/>
              </a:solidFill>
            </p:grpSpPr>
            <p:sp>
              <p:nvSpPr>
                <p:cNvPr id="111" name="Freeform 10">
                  <a:extLst>
                    <a:ext uri="{FF2B5EF4-FFF2-40B4-BE49-F238E27FC236}">
                      <a16:creationId xmlns:a16="http://schemas.microsoft.com/office/drawing/2014/main" id="{937CC52D-F531-46EA-9BEA-84AAD31CD23F}"/>
                    </a:ext>
                  </a:extLst>
                </p:cNvPr>
                <p:cNvSpPr>
                  <a:spLocks noEditPoints="1"/>
                </p:cNvSpPr>
                <p:nvPr/>
              </p:nvSpPr>
              <p:spPr bwMode="auto">
                <a:xfrm>
                  <a:off x="622300" y="2522538"/>
                  <a:ext cx="576263" cy="198438"/>
                </a:xfrm>
                <a:custGeom>
                  <a:avLst/>
                  <a:gdLst>
                    <a:gd name="T0" fmla="*/ 118 w 133"/>
                    <a:gd name="T1" fmla="*/ 44 h 44"/>
                    <a:gd name="T2" fmla="*/ 15 w 133"/>
                    <a:gd name="T3" fmla="*/ 44 h 44"/>
                    <a:gd name="T4" fmla="*/ 0 w 133"/>
                    <a:gd name="T5" fmla="*/ 29 h 44"/>
                    <a:gd name="T6" fmla="*/ 0 w 133"/>
                    <a:gd name="T7" fmla="*/ 16 h 44"/>
                    <a:gd name="T8" fmla="*/ 15 w 133"/>
                    <a:gd name="T9" fmla="*/ 0 h 44"/>
                    <a:gd name="T10" fmla="*/ 119 w 133"/>
                    <a:gd name="T11" fmla="*/ 0 h 44"/>
                    <a:gd name="T12" fmla="*/ 133 w 133"/>
                    <a:gd name="T13" fmla="*/ 15 h 44"/>
                    <a:gd name="T14" fmla="*/ 133 w 133"/>
                    <a:gd name="T15" fmla="*/ 29 h 44"/>
                    <a:gd name="T16" fmla="*/ 118 w 133"/>
                    <a:gd name="T17" fmla="*/ 44 h 44"/>
                    <a:gd name="T18" fmla="*/ 15 w 133"/>
                    <a:gd name="T19" fmla="*/ 5 h 44"/>
                    <a:gd name="T20" fmla="*/ 4 w 133"/>
                    <a:gd name="T21" fmla="*/ 16 h 44"/>
                    <a:gd name="T22" fmla="*/ 4 w 133"/>
                    <a:gd name="T23" fmla="*/ 29 h 44"/>
                    <a:gd name="T24" fmla="*/ 15 w 133"/>
                    <a:gd name="T25" fmla="*/ 40 h 44"/>
                    <a:gd name="T26" fmla="*/ 118 w 133"/>
                    <a:gd name="T27" fmla="*/ 40 h 44"/>
                    <a:gd name="T28" fmla="*/ 129 w 133"/>
                    <a:gd name="T29" fmla="*/ 29 h 44"/>
                    <a:gd name="T30" fmla="*/ 129 w 133"/>
                    <a:gd name="T31" fmla="*/ 17 h 44"/>
                    <a:gd name="T32" fmla="*/ 117 w 133"/>
                    <a:gd name="T33" fmla="*/ 5 h 44"/>
                    <a:gd name="T34" fmla="*/ 15 w 133"/>
                    <a:gd name="T3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44">
                      <a:moveTo>
                        <a:pt x="118" y="44"/>
                      </a:moveTo>
                      <a:cubicBezTo>
                        <a:pt x="15" y="44"/>
                        <a:pt x="15" y="44"/>
                        <a:pt x="15" y="44"/>
                      </a:cubicBezTo>
                      <a:cubicBezTo>
                        <a:pt x="7" y="44"/>
                        <a:pt x="0" y="37"/>
                        <a:pt x="0" y="29"/>
                      </a:cubicBezTo>
                      <a:cubicBezTo>
                        <a:pt x="0" y="16"/>
                        <a:pt x="0" y="16"/>
                        <a:pt x="0" y="16"/>
                      </a:cubicBezTo>
                      <a:cubicBezTo>
                        <a:pt x="0" y="7"/>
                        <a:pt x="7" y="0"/>
                        <a:pt x="15" y="0"/>
                      </a:cubicBezTo>
                      <a:cubicBezTo>
                        <a:pt x="119" y="0"/>
                        <a:pt x="119" y="0"/>
                        <a:pt x="119" y="0"/>
                      </a:cubicBezTo>
                      <a:cubicBezTo>
                        <a:pt x="133" y="15"/>
                        <a:pt x="133" y="15"/>
                        <a:pt x="133" y="15"/>
                      </a:cubicBezTo>
                      <a:cubicBezTo>
                        <a:pt x="133" y="29"/>
                        <a:pt x="133" y="29"/>
                        <a:pt x="133" y="29"/>
                      </a:cubicBezTo>
                      <a:cubicBezTo>
                        <a:pt x="133" y="37"/>
                        <a:pt x="127" y="44"/>
                        <a:pt x="118" y="44"/>
                      </a:cubicBezTo>
                      <a:close/>
                      <a:moveTo>
                        <a:pt x="15" y="5"/>
                      </a:moveTo>
                      <a:cubicBezTo>
                        <a:pt x="9" y="5"/>
                        <a:pt x="4" y="10"/>
                        <a:pt x="4" y="16"/>
                      </a:cubicBezTo>
                      <a:cubicBezTo>
                        <a:pt x="4" y="29"/>
                        <a:pt x="4" y="29"/>
                        <a:pt x="4" y="29"/>
                      </a:cubicBezTo>
                      <a:cubicBezTo>
                        <a:pt x="4" y="35"/>
                        <a:pt x="9" y="40"/>
                        <a:pt x="15" y="40"/>
                      </a:cubicBezTo>
                      <a:cubicBezTo>
                        <a:pt x="118" y="40"/>
                        <a:pt x="118" y="40"/>
                        <a:pt x="118" y="40"/>
                      </a:cubicBezTo>
                      <a:cubicBezTo>
                        <a:pt x="124" y="40"/>
                        <a:pt x="129" y="35"/>
                        <a:pt x="129" y="29"/>
                      </a:cubicBezTo>
                      <a:cubicBezTo>
                        <a:pt x="129" y="17"/>
                        <a:pt x="129" y="17"/>
                        <a:pt x="129" y="17"/>
                      </a:cubicBezTo>
                      <a:cubicBezTo>
                        <a:pt x="117" y="5"/>
                        <a:pt x="117" y="5"/>
                        <a:pt x="117" y="5"/>
                      </a:cubicBez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2" name="Freeform 11">
                  <a:extLst>
                    <a:ext uri="{FF2B5EF4-FFF2-40B4-BE49-F238E27FC236}">
                      <a16:creationId xmlns:a16="http://schemas.microsoft.com/office/drawing/2014/main" id="{2B1354B3-1412-4E36-B322-05FC819294B6}"/>
                    </a:ext>
                  </a:extLst>
                </p:cNvPr>
                <p:cNvSpPr>
                  <a:spLocks noEditPoints="1"/>
                </p:cNvSpPr>
                <p:nvPr/>
              </p:nvSpPr>
              <p:spPr bwMode="auto">
                <a:xfrm>
                  <a:off x="617538" y="2522538"/>
                  <a:ext cx="584200" cy="203200"/>
                </a:xfrm>
                <a:custGeom>
                  <a:avLst/>
                  <a:gdLst>
                    <a:gd name="T0" fmla="*/ 119 w 135"/>
                    <a:gd name="T1" fmla="*/ 45 h 45"/>
                    <a:gd name="T2" fmla="*/ 16 w 135"/>
                    <a:gd name="T3" fmla="*/ 45 h 45"/>
                    <a:gd name="T4" fmla="*/ 0 w 135"/>
                    <a:gd name="T5" fmla="*/ 29 h 45"/>
                    <a:gd name="T6" fmla="*/ 0 w 135"/>
                    <a:gd name="T7" fmla="*/ 16 h 45"/>
                    <a:gd name="T8" fmla="*/ 16 w 135"/>
                    <a:gd name="T9" fmla="*/ 0 h 45"/>
                    <a:gd name="T10" fmla="*/ 120 w 135"/>
                    <a:gd name="T11" fmla="*/ 0 h 45"/>
                    <a:gd name="T12" fmla="*/ 135 w 135"/>
                    <a:gd name="T13" fmla="*/ 15 h 45"/>
                    <a:gd name="T14" fmla="*/ 135 w 135"/>
                    <a:gd name="T15" fmla="*/ 29 h 45"/>
                    <a:gd name="T16" fmla="*/ 119 w 135"/>
                    <a:gd name="T17" fmla="*/ 45 h 45"/>
                    <a:gd name="T18" fmla="*/ 16 w 135"/>
                    <a:gd name="T19" fmla="*/ 1 h 45"/>
                    <a:gd name="T20" fmla="*/ 2 w 135"/>
                    <a:gd name="T21" fmla="*/ 16 h 45"/>
                    <a:gd name="T22" fmla="*/ 2 w 135"/>
                    <a:gd name="T23" fmla="*/ 29 h 45"/>
                    <a:gd name="T24" fmla="*/ 16 w 135"/>
                    <a:gd name="T25" fmla="*/ 43 h 45"/>
                    <a:gd name="T26" fmla="*/ 119 w 135"/>
                    <a:gd name="T27" fmla="*/ 43 h 45"/>
                    <a:gd name="T28" fmla="*/ 134 w 135"/>
                    <a:gd name="T29" fmla="*/ 29 h 45"/>
                    <a:gd name="T30" fmla="*/ 134 w 135"/>
                    <a:gd name="T31" fmla="*/ 15 h 45"/>
                    <a:gd name="T32" fmla="*/ 120 w 135"/>
                    <a:gd name="T33" fmla="*/ 1 h 45"/>
                    <a:gd name="T34" fmla="*/ 16 w 135"/>
                    <a:gd name="T35" fmla="*/ 1 h 45"/>
                    <a:gd name="T36" fmla="*/ 119 w 135"/>
                    <a:gd name="T37" fmla="*/ 41 h 45"/>
                    <a:gd name="T38" fmla="*/ 16 w 135"/>
                    <a:gd name="T39" fmla="*/ 41 h 45"/>
                    <a:gd name="T40" fmla="*/ 4 w 135"/>
                    <a:gd name="T41" fmla="*/ 29 h 45"/>
                    <a:gd name="T42" fmla="*/ 4 w 135"/>
                    <a:gd name="T43" fmla="*/ 16 h 45"/>
                    <a:gd name="T44" fmla="*/ 16 w 135"/>
                    <a:gd name="T45" fmla="*/ 4 h 45"/>
                    <a:gd name="T46" fmla="*/ 119 w 135"/>
                    <a:gd name="T47" fmla="*/ 4 h 45"/>
                    <a:gd name="T48" fmla="*/ 131 w 135"/>
                    <a:gd name="T49" fmla="*/ 16 h 45"/>
                    <a:gd name="T50" fmla="*/ 131 w 135"/>
                    <a:gd name="T51" fmla="*/ 29 h 45"/>
                    <a:gd name="T52" fmla="*/ 119 w 135"/>
                    <a:gd name="T53" fmla="*/ 41 h 45"/>
                    <a:gd name="T54" fmla="*/ 16 w 135"/>
                    <a:gd name="T55" fmla="*/ 6 h 45"/>
                    <a:gd name="T56" fmla="*/ 6 w 135"/>
                    <a:gd name="T57" fmla="*/ 16 h 45"/>
                    <a:gd name="T58" fmla="*/ 6 w 135"/>
                    <a:gd name="T59" fmla="*/ 29 h 45"/>
                    <a:gd name="T60" fmla="*/ 16 w 135"/>
                    <a:gd name="T61" fmla="*/ 39 h 45"/>
                    <a:gd name="T62" fmla="*/ 119 w 135"/>
                    <a:gd name="T63" fmla="*/ 39 h 45"/>
                    <a:gd name="T64" fmla="*/ 129 w 135"/>
                    <a:gd name="T65" fmla="*/ 29 h 45"/>
                    <a:gd name="T66" fmla="*/ 129 w 135"/>
                    <a:gd name="T67" fmla="*/ 17 h 45"/>
                    <a:gd name="T68" fmla="*/ 118 w 135"/>
                    <a:gd name="T69" fmla="*/ 6 h 45"/>
                    <a:gd name="T70" fmla="*/ 16 w 135"/>
                    <a:gd name="T71"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45">
                      <a:moveTo>
                        <a:pt x="119" y="45"/>
                      </a:moveTo>
                      <a:cubicBezTo>
                        <a:pt x="16" y="45"/>
                        <a:pt x="16" y="45"/>
                        <a:pt x="16" y="45"/>
                      </a:cubicBezTo>
                      <a:cubicBezTo>
                        <a:pt x="7" y="45"/>
                        <a:pt x="0" y="38"/>
                        <a:pt x="0" y="29"/>
                      </a:cubicBezTo>
                      <a:cubicBezTo>
                        <a:pt x="0" y="16"/>
                        <a:pt x="0" y="16"/>
                        <a:pt x="0" y="16"/>
                      </a:cubicBezTo>
                      <a:cubicBezTo>
                        <a:pt x="0" y="7"/>
                        <a:pt x="7" y="0"/>
                        <a:pt x="16" y="0"/>
                      </a:cubicBezTo>
                      <a:cubicBezTo>
                        <a:pt x="120" y="0"/>
                        <a:pt x="120" y="0"/>
                        <a:pt x="120" y="0"/>
                      </a:cubicBezTo>
                      <a:cubicBezTo>
                        <a:pt x="135" y="15"/>
                        <a:pt x="135" y="15"/>
                        <a:pt x="135" y="15"/>
                      </a:cubicBezTo>
                      <a:cubicBezTo>
                        <a:pt x="135" y="29"/>
                        <a:pt x="135" y="29"/>
                        <a:pt x="135" y="29"/>
                      </a:cubicBezTo>
                      <a:cubicBezTo>
                        <a:pt x="135" y="38"/>
                        <a:pt x="128" y="45"/>
                        <a:pt x="119" y="45"/>
                      </a:cubicBezTo>
                      <a:close/>
                      <a:moveTo>
                        <a:pt x="16" y="1"/>
                      </a:moveTo>
                      <a:cubicBezTo>
                        <a:pt x="8" y="1"/>
                        <a:pt x="2" y="8"/>
                        <a:pt x="2" y="16"/>
                      </a:cubicBezTo>
                      <a:cubicBezTo>
                        <a:pt x="2" y="29"/>
                        <a:pt x="2" y="29"/>
                        <a:pt x="2" y="29"/>
                      </a:cubicBezTo>
                      <a:cubicBezTo>
                        <a:pt x="2" y="37"/>
                        <a:pt x="8" y="43"/>
                        <a:pt x="16" y="43"/>
                      </a:cubicBezTo>
                      <a:cubicBezTo>
                        <a:pt x="119" y="43"/>
                        <a:pt x="119" y="43"/>
                        <a:pt x="119" y="43"/>
                      </a:cubicBezTo>
                      <a:cubicBezTo>
                        <a:pt x="127" y="43"/>
                        <a:pt x="134" y="37"/>
                        <a:pt x="134" y="29"/>
                      </a:cubicBezTo>
                      <a:cubicBezTo>
                        <a:pt x="134" y="15"/>
                        <a:pt x="134" y="15"/>
                        <a:pt x="134" y="15"/>
                      </a:cubicBezTo>
                      <a:cubicBezTo>
                        <a:pt x="120" y="1"/>
                        <a:pt x="120" y="1"/>
                        <a:pt x="120" y="1"/>
                      </a:cubicBezTo>
                      <a:lnTo>
                        <a:pt x="16" y="1"/>
                      </a:lnTo>
                      <a:close/>
                      <a:moveTo>
                        <a:pt x="119" y="41"/>
                      </a:moveTo>
                      <a:cubicBezTo>
                        <a:pt x="16" y="41"/>
                        <a:pt x="16" y="41"/>
                        <a:pt x="16" y="41"/>
                      </a:cubicBezTo>
                      <a:cubicBezTo>
                        <a:pt x="10" y="41"/>
                        <a:pt x="4" y="35"/>
                        <a:pt x="4" y="29"/>
                      </a:cubicBezTo>
                      <a:cubicBezTo>
                        <a:pt x="4" y="16"/>
                        <a:pt x="4" y="16"/>
                        <a:pt x="4" y="16"/>
                      </a:cubicBezTo>
                      <a:cubicBezTo>
                        <a:pt x="4" y="9"/>
                        <a:pt x="10" y="4"/>
                        <a:pt x="16" y="4"/>
                      </a:cubicBezTo>
                      <a:cubicBezTo>
                        <a:pt x="119" y="4"/>
                        <a:pt x="119" y="4"/>
                        <a:pt x="119" y="4"/>
                      </a:cubicBezTo>
                      <a:cubicBezTo>
                        <a:pt x="131" y="16"/>
                        <a:pt x="131" y="16"/>
                        <a:pt x="131" y="16"/>
                      </a:cubicBezTo>
                      <a:cubicBezTo>
                        <a:pt x="131" y="29"/>
                        <a:pt x="131" y="29"/>
                        <a:pt x="131" y="29"/>
                      </a:cubicBezTo>
                      <a:cubicBezTo>
                        <a:pt x="131" y="35"/>
                        <a:pt x="126" y="41"/>
                        <a:pt x="119" y="41"/>
                      </a:cubicBezTo>
                      <a:close/>
                      <a:moveTo>
                        <a:pt x="16" y="6"/>
                      </a:moveTo>
                      <a:cubicBezTo>
                        <a:pt x="11" y="6"/>
                        <a:pt x="6" y="10"/>
                        <a:pt x="6" y="16"/>
                      </a:cubicBezTo>
                      <a:cubicBezTo>
                        <a:pt x="6" y="29"/>
                        <a:pt x="6" y="29"/>
                        <a:pt x="6" y="29"/>
                      </a:cubicBezTo>
                      <a:cubicBezTo>
                        <a:pt x="6" y="34"/>
                        <a:pt x="11" y="39"/>
                        <a:pt x="16" y="39"/>
                      </a:cubicBezTo>
                      <a:cubicBezTo>
                        <a:pt x="119" y="39"/>
                        <a:pt x="119" y="39"/>
                        <a:pt x="119" y="39"/>
                      </a:cubicBezTo>
                      <a:cubicBezTo>
                        <a:pt x="125" y="39"/>
                        <a:pt x="129" y="34"/>
                        <a:pt x="129" y="29"/>
                      </a:cubicBezTo>
                      <a:cubicBezTo>
                        <a:pt x="129" y="17"/>
                        <a:pt x="129" y="17"/>
                        <a:pt x="129" y="17"/>
                      </a:cubicBezTo>
                      <a:cubicBezTo>
                        <a:pt x="118" y="6"/>
                        <a:pt x="118" y="6"/>
                        <a:pt x="118" y="6"/>
                      </a:cubicBez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3" name="Freeform 12">
                  <a:extLst>
                    <a:ext uri="{FF2B5EF4-FFF2-40B4-BE49-F238E27FC236}">
                      <a16:creationId xmlns:a16="http://schemas.microsoft.com/office/drawing/2014/main" id="{06CA27A9-FEBD-43D1-8D4A-B0921DA58604}"/>
                    </a:ext>
                  </a:extLst>
                </p:cNvPr>
                <p:cNvSpPr>
                  <a:spLocks/>
                </p:cNvSpPr>
                <p:nvPr/>
              </p:nvSpPr>
              <p:spPr bwMode="auto">
                <a:xfrm>
                  <a:off x="782638" y="2586038"/>
                  <a:ext cx="47625" cy="36513"/>
                </a:xfrm>
                <a:custGeom>
                  <a:avLst/>
                  <a:gdLst>
                    <a:gd name="T0" fmla="*/ 13 w 30"/>
                    <a:gd name="T1" fmla="*/ 23 h 23"/>
                    <a:gd name="T2" fmla="*/ 30 w 30"/>
                    <a:gd name="T3" fmla="*/ 9 h 23"/>
                    <a:gd name="T4" fmla="*/ 19 w 30"/>
                    <a:gd name="T5" fmla="*/ 6 h 23"/>
                    <a:gd name="T6" fmla="*/ 11 w 30"/>
                    <a:gd name="T7" fmla="*/ 14 h 23"/>
                    <a:gd name="T8" fmla="*/ 11 w 30"/>
                    <a:gd name="T9" fmla="*/ 0 h 23"/>
                    <a:gd name="T10" fmla="*/ 0 w 30"/>
                    <a:gd name="T11" fmla="*/ 0 h 23"/>
                    <a:gd name="T12" fmla="*/ 0 w 30"/>
                    <a:gd name="T13" fmla="*/ 11 h 23"/>
                    <a:gd name="T14" fmla="*/ 13 w 3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13" y="23"/>
                      </a:moveTo>
                      <a:lnTo>
                        <a:pt x="30" y="9"/>
                      </a:lnTo>
                      <a:lnTo>
                        <a:pt x="19" y="6"/>
                      </a:lnTo>
                      <a:lnTo>
                        <a:pt x="11" y="14"/>
                      </a:lnTo>
                      <a:lnTo>
                        <a:pt x="11" y="0"/>
                      </a:lnTo>
                      <a:lnTo>
                        <a:pt x="0" y="0"/>
                      </a:lnTo>
                      <a:lnTo>
                        <a:pt x="0" y="11"/>
                      </a:lnTo>
                      <a:lnTo>
                        <a:pt x="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4" name="Freeform 13">
                  <a:extLst>
                    <a:ext uri="{FF2B5EF4-FFF2-40B4-BE49-F238E27FC236}">
                      <a16:creationId xmlns:a16="http://schemas.microsoft.com/office/drawing/2014/main" id="{09C26424-71F5-48A3-87AB-28A43A43E1F6}"/>
                    </a:ext>
                  </a:extLst>
                </p:cNvPr>
                <p:cNvSpPr>
                  <a:spLocks/>
                </p:cNvSpPr>
                <p:nvPr/>
              </p:nvSpPr>
              <p:spPr bwMode="auto">
                <a:xfrm>
                  <a:off x="755650" y="2627313"/>
                  <a:ext cx="44450" cy="34925"/>
                </a:xfrm>
                <a:custGeom>
                  <a:avLst/>
                  <a:gdLst>
                    <a:gd name="T0" fmla="*/ 14 w 28"/>
                    <a:gd name="T1" fmla="*/ 0 h 22"/>
                    <a:gd name="T2" fmla="*/ 0 w 28"/>
                    <a:gd name="T3" fmla="*/ 14 h 22"/>
                    <a:gd name="T4" fmla="*/ 9 w 28"/>
                    <a:gd name="T5" fmla="*/ 17 h 22"/>
                    <a:gd name="T6" fmla="*/ 17 w 28"/>
                    <a:gd name="T7" fmla="*/ 8 h 22"/>
                    <a:gd name="T8" fmla="*/ 17 w 28"/>
                    <a:gd name="T9" fmla="*/ 22 h 22"/>
                    <a:gd name="T10" fmla="*/ 28 w 28"/>
                    <a:gd name="T11" fmla="*/ 22 h 22"/>
                    <a:gd name="T12" fmla="*/ 28 w 28"/>
                    <a:gd name="T13" fmla="*/ 11 h 22"/>
                    <a:gd name="T14" fmla="*/ 14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4" y="0"/>
                      </a:moveTo>
                      <a:lnTo>
                        <a:pt x="0" y="14"/>
                      </a:lnTo>
                      <a:lnTo>
                        <a:pt x="9" y="17"/>
                      </a:lnTo>
                      <a:lnTo>
                        <a:pt x="17" y="8"/>
                      </a:lnTo>
                      <a:lnTo>
                        <a:pt x="17" y="22"/>
                      </a:lnTo>
                      <a:lnTo>
                        <a:pt x="28" y="22"/>
                      </a:lnTo>
                      <a:lnTo>
                        <a:pt x="28" y="1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5" name="Freeform 14">
                  <a:extLst>
                    <a:ext uri="{FF2B5EF4-FFF2-40B4-BE49-F238E27FC236}">
                      <a16:creationId xmlns:a16="http://schemas.microsoft.com/office/drawing/2014/main" id="{F6D73168-C72A-49F7-9E22-9429A318589C}"/>
                    </a:ext>
                  </a:extLst>
                </p:cNvPr>
                <p:cNvSpPr>
                  <a:spLocks/>
                </p:cNvSpPr>
                <p:nvPr/>
              </p:nvSpPr>
              <p:spPr bwMode="auto">
                <a:xfrm>
                  <a:off x="755650" y="2595563"/>
                  <a:ext cx="74613" cy="58738"/>
                </a:xfrm>
                <a:custGeom>
                  <a:avLst/>
                  <a:gdLst>
                    <a:gd name="T0" fmla="*/ 28 w 47"/>
                    <a:gd name="T1" fmla="*/ 17 h 37"/>
                    <a:gd name="T2" fmla="*/ 20 w 47"/>
                    <a:gd name="T3" fmla="*/ 8 h 37"/>
                    <a:gd name="T4" fmla="*/ 9 w 47"/>
                    <a:gd name="T5" fmla="*/ 0 h 37"/>
                    <a:gd name="T6" fmla="*/ 0 w 47"/>
                    <a:gd name="T7" fmla="*/ 3 h 37"/>
                    <a:gd name="T8" fmla="*/ 17 w 47"/>
                    <a:gd name="T9" fmla="*/ 20 h 37"/>
                    <a:gd name="T10" fmla="*/ 22 w 47"/>
                    <a:gd name="T11" fmla="*/ 25 h 37"/>
                    <a:gd name="T12" fmla="*/ 36 w 47"/>
                    <a:gd name="T13" fmla="*/ 37 h 37"/>
                    <a:gd name="T14" fmla="*/ 47 w 47"/>
                    <a:gd name="T15" fmla="*/ 34 h 37"/>
                    <a:gd name="T16" fmla="*/ 28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28" y="17"/>
                      </a:moveTo>
                      <a:lnTo>
                        <a:pt x="20" y="8"/>
                      </a:lnTo>
                      <a:lnTo>
                        <a:pt x="9" y="0"/>
                      </a:lnTo>
                      <a:lnTo>
                        <a:pt x="0" y="3"/>
                      </a:lnTo>
                      <a:lnTo>
                        <a:pt x="17" y="20"/>
                      </a:lnTo>
                      <a:lnTo>
                        <a:pt x="22" y="25"/>
                      </a:lnTo>
                      <a:lnTo>
                        <a:pt x="36" y="37"/>
                      </a:lnTo>
                      <a:lnTo>
                        <a:pt x="47" y="34"/>
                      </a:lnTo>
                      <a:lnTo>
                        <a:pt x="2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6" name="Freeform 15">
                  <a:extLst>
                    <a:ext uri="{FF2B5EF4-FFF2-40B4-BE49-F238E27FC236}">
                      <a16:creationId xmlns:a16="http://schemas.microsoft.com/office/drawing/2014/main" id="{D0BCF1A0-47C7-4C5C-BB1C-9CB09616A177}"/>
                    </a:ext>
                  </a:extLst>
                </p:cNvPr>
                <p:cNvSpPr>
                  <a:spLocks/>
                </p:cNvSpPr>
                <p:nvPr/>
              </p:nvSpPr>
              <p:spPr bwMode="auto">
                <a:xfrm>
                  <a:off x="903288" y="2586038"/>
                  <a:ext cx="42863" cy="36513"/>
                </a:xfrm>
                <a:custGeom>
                  <a:avLst/>
                  <a:gdLst>
                    <a:gd name="T0" fmla="*/ 11 w 27"/>
                    <a:gd name="T1" fmla="*/ 23 h 23"/>
                    <a:gd name="T2" fmla="*/ 27 w 27"/>
                    <a:gd name="T3" fmla="*/ 9 h 23"/>
                    <a:gd name="T4" fmla="*/ 19 w 27"/>
                    <a:gd name="T5" fmla="*/ 6 h 23"/>
                    <a:gd name="T6" fmla="*/ 8 w 27"/>
                    <a:gd name="T7" fmla="*/ 14 h 23"/>
                    <a:gd name="T8" fmla="*/ 8 w 27"/>
                    <a:gd name="T9" fmla="*/ 0 h 23"/>
                    <a:gd name="T10" fmla="*/ 0 w 27"/>
                    <a:gd name="T11" fmla="*/ 0 h 23"/>
                    <a:gd name="T12" fmla="*/ 0 w 27"/>
                    <a:gd name="T13" fmla="*/ 11 h 23"/>
                    <a:gd name="T14" fmla="*/ 11 w 2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3">
                      <a:moveTo>
                        <a:pt x="11" y="23"/>
                      </a:moveTo>
                      <a:lnTo>
                        <a:pt x="27" y="9"/>
                      </a:lnTo>
                      <a:lnTo>
                        <a:pt x="19" y="6"/>
                      </a:lnTo>
                      <a:lnTo>
                        <a:pt x="8" y="14"/>
                      </a:lnTo>
                      <a:lnTo>
                        <a:pt x="8" y="0"/>
                      </a:lnTo>
                      <a:lnTo>
                        <a:pt x="0" y="0"/>
                      </a:lnTo>
                      <a:lnTo>
                        <a:pt x="0" y="11"/>
                      </a:ln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7" name="Freeform 16">
                  <a:extLst>
                    <a:ext uri="{FF2B5EF4-FFF2-40B4-BE49-F238E27FC236}">
                      <a16:creationId xmlns:a16="http://schemas.microsoft.com/office/drawing/2014/main" id="{D0E36A29-3ACB-4DE5-A7FA-9FEF21D7BEC1}"/>
                    </a:ext>
                  </a:extLst>
                </p:cNvPr>
                <p:cNvSpPr>
                  <a:spLocks/>
                </p:cNvSpPr>
                <p:nvPr/>
              </p:nvSpPr>
              <p:spPr bwMode="auto">
                <a:xfrm>
                  <a:off x="873125" y="2627313"/>
                  <a:ext cx="47625" cy="34925"/>
                </a:xfrm>
                <a:custGeom>
                  <a:avLst/>
                  <a:gdLst>
                    <a:gd name="T0" fmla="*/ 16 w 30"/>
                    <a:gd name="T1" fmla="*/ 0 h 22"/>
                    <a:gd name="T2" fmla="*/ 0 w 30"/>
                    <a:gd name="T3" fmla="*/ 17 h 22"/>
                    <a:gd name="T4" fmla="*/ 11 w 30"/>
                    <a:gd name="T5" fmla="*/ 17 h 22"/>
                    <a:gd name="T6" fmla="*/ 19 w 30"/>
                    <a:gd name="T7" fmla="*/ 11 h 22"/>
                    <a:gd name="T8" fmla="*/ 19 w 30"/>
                    <a:gd name="T9" fmla="*/ 22 h 22"/>
                    <a:gd name="T10" fmla="*/ 30 w 30"/>
                    <a:gd name="T11" fmla="*/ 22 h 22"/>
                    <a:gd name="T12" fmla="*/ 27 w 30"/>
                    <a:gd name="T13" fmla="*/ 11 h 22"/>
                    <a:gd name="T14" fmla="*/ 16 w 3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2">
                      <a:moveTo>
                        <a:pt x="16" y="0"/>
                      </a:moveTo>
                      <a:lnTo>
                        <a:pt x="0" y="17"/>
                      </a:lnTo>
                      <a:lnTo>
                        <a:pt x="11" y="17"/>
                      </a:lnTo>
                      <a:lnTo>
                        <a:pt x="19" y="11"/>
                      </a:lnTo>
                      <a:lnTo>
                        <a:pt x="19" y="22"/>
                      </a:lnTo>
                      <a:lnTo>
                        <a:pt x="30" y="22"/>
                      </a:lnTo>
                      <a:lnTo>
                        <a:pt x="27" y="11"/>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8" name="Freeform 17">
                  <a:extLst>
                    <a:ext uri="{FF2B5EF4-FFF2-40B4-BE49-F238E27FC236}">
                      <a16:creationId xmlns:a16="http://schemas.microsoft.com/office/drawing/2014/main" id="{68035143-9151-4B6A-BDF0-A23A47FD5519}"/>
                    </a:ext>
                  </a:extLst>
                </p:cNvPr>
                <p:cNvSpPr>
                  <a:spLocks/>
                </p:cNvSpPr>
                <p:nvPr/>
              </p:nvSpPr>
              <p:spPr bwMode="auto">
                <a:xfrm>
                  <a:off x="873125" y="2595563"/>
                  <a:ext cx="73025" cy="58738"/>
                </a:xfrm>
                <a:custGeom>
                  <a:avLst/>
                  <a:gdLst>
                    <a:gd name="T0" fmla="*/ 30 w 46"/>
                    <a:gd name="T1" fmla="*/ 20 h 37"/>
                    <a:gd name="T2" fmla="*/ 22 w 46"/>
                    <a:gd name="T3" fmla="*/ 11 h 37"/>
                    <a:gd name="T4" fmla="*/ 11 w 46"/>
                    <a:gd name="T5" fmla="*/ 0 h 37"/>
                    <a:gd name="T6" fmla="*/ 0 w 46"/>
                    <a:gd name="T7" fmla="*/ 3 h 37"/>
                    <a:gd name="T8" fmla="*/ 19 w 46"/>
                    <a:gd name="T9" fmla="*/ 20 h 37"/>
                    <a:gd name="T10" fmla="*/ 25 w 46"/>
                    <a:gd name="T11" fmla="*/ 25 h 37"/>
                    <a:gd name="T12" fmla="*/ 36 w 46"/>
                    <a:gd name="T13" fmla="*/ 37 h 37"/>
                    <a:gd name="T14" fmla="*/ 46 w 46"/>
                    <a:gd name="T15" fmla="*/ 37 h 37"/>
                    <a:gd name="T16" fmla="*/ 30 w 46"/>
                    <a:gd name="T17"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7">
                      <a:moveTo>
                        <a:pt x="30" y="20"/>
                      </a:moveTo>
                      <a:lnTo>
                        <a:pt x="22" y="11"/>
                      </a:lnTo>
                      <a:lnTo>
                        <a:pt x="11" y="0"/>
                      </a:lnTo>
                      <a:lnTo>
                        <a:pt x="0" y="3"/>
                      </a:lnTo>
                      <a:lnTo>
                        <a:pt x="19" y="20"/>
                      </a:lnTo>
                      <a:lnTo>
                        <a:pt x="25" y="25"/>
                      </a:lnTo>
                      <a:lnTo>
                        <a:pt x="36" y="37"/>
                      </a:lnTo>
                      <a:lnTo>
                        <a:pt x="46" y="37"/>
                      </a:lnTo>
                      <a:lnTo>
                        <a:pt x="3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19" name="Freeform 18">
                  <a:extLst>
                    <a:ext uri="{FF2B5EF4-FFF2-40B4-BE49-F238E27FC236}">
                      <a16:creationId xmlns:a16="http://schemas.microsoft.com/office/drawing/2014/main" id="{24110E0C-4341-4071-9337-14B40B9E4DC3}"/>
                    </a:ext>
                  </a:extLst>
                </p:cNvPr>
                <p:cNvSpPr>
                  <a:spLocks/>
                </p:cNvSpPr>
                <p:nvPr/>
              </p:nvSpPr>
              <p:spPr bwMode="auto">
                <a:xfrm>
                  <a:off x="1023938" y="2581275"/>
                  <a:ext cx="44450" cy="41275"/>
                </a:xfrm>
                <a:custGeom>
                  <a:avLst/>
                  <a:gdLst>
                    <a:gd name="T0" fmla="*/ 11 w 28"/>
                    <a:gd name="T1" fmla="*/ 26 h 26"/>
                    <a:gd name="T2" fmla="*/ 28 w 28"/>
                    <a:gd name="T3" fmla="*/ 9 h 26"/>
                    <a:gd name="T4" fmla="*/ 17 w 28"/>
                    <a:gd name="T5" fmla="*/ 9 h 26"/>
                    <a:gd name="T6" fmla="*/ 9 w 28"/>
                    <a:gd name="T7" fmla="*/ 17 h 26"/>
                    <a:gd name="T8" fmla="*/ 9 w 28"/>
                    <a:gd name="T9" fmla="*/ 0 h 26"/>
                    <a:gd name="T10" fmla="*/ 0 w 28"/>
                    <a:gd name="T11" fmla="*/ 0 h 26"/>
                    <a:gd name="T12" fmla="*/ 0 w 28"/>
                    <a:gd name="T13" fmla="*/ 14 h 26"/>
                    <a:gd name="T14" fmla="*/ 11 w 2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6">
                      <a:moveTo>
                        <a:pt x="11" y="26"/>
                      </a:moveTo>
                      <a:lnTo>
                        <a:pt x="28" y="9"/>
                      </a:lnTo>
                      <a:lnTo>
                        <a:pt x="17" y="9"/>
                      </a:lnTo>
                      <a:lnTo>
                        <a:pt x="9" y="17"/>
                      </a:lnTo>
                      <a:lnTo>
                        <a:pt x="9" y="0"/>
                      </a:lnTo>
                      <a:lnTo>
                        <a:pt x="0" y="0"/>
                      </a:lnTo>
                      <a:lnTo>
                        <a:pt x="0" y="14"/>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0" name="Freeform 19">
                  <a:extLst>
                    <a:ext uri="{FF2B5EF4-FFF2-40B4-BE49-F238E27FC236}">
                      <a16:creationId xmlns:a16="http://schemas.microsoft.com/office/drawing/2014/main" id="{A9449A46-8B0F-46BF-8503-13D835B388FC}"/>
                    </a:ext>
                  </a:extLst>
                </p:cNvPr>
                <p:cNvSpPr>
                  <a:spLocks/>
                </p:cNvSpPr>
                <p:nvPr/>
              </p:nvSpPr>
              <p:spPr bwMode="auto">
                <a:xfrm>
                  <a:off x="993775" y="2627313"/>
                  <a:ext cx="44450" cy="34925"/>
                </a:xfrm>
                <a:custGeom>
                  <a:avLst/>
                  <a:gdLst>
                    <a:gd name="T0" fmla="*/ 17 w 28"/>
                    <a:gd name="T1" fmla="*/ 0 h 22"/>
                    <a:gd name="T2" fmla="*/ 0 w 28"/>
                    <a:gd name="T3" fmla="*/ 14 h 22"/>
                    <a:gd name="T4" fmla="*/ 11 w 28"/>
                    <a:gd name="T5" fmla="*/ 17 h 22"/>
                    <a:gd name="T6" fmla="*/ 19 w 28"/>
                    <a:gd name="T7" fmla="*/ 8 h 22"/>
                    <a:gd name="T8" fmla="*/ 19 w 28"/>
                    <a:gd name="T9" fmla="*/ 22 h 22"/>
                    <a:gd name="T10" fmla="*/ 28 w 28"/>
                    <a:gd name="T11" fmla="*/ 22 h 22"/>
                    <a:gd name="T12" fmla="*/ 28 w 28"/>
                    <a:gd name="T13" fmla="*/ 11 h 22"/>
                    <a:gd name="T14" fmla="*/ 17 w 2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17" y="0"/>
                      </a:moveTo>
                      <a:lnTo>
                        <a:pt x="0" y="14"/>
                      </a:lnTo>
                      <a:lnTo>
                        <a:pt x="11" y="17"/>
                      </a:lnTo>
                      <a:lnTo>
                        <a:pt x="19" y="8"/>
                      </a:lnTo>
                      <a:lnTo>
                        <a:pt x="19" y="22"/>
                      </a:lnTo>
                      <a:lnTo>
                        <a:pt x="28" y="22"/>
                      </a:lnTo>
                      <a:lnTo>
                        <a:pt x="28" y="11"/>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1" name="Freeform 20">
                  <a:extLst>
                    <a:ext uri="{FF2B5EF4-FFF2-40B4-BE49-F238E27FC236}">
                      <a16:creationId xmlns:a16="http://schemas.microsoft.com/office/drawing/2014/main" id="{D9A20E5E-E478-4F7A-B3A2-463D2CC7578F}"/>
                    </a:ext>
                  </a:extLst>
                </p:cNvPr>
                <p:cNvSpPr>
                  <a:spLocks/>
                </p:cNvSpPr>
                <p:nvPr/>
              </p:nvSpPr>
              <p:spPr bwMode="auto">
                <a:xfrm>
                  <a:off x="993775" y="2595563"/>
                  <a:ext cx="74613" cy="58738"/>
                </a:xfrm>
                <a:custGeom>
                  <a:avLst/>
                  <a:gdLst>
                    <a:gd name="T0" fmla="*/ 30 w 47"/>
                    <a:gd name="T1" fmla="*/ 17 h 37"/>
                    <a:gd name="T2" fmla="*/ 19 w 47"/>
                    <a:gd name="T3" fmla="*/ 8 h 37"/>
                    <a:gd name="T4" fmla="*/ 11 w 47"/>
                    <a:gd name="T5" fmla="*/ 0 h 37"/>
                    <a:gd name="T6" fmla="*/ 0 w 47"/>
                    <a:gd name="T7" fmla="*/ 0 h 37"/>
                    <a:gd name="T8" fmla="*/ 19 w 47"/>
                    <a:gd name="T9" fmla="*/ 20 h 37"/>
                    <a:gd name="T10" fmla="*/ 25 w 47"/>
                    <a:gd name="T11" fmla="*/ 25 h 37"/>
                    <a:gd name="T12" fmla="*/ 36 w 47"/>
                    <a:gd name="T13" fmla="*/ 37 h 37"/>
                    <a:gd name="T14" fmla="*/ 47 w 47"/>
                    <a:gd name="T15" fmla="*/ 34 h 37"/>
                    <a:gd name="T16" fmla="*/ 30 w 47"/>
                    <a:gd name="T17"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30" y="17"/>
                      </a:moveTo>
                      <a:lnTo>
                        <a:pt x="19" y="8"/>
                      </a:lnTo>
                      <a:lnTo>
                        <a:pt x="11" y="0"/>
                      </a:lnTo>
                      <a:lnTo>
                        <a:pt x="0" y="0"/>
                      </a:lnTo>
                      <a:lnTo>
                        <a:pt x="19" y="20"/>
                      </a:lnTo>
                      <a:lnTo>
                        <a:pt x="25" y="25"/>
                      </a:lnTo>
                      <a:lnTo>
                        <a:pt x="36" y="37"/>
                      </a:lnTo>
                      <a:lnTo>
                        <a:pt x="47" y="34"/>
                      </a:lnTo>
                      <a:lnTo>
                        <a:pt x="3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122" name="Freeform 5">
              <a:extLst>
                <a:ext uri="{FF2B5EF4-FFF2-40B4-BE49-F238E27FC236}">
                  <a16:creationId xmlns:a16="http://schemas.microsoft.com/office/drawing/2014/main" id="{381D8DED-E088-4C6C-A34E-0EDB71F93CE8}"/>
                </a:ext>
              </a:extLst>
            </p:cNvPr>
            <p:cNvSpPr>
              <a:spLocks noEditPoints="1"/>
            </p:cNvSpPr>
            <p:nvPr/>
          </p:nvSpPr>
          <p:spPr bwMode="auto">
            <a:xfrm>
              <a:off x="10016837" y="2237275"/>
              <a:ext cx="203201" cy="393700"/>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124" name="Freeform 5">
            <a:extLst>
              <a:ext uri="{FF2B5EF4-FFF2-40B4-BE49-F238E27FC236}">
                <a16:creationId xmlns:a16="http://schemas.microsoft.com/office/drawing/2014/main" id="{4EB85A3F-577B-4F59-91CC-6E758D0D881C}"/>
              </a:ext>
            </a:extLst>
          </p:cNvPr>
          <p:cNvSpPr>
            <a:spLocks noEditPoints="1"/>
          </p:cNvSpPr>
          <p:nvPr/>
        </p:nvSpPr>
        <p:spPr bwMode="auto">
          <a:xfrm>
            <a:off x="7774527" y="2216486"/>
            <a:ext cx="645883" cy="490335"/>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cxnSp>
        <p:nvCxnSpPr>
          <p:cNvPr id="36" name="Straight Arrow Connector 35">
            <a:extLst>
              <a:ext uri="{FF2B5EF4-FFF2-40B4-BE49-F238E27FC236}">
                <a16:creationId xmlns:a16="http://schemas.microsoft.com/office/drawing/2014/main" id="{BD09C75E-FEEC-45BD-BC69-B62BFE4EB72B}"/>
              </a:ext>
            </a:extLst>
          </p:cNvPr>
          <p:cNvCxnSpPr/>
          <p:nvPr/>
        </p:nvCxnSpPr>
        <p:spPr>
          <a:xfrm>
            <a:off x="4965052" y="2516528"/>
            <a:ext cx="2411945" cy="0"/>
          </a:xfrm>
          <a:prstGeom prst="straightConnector1">
            <a:avLst/>
          </a:prstGeom>
          <a:ln w="22225" cap="rnd">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1094D74-A6D3-4D69-B1C5-3E382D5A0860}"/>
              </a:ext>
            </a:extLst>
          </p:cNvPr>
          <p:cNvGrpSpPr/>
          <p:nvPr/>
        </p:nvGrpSpPr>
        <p:grpSpPr>
          <a:xfrm>
            <a:off x="6113517" y="3663323"/>
            <a:ext cx="518661" cy="672297"/>
            <a:chOff x="7230256" y="832674"/>
            <a:chExt cx="508537" cy="659175"/>
          </a:xfrm>
        </p:grpSpPr>
        <p:sp>
          <p:nvSpPr>
            <p:cNvPr id="43" name="Freeform 24">
              <a:extLst>
                <a:ext uri="{FF2B5EF4-FFF2-40B4-BE49-F238E27FC236}">
                  <a16:creationId xmlns:a16="http://schemas.microsoft.com/office/drawing/2014/main" id="{9710C544-9F44-4715-8ACB-81C8CFD3569E}"/>
                </a:ext>
              </a:extLst>
            </p:cNvPr>
            <p:cNvSpPr>
              <a:spLocks/>
            </p:cNvSpPr>
            <p:nvPr/>
          </p:nvSpPr>
          <p:spPr bwMode="auto">
            <a:xfrm>
              <a:off x="7230256" y="832674"/>
              <a:ext cx="508537" cy="659175"/>
            </a:xfrm>
            <a:custGeom>
              <a:avLst/>
              <a:gdLst>
                <a:gd name="T0" fmla="*/ 276 w 283"/>
                <a:gd name="T1" fmla="*/ 229 h 367"/>
                <a:gd name="T2" fmla="*/ 276 w 283"/>
                <a:gd name="T3" fmla="*/ 39 h 367"/>
                <a:gd name="T4" fmla="*/ 153 w 283"/>
                <a:gd name="T5" fmla="*/ 5 h 367"/>
                <a:gd name="T6" fmla="*/ 136 w 283"/>
                <a:gd name="T7" fmla="*/ 5 h 367"/>
                <a:gd name="T8" fmla="*/ 7 w 283"/>
                <a:gd name="T9" fmla="*/ 39 h 367"/>
                <a:gd name="T10" fmla="*/ 7 w 283"/>
                <a:gd name="T11" fmla="*/ 229 h 367"/>
                <a:gd name="T12" fmla="*/ 133 w 283"/>
                <a:gd name="T13" fmla="*/ 363 h 367"/>
                <a:gd name="T14" fmla="*/ 156 w 283"/>
                <a:gd name="T15" fmla="*/ 363 h 367"/>
                <a:gd name="T16" fmla="*/ 276 w 283"/>
                <a:gd name="T17" fmla="*/ 22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7">
                  <a:moveTo>
                    <a:pt x="276" y="229"/>
                  </a:moveTo>
                  <a:cubicBezTo>
                    <a:pt x="276" y="39"/>
                    <a:pt x="276" y="39"/>
                    <a:pt x="276" y="39"/>
                  </a:cubicBezTo>
                  <a:cubicBezTo>
                    <a:pt x="198" y="39"/>
                    <a:pt x="166" y="18"/>
                    <a:pt x="153" y="5"/>
                  </a:cubicBezTo>
                  <a:cubicBezTo>
                    <a:pt x="148" y="0"/>
                    <a:pt x="141" y="0"/>
                    <a:pt x="136" y="5"/>
                  </a:cubicBezTo>
                  <a:cubicBezTo>
                    <a:pt x="123" y="18"/>
                    <a:pt x="89" y="39"/>
                    <a:pt x="7" y="39"/>
                  </a:cubicBezTo>
                  <a:cubicBezTo>
                    <a:pt x="7" y="229"/>
                    <a:pt x="7" y="229"/>
                    <a:pt x="7" y="229"/>
                  </a:cubicBezTo>
                  <a:cubicBezTo>
                    <a:pt x="7" y="229"/>
                    <a:pt x="0" y="295"/>
                    <a:pt x="133" y="363"/>
                  </a:cubicBezTo>
                  <a:cubicBezTo>
                    <a:pt x="140" y="367"/>
                    <a:pt x="149" y="367"/>
                    <a:pt x="156" y="363"/>
                  </a:cubicBezTo>
                  <a:cubicBezTo>
                    <a:pt x="283" y="295"/>
                    <a:pt x="276" y="229"/>
                    <a:pt x="276" y="22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5" name="Freeform 5">
              <a:extLst>
                <a:ext uri="{FF2B5EF4-FFF2-40B4-BE49-F238E27FC236}">
                  <a16:creationId xmlns:a16="http://schemas.microsoft.com/office/drawing/2014/main" id="{53069645-9749-4FFB-9117-710A5EEC4F17}"/>
                </a:ext>
              </a:extLst>
            </p:cNvPr>
            <p:cNvSpPr>
              <a:spLocks noEditPoints="1"/>
            </p:cNvSpPr>
            <p:nvPr/>
          </p:nvSpPr>
          <p:spPr bwMode="auto">
            <a:xfrm>
              <a:off x="7382925" y="975884"/>
              <a:ext cx="203201" cy="393700"/>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45" name="Rectangle 44">
            <a:extLst>
              <a:ext uri="{FF2B5EF4-FFF2-40B4-BE49-F238E27FC236}">
                <a16:creationId xmlns:a16="http://schemas.microsoft.com/office/drawing/2014/main" id="{D3D1CDCD-254D-4822-9AFF-F5A843C3E871}"/>
              </a:ext>
            </a:extLst>
          </p:cNvPr>
          <p:cNvSpPr/>
          <p:nvPr/>
        </p:nvSpPr>
        <p:spPr>
          <a:xfrm>
            <a:off x="5639655" y="4996242"/>
            <a:ext cx="1527338" cy="245434"/>
          </a:xfrm>
          <a:prstGeom prst="rect">
            <a:avLst/>
          </a:prstGeom>
        </p:spPr>
        <p:txBody>
          <a:bodyPr wrap="none">
            <a:spAutoFit/>
          </a:bodyPr>
          <a:lstStyle/>
          <a:p>
            <a:pPr algn="ctr" defTabSz="932597" fontAlgn="base">
              <a:lnSpc>
                <a:spcPct val="90000"/>
              </a:lnSpc>
              <a:spcBef>
                <a:spcPct val="0"/>
              </a:spcBef>
              <a:spcAft>
                <a:spcPct val="0"/>
              </a:spcAft>
              <a:defRPr/>
            </a:pPr>
            <a:r>
              <a:rPr lang="en-US" sz="1071" b="1" dirty="0">
                <a:solidFill>
                  <a:srgbClr val="D2D2D2">
                    <a:lumMod val="50000"/>
                  </a:srgbClr>
                </a:solidFill>
                <a:latin typeface="Segoe UI" panose="020B0502040204020203" pitchFamily="34" charset="0"/>
                <a:ea typeface="Segoe UI" panose="020B0502040204020203" pitchFamily="34" charset="0"/>
                <a:cs typeface="Segoe UI" panose="020B0502040204020203" pitchFamily="34" charset="0"/>
              </a:rPr>
              <a:t>DEK encrypted data </a:t>
            </a:r>
          </a:p>
        </p:txBody>
      </p:sp>
      <p:grpSp>
        <p:nvGrpSpPr>
          <p:cNvPr id="46" name="Group 45">
            <a:extLst>
              <a:ext uri="{FF2B5EF4-FFF2-40B4-BE49-F238E27FC236}">
                <a16:creationId xmlns:a16="http://schemas.microsoft.com/office/drawing/2014/main" id="{876F1CA2-E0F8-4AFF-BD05-F1C8FEAE2A2F}"/>
              </a:ext>
            </a:extLst>
          </p:cNvPr>
          <p:cNvGrpSpPr/>
          <p:nvPr/>
        </p:nvGrpSpPr>
        <p:grpSpPr>
          <a:xfrm>
            <a:off x="6113517" y="5340162"/>
            <a:ext cx="518661" cy="672297"/>
            <a:chOff x="4952384" y="5480801"/>
            <a:chExt cx="508537" cy="659175"/>
          </a:xfrm>
        </p:grpSpPr>
        <p:sp>
          <p:nvSpPr>
            <p:cNvPr id="133" name="Freeform 24">
              <a:extLst>
                <a:ext uri="{FF2B5EF4-FFF2-40B4-BE49-F238E27FC236}">
                  <a16:creationId xmlns:a16="http://schemas.microsoft.com/office/drawing/2014/main" id="{9EBA444E-4409-44DE-BB4E-81049C62FD34}"/>
                </a:ext>
              </a:extLst>
            </p:cNvPr>
            <p:cNvSpPr>
              <a:spLocks/>
            </p:cNvSpPr>
            <p:nvPr/>
          </p:nvSpPr>
          <p:spPr bwMode="auto">
            <a:xfrm>
              <a:off x="4952384" y="5480801"/>
              <a:ext cx="508537" cy="659175"/>
            </a:xfrm>
            <a:custGeom>
              <a:avLst/>
              <a:gdLst>
                <a:gd name="T0" fmla="*/ 276 w 283"/>
                <a:gd name="T1" fmla="*/ 229 h 367"/>
                <a:gd name="T2" fmla="*/ 276 w 283"/>
                <a:gd name="T3" fmla="*/ 39 h 367"/>
                <a:gd name="T4" fmla="*/ 153 w 283"/>
                <a:gd name="T5" fmla="*/ 5 h 367"/>
                <a:gd name="T6" fmla="*/ 136 w 283"/>
                <a:gd name="T7" fmla="*/ 5 h 367"/>
                <a:gd name="T8" fmla="*/ 7 w 283"/>
                <a:gd name="T9" fmla="*/ 39 h 367"/>
                <a:gd name="T10" fmla="*/ 7 w 283"/>
                <a:gd name="T11" fmla="*/ 229 h 367"/>
                <a:gd name="T12" fmla="*/ 133 w 283"/>
                <a:gd name="T13" fmla="*/ 363 h 367"/>
                <a:gd name="T14" fmla="*/ 156 w 283"/>
                <a:gd name="T15" fmla="*/ 363 h 367"/>
                <a:gd name="T16" fmla="*/ 276 w 283"/>
                <a:gd name="T17" fmla="*/ 22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67">
                  <a:moveTo>
                    <a:pt x="276" y="229"/>
                  </a:moveTo>
                  <a:cubicBezTo>
                    <a:pt x="276" y="39"/>
                    <a:pt x="276" y="39"/>
                    <a:pt x="276" y="39"/>
                  </a:cubicBezTo>
                  <a:cubicBezTo>
                    <a:pt x="198" y="39"/>
                    <a:pt x="166" y="18"/>
                    <a:pt x="153" y="5"/>
                  </a:cubicBezTo>
                  <a:cubicBezTo>
                    <a:pt x="148" y="0"/>
                    <a:pt x="141" y="0"/>
                    <a:pt x="136" y="5"/>
                  </a:cubicBezTo>
                  <a:cubicBezTo>
                    <a:pt x="123" y="18"/>
                    <a:pt x="89" y="39"/>
                    <a:pt x="7" y="39"/>
                  </a:cubicBezTo>
                  <a:cubicBezTo>
                    <a:pt x="7" y="229"/>
                    <a:pt x="7" y="229"/>
                    <a:pt x="7" y="229"/>
                  </a:cubicBezTo>
                  <a:cubicBezTo>
                    <a:pt x="7" y="229"/>
                    <a:pt x="0" y="295"/>
                    <a:pt x="133" y="363"/>
                  </a:cubicBezTo>
                  <a:cubicBezTo>
                    <a:pt x="140" y="367"/>
                    <a:pt x="149" y="367"/>
                    <a:pt x="156" y="363"/>
                  </a:cubicBezTo>
                  <a:cubicBezTo>
                    <a:pt x="283" y="295"/>
                    <a:pt x="276" y="229"/>
                    <a:pt x="276" y="22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126" name="Group 125">
              <a:extLst>
                <a:ext uri="{FF2B5EF4-FFF2-40B4-BE49-F238E27FC236}">
                  <a16:creationId xmlns:a16="http://schemas.microsoft.com/office/drawing/2014/main" id="{7305E19D-138A-4D1A-A0A2-26ECA4F68C06}"/>
                </a:ext>
              </a:extLst>
            </p:cNvPr>
            <p:cNvGrpSpPr/>
            <p:nvPr/>
          </p:nvGrpSpPr>
          <p:grpSpPr>
            <a:xfrm>
              <a:off x="5085088" y="5634158"/>
              <a:ext cx="239207" cy="311866"/>
              <a:chOff x="2903537" y="5167313"/>
              <a:chExt cx="804863" cy="1049339"/>
            </a:xfrm>
            <a:solidFill>
              <a:srgbClr val="F2F2F2"/>
            </a:solidFill>
          </p:grpSpPr>
          <p:sp>
            <p:nvSpPr>
              <p:cNvPr id="127" name="Freeform 12">
                <a:extLst>
                  <a:ext uri="{FF2B5EF4-FFF2-40B4-BE49-F238E27FC236}">
                    <a16:creationId xmlns:a16="http://schemas.microsoft.com/office/drawing/2014/main" id="{98CB7F9F-358D-42AC-9E21-56C67934B676}"/>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8" name="Freeform 13">
                <a:extLst>
                  <a:ext uri="{FF2B5EF4-FFF2-40B4-BE49-F238E27FC236}">
                    <a16:creationId xmlns:a16="http://schemas.microsoft.com/office/drawing/2014/main" id="{1F4D36AF-8B3B-4AD2-B449-045FE914BEAF}"/>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29" name="Freeform 14">
                <a:extLst>
                  <a:ext uri="{FF2B5EF4-FFF2-40B4-BE49-F238E27FC236}">
                    <a16:creationId xmlns:a16="http://schemas.microsoft.com/office/drawing/2014/main" id="{EDB9675A-8D52-4FC1-B733-DBC867A69E10}"/>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31" name="Freeform 11">
                <a:extLst>
                  <a:ext uri="{FF2B5EF4-FFF2-40B4-BE49-F238E27FC236}">
                    <a16:creationId xmlns:a16="http://schemas.microsoft.com/office/drawing/2014/main" id="{9B0237AC-D941-4B17-9DC2-EF02BD8A305D}"/>
                  </a:ext>
                </a:extLst>
              </p:cNvPr>
              <p:cNvSpPr>
                <a:spLocks noEditPoints="1"/>
              </p:cNvSpPr>
              <p:nvPr/>
            </p:nvSpPr>
            <p:spPr bwMode="auto">
              <a:xfrm>
                <a:off x="2903537" y="5167313"/>
                <a:ext cx="804863" cy="1049339"/>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cxnSp>
        <p:nvCxnSpPr>
          <p:cNvPr id="134" name="Straight Arrow Connector 133">
            <a:extLst>
              <a:ext uri="{FF2B5EF4-FFF2-40B4-BE49-F238E27FC236}">
                <a16:creationId xmlns:a16="http://schemas.microsoft.com/office/drawing/2014/main" id="{9C96C6E6-B991-47DF-B94E-C77F5A358EEC}"/>
              </a:ext>
            </a:extLst>
          </p:cNvPr>
          <p:cNvCxnSpPr>
            <a:cxnSpLocks/>
          </p:cNvCxnSpPr>
          <p:nvPr/>
        </p:nvCxnSpPr>
        <p:spPr>
          <a:xfrm>
            <a:off x="7451994" y="4842948"/>
            <a:ext cx="3069717" cy="0"/>
          </a:xfrm>
          <a:prstGeom prst="straightConnector1">
            <a:avLst/>
          </a:prstGeom>
          <a:ln w="22225" cap="rnd">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ACCB8131-8805-489B-A666-224E67C4A62E}"/>
              </a:ext>
            </a:extLst>
          </p:cNvPr>
          <p:cNvGrpSpPr/>
          <p:nvPr/>
        </p:nvGrpSpPr>
        <p:grpSpPr>
          <a:xfrm>
            <a:off x="1749495" y="5230606"/>
            <a:ext cx="311055" cy="405539"/>
            <a:chOff x="2903537" y="5167313"/>
            <a:chExt cx="804863" cy="1049339"/>
          </a:xfrm>
          <a:solidFill>
            <a:schemeClr val="accent1"/>
          </a:solidFill>
        </p:grpSpPr>
        <p:sp>
          <p:nvSpPr>
            <p:cNvPr id="144" name="Freeform 12">
              <a:extLst>
                <a:ext uri="{FF2B5EF4-FFF2-40B4-BE49-F238E27FC236}">
                  <a16:creationId xmlns:a16="http://schemas.microsoft.com/office/drawing/2014/main" id="{210D51E9-20DB-44F1-B3D5-066E72518315}"/>
                </a:ext>
              </a:extLst>
            </p:cNvPr>
            <p:cNvSpPr>
              <a:spLocks/>
            </p:cNvSpPr>
            <p:nvPr/>
          </p:nvSpPr>
          <p:spPr bwMode="auto">
            <a:xfrm>
              <a:off x="3055938" y="5645150"/>
              <a:ext cx="485775" cy="76200"/>
            </a:xfrm>
            <a:custGeom>
              <a:avLst/>
              <a:gdLst>
                <a:gd name="T0" fmla="*/ 0 w 114"/>
                <a:gd name="T1" fmla="*/ 18 h 18"/>
                <a:gd name="T2" fmla="*/ 114 w 114"/>
                <a:gd name="T3" fmla="*/ 18 h 18"/>
                <a:gd name="T4" fmla="*/ 114 w 114"/>
                <a:gd name="T5" fmla="*/ 0 h 18"/>
                <a:gd name="T6" fmla="*/ 0 w 114"/>
                <a:gd name="T7" fmla="*/ 0 h 18"/>
                <a:gd name="T8" fmla="*/ 0 w 114"/>
                <a:gd name="T9" fmla="*/ 18 h 18"/>
              </a:gdLst>
              <a:ahLst/>
              <a:cxnLst>
                <a:cxn ang="0">
                  <a:pos x="T0" y="T1"/>
                </a:cxn>
                <a:cxn ang="0">
                  <a:pos x="T2" y="T3"/>
                </a:cxn>
                <a:cxn ang="0">
                  <a:pos x="T4" y="T5"/>
                </a:cxn>
                <a:cxn ang="0">
                  <a:pos x="T6" y="T7"/>
                </a:cxn>
                <a:cxn ang="0">
                  <a:pos x="T8" y="T9"/>
                </a:cxn>
              </a:cxnLst>
              <a:rect l="0" t="0" r="r" b="b"/>
              <a:pathLst>
                <a:path w="114" h="18">
                  <a:moveTo>
                    <a:pt x="0" y="18"/>
                  </a:moveTo>
                  <a:cubicBezTo>
                    <a:pt x="86" y="18"/>
                    <a:pt x="114" y="18"/>
                    <a:pt x="114" y="18"/>
                  </a:cubicBezTo>
                  <a:cubicBezTo>
                    <a:pt x="114" y="0"/>
                    <a:pt x="114" y="0"/>
                    <a:pt x="114" y="0"/>
                  </a:cubicBezTo>
                  <a:cubicBezTo>
                    <a:pt x="28" y="0"/>
                    <a:pt x="0" y="0"/>
                    <a:pt x="0" y="0"/>
                  </a:cubicBezTo>
                  <a:lnTo>
                    <a:pt x="0" y="18"/>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45" name="Freeform 13">
              <a:extLst>
                <a:ext uri="{FF2B5EF4-FFF2-40B4-BE49-F238E27FC236}">
                  <a16:creationId xmlns:a16="http://schemas.microsoft.com/office/drawing/2014/main" id="{0E00AD23-BE96-4C2A-AE0E-49955D39C22A}"/>
                </a:ext>
              </a:extLst>
            </p:cNvPr>
            <p:cNvSpPr>
              <a:spLocks/>
            </p:cNvSpPr>
            <p:nvPr/>
          </p:nvSpPr>
          <p:spPr bwMode="auto">
            <a:xfrm>
              <a:off x="3055938" y="5402263"/>
              <a:ext cx="204788" cy="80963"/>
            </a:xfrm>
            <a:custGeom>
              <a:avLst/>
              <a:gdLst>
                <a:gd name="T0" fmla="*/ 48 w 48"/>
                <a:gd name="T1" fmla="*/ 19 h 19"/>
                <a:gd name="T2" fmla="*/ 0 w 48"/>
                <a:gd name="T3" fmla="*/ 19 h 19"/>
                <a:gd name="T4" fmla="*/ 0 w 48"/>
                <a:gd name="T5" fmla="*/ 0 h 19"/>
                <a:gd name="T6" fmla="*/ 48 w 48"/>
                <a:gd name="T7" fmla="*/ 0 h 19"/>
                <a:gd name="T8" fmla="*/ 48 w 48"/>
                <a:gd name="T9" fmla="*/ 19 h 19"/>
              </a:gdLst>
              <a:ahLst/>
              <a:cxnLst>
                <a:cxn ang="0">
                  <a:pos x="T0" y="T1"/>
                </a:cxn>
                <a:cxn ang="0">
                  <a:pos x="T2" y="T3"/>
                </a:cxn>
                <a:cxn ang="0">
                  <a:pos x="T4" y="T5"/>
                </a:cxn>
                <a:cxn ang="0">
                  <a:pos x="T6" y="T7"/>
                </a:cxn>
                <a:cxn ang="0">
                  <a:pos x="T8" y="T9"/>
                </a:cxn>
              </a:cxnLst>
              <a:rect l="0" t="0" r="r" b="b"/>
              <a:pathLst>
                <a:path w="48" h="19">
                  <a:moveTo>
                    <a:pt x="48" y="19"/>
                  </a:moveTo>
                  <a:cubicBezTo>
                    <a:pt x="0" y="19"/>
                    <a:pt x="0" y="19"/>
                    <a:pt x="0" y="19"/>
                  </a:cubicBezTo>
                  <a:cubicBezTo>
                    <a:pt x="0" y="0"/>
                    <a:pt x="0" y="0"/>
                    <a:pt x="0" y="0"/>
                  </a:cubicBezTo>
                  <a:cubicBezTo>
                    <a:pt x="48" y="0"/>
                    <a:pt x="48" y="0"/>
                    <a:pt x="48" y="0"/>
                  </a:cubicBezTo>
                  <a:lnTo>
                    <a:pt x="48"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46" name="Freeform 14">
              <a:extLst>
                <a:ext uri="{FF2B5EF4-FFF2-40B4-BE49-F238E27FC236}">
                  <a16:creationId xmlns:a16="http://schemas.microsoft.com/office/drawing/2014/main" id="{3AD26041-8160-4C82-AE7E-C035183D2674}"/>
                </a:ext>
              </a:extLst>
            </p:cNvPr>
            <p:cNvSpPr>
              <a:spLocks/>
            </p:cNvSpPr>
            <p:nvPr/>
          </p:nvSpPr>
          <p:spPr bwMode="auto">
            <a:xfrm>
              <a:off x="3055938" y="5883275"/>
              <a:ext cx="485775" cy="80963"/>
            </a:xfrm>
            <a:custGeom>
              <a:avLst/>
              <a:gdLst>
                <a:gd name="T0" fmla="*/ 0 w 114"/>
                <a:gd name="T1" fmla="*/ 19 h 19"/>
                <a:gd name="T2" fmla="*/ 114 w 114"/>
                <a:gd name="T3" fmla="*/ 19 h 19"/>
                <a:gd name="T4" fmla="*/ 114 w 114"/>
                <a:gd name="T5" fmla="*/ 0 h 19"/>
                <a:gd name="T6" fmla="*/ 0 w 114"/>
                <a:gd name="T7" fmla="*/ 0 h 19"/>
                <a:gd name="T8" fmla="*/ 0 w 114"/>
                <a:gd name="T9" fmla="*/ 19 h 19"/>
              </a:gdLst>
              <a:ahLst/>
              <a:cxnLst>
                <a:cxn ang="0">
                  <a:pos x="T0" y="T1"/>
                </a:cxn>
                <a:cxn ang="0">
                  <a:pos x="T2" y="T3"/>
                </a:cxn>
                <a:cxn ang="0">
                  <a:pos x="T4" y="T5"/>
                </a:cxn>
                <a:cxn ang="0">
                  <a:pos x="T6" y="T7"/>
                </a:cxn>
                <a:cxn ang="0">
                  <a:pos x="T8" y="T9"/>
                </a:cxn>
              </a:cxnLst>
              <a:rect l="0" t="0" r="r" b="b"/>
              <a:pathLst>
                <a:path w="114" h="19">
                  <a:moveTo>
                    <a:pt x="0" y="19"/>
                  </a:moveTo>
                  <a:cubicBezTo>
                    <a:pt x="86" y="19"/>
                    <a:pt x="114" y="19"/>
                    <a:pt x="114" y="19"/>
                  </a:cubicBezTo>
                  <a:cubicBezTo>
                    <a:pt x="114" y="0"/>
                    <a:pt x="114" y="0"/>
                    <a:pt x="114" y="0"/>
                  </a:cubicBezTo>
                  <a:cubicBezTo>
                    <a:pt x="28" y="0"/>
                    <a:pt x="0" y="0"/>
                    <a:pt x="0" y="0"/>
                  </a:cubicBezTo>
                  <a:lnTo>
                    <a:pt x="0" y="1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148" name="Freeform 11">
              <a:extLst>
                <a:ext uri="{FF2B5EF4-FFF2-40B4-BE49-F238E27FC236}">
                  <a16:creationId xmlns:a16="http://schemas.microsoft.com/office/drawing/2014/main" id="{3C86F9DD-CBD2-4453-B0CA-3170AE7A403E}"/>
                </a:ext>
              </a:extLst>
            </p:cNvPr>
            <p:cNvSpPr>
              <a:spLocks noEditPoints="1"/>
            </p:cNvSpPr>
            <p:nvPr/>
          </p:nvSpPr>
          <p:spPr bwMode="auto">
            <a:xfrm>
              <a:off x="2903537" y="5167313"/>
              <a:ext cx="804863" cy="1049339"/>
            </a:xfrm>
            <a:custGeom>
              <a:avLst/>
              <a:gdLst>
                <a:gd name="T0" fmla="*/ 464 w 507"/>
                <a:gd name="T1" fmla="*/ 620 h 661"/>
                <a:gd name="T2" fmla="*/ 43 w 507"/>
                <a:gd name="T3" fmla="*/ 620 h 661"/>
                <a:gd name="T4" fmla="*/ 43 w 507"/>
                <a:gd name="T5" fmla="*/ 40 h 661"/>
                <a:gd name="T6" fmla="*/ 297 w 507"/>
                <a:gd name="T7" fmla="*/ 40 h 661"/>
                <a:gd name="T8" fmla="*/ 297 w 507"/>
                <a:gd name="T9" fmla="*/ 207 h 661"/>
                <a:gd name="T10" fmla="*/ 464 w 507"/>
                <a:gd name="T11" fmla="*/ 207 h 661"/>
                <a:gd name="T12" fmla="*/ 464 w 507"/>
                <a:gd name="T13" fmla="*/ 620 h 661"/>
                <a:gd name="T14" fmla="*/ 340 w 507"/>
                <a:gd name="T15" fmla="*/ 57 h 661"/>
                <a:gd name="T16" fmla="*/ 448 w 507"/>
                <a:gd name="T17" fmla="*/ 167 h 661"/>
                <a:gd name="T18" fmla="*/ 340 w 507"/>
                <a:gd name="T19" fmla="*/ 167 h 661"/>
                <a:gd name="T20" fmla="*/ 340 w 507"/>
                <a:gd name="T21" fmla="*/ 57 h 661"/>
                <a:gd name="T22" fmla="*/ 340 w 507"/>
                <a:gd name="T23" fmla="*/ 0 h 661"/>
                <a:gd name="T24" fmla="*/ 0 w 507"/>
                <a:gd name="T25" fmla="*/ 0 h 661"/>
                <a:gd name="T26" fmla="*/ 0 w 507"/>
                <a:gd name="T27" fmla="*/ 661 h 661"/>
                <a:gd name="T28" fmla="*/ 507 w 507"/>
                <a:gd name="T29" fmla="*/ 661 h 661"/>
                <a:gd name="T30" fmla="*/ 507 w 507"/>
                <a:gd name="T31" fmla="*/ 167 h 661"/>
                <a:gd name="T32" fmla="*/ 340 w 507"/>
                <a:gd name="T33"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7" h="661">
                  <a:moveTo>
                    <a:pt x="464" y="620"/>
                  </a:moveTo>
                  <a:lnTo>
                    <a:pt x="43" y="620"/>
                  </a:lnTo>
                  <a:lnTo>
                    <a:pt x="43" y="40"/>
                  </a:lnTo>
                  <a:lnTo>
                    <a:pt x="297" y="40"/>
                  </a:lnTo>
                  <a:lnTo>
                    <a:pt x="297" y="207"/>
                  </a:lnTo>
                  <a:lnTo>
                    <a:pt x="464" y="207"/>
                  </a:lnTo>
                  <a:lnTo>
                    <a:pt x="464" y="620"/>
                  </a:lnTo>
                  <a:close/>
                  <a:moveTo>
                    <a:pt x="340" y="57"/>
                  </a:moveTo>
                  <a:lnTo>
                    <a:pt x="448" y="167"/>
                  </a:lnTo>
                  <a:lnTo>
                    <a:pt x="340" y="167"/>
                  </a:lnTo>
                  <a:lnTo>
                    <a:pt x="340" y="57"/>
                  </a:lnTo>
                  <a:close/>
                  <a:moveTo>
                    <a:pt x="340" y="0"/>
                  </a:moveTo>
                  <a:lnTo>
                    <a:pt x="0" y="0"/>
                  </a:lnTo>
                  <a:lnTo>
                    <a:pt x="0" y="661"/>
                  </a:lnTo>
                  <a:lnTo>
                    <a:pt x="507" y="661"/>
                  </a:lnTo>
                  <a:lnTo>
                    <a:pt x="507" y="167"/>
                  </a:lnTo>
                  <a:lnTo>
                    <a:pt x="3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82" name="Title 26">
            <a:extLst>
              <a:ext uri="{FF2B5EF4-FFF2-40B4-BE49-F238E27FC236}">
                <a16:creationId xmlns:a16="http://schemas.microsoft.com/office/drawing/2014/main" id="{1DEC29FB-201E-4C06-800E-3BBF52F85F6B}"/>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85" name="Text Placeholder 27">
            <a:extLst>
              <a:ext uri="{FF2B5EF4-FFF2-40B4-BE49-F238E27FC236}">
                <a16:creationId xmlns:a16="http://schemas.microsoft.com/office/drawing/2014/main" id="{9215E9B7-5F10-4E53-80FC-FF4403147A18}"/>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Hybrid backup encryption</a:t>
            </a:r>
          </a:p>
        </p:txBody>
      </p:sp>
    </p:spTree>
    <p:extLst>
      <p:ext uri="{BB962C8B-B14F-4D97-AF65-F5344CB8AC3E}">
        <p14:creationId xmlns:p14="http://schemas.microsoft.com/office/powerpoint/2010/main" val="15308395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23576EF8-E9D5-4212-97CF-F84EF15368FB}"/>
              </a:ext>
            </a:extLst>
          </p:cNvPr>
          <p:cNvCxnSpPr>
            <a:cxnSpLocks/>
          </p:cNvCxnSpPr>
          <p:nvPr/>
        </p:nvCxnSpPr>
        <p:spPr>
          <a:xfrm>
            <a:off x="7317985" y="4190193"/>
            <a:ext cx="0" cy="1177412"/>
          </a:xfrm>
          <a:prstGeom prst="straightConnector1">
            <a:avLst/>
          </a:prstGeom>
          <a:ln w="22225">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CEF4ED-0C8E-4CD3-8374-C38F77529E80}"/>
              </a:ext>
            </a:extLst>
          </p:cNvPr>
          <p:cNvSpPr txBox="1"/>
          <p:nvPr/>
        </p:nvSpPr>
        <p:spPr>
          <a:xfrm>
            <a:off x="5451593" y="3780153"/>
            <a:ext cx="1229102" cy="145608"/>
          </a:xfrm>
          <a:prstGeom prst="rect">
            <a:avLst/>
          </a:prstGeom>
          <a:noFill/>
        </p:spPr>
        <p:txBody>
          <a:bodyPr wrap="square" lIns="0" tIns="0" rIns="0" bIns="0" rtlCol="0">
            <a:noAutofit/>
          </a:bodyPr>
          <a:lstStyle/>
          <a:p>
            <a:pPr algn="ctr" defTabSz="932597">
              <a:lnSpc>
                <a:spcPct val="90000"/>
              </a:lnSpc>
              <a:spcAft>
                <a:spcPts val="60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Azure Key Vault</a:t>
            </a:r>
          </a:p>
        </p:txBody>
      </p:sp>
      <p:cxnSp>
        <p:nvCxnSpPr>
          <p:cNvPr id="16" name="Connector: Elbow 15">
            <a:extLst>
              <a:ext uri="{FF2B5EF4-FFF2-40B4-BE49-F238E27FC236}">
                <a16:creationId xmlns:a16="http://schemas.microsoft.com/office/drawing/2014/main" id="{577DE895-088F-429D-83AB-1D9FB4171C0A}"/>
              </a:ext>
            </a:extLst>
          </p:cNvPr>
          <p:cNvCxnSpPr>
            <a:cxnSpLocks/>
          </p:cNvCxnSpPr>
          <p:nvPr/>
        </p:nvCxnSpPr>
        <p:spPr>
          <a:xfrm>
            <a:off x="8244740" y="4023903"/>
            <a:ext cx="1885606" cy="860375"/>
          </a:xfrm>
          <a:prstGeom prst="bentConnector3">
            <a:avLst>
              <a:gd name="adj1" fmla="val 50000"/>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DC3118E-4458-4E87-A0A9-001C69DA2312}"/>
              </a:ext>
            </a:extLst>
          </p:cNvPr>
          <p:cNvCxnSpPr>
            <a:cxnSpLocks/>
          </p:cNvCxnSpPr>
          <p:nvPr/>
        </p:nvCxnSpPr>
        <p:spPr>
          <a:xfrm flipV="1">
            <a:off x="7802512" y="5176792"/>
            <a:ext cx="2351942" cy="607308"/>
          </a:xfrm>
          <a:prstGeom prst="bentConnector3">
            <a:avLst>
              <a:gd name="adj1" fmla="val 58674"/>
            </a:avLst>
          </a:prstGeom>
          <a:ln w="22225"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1ECFCB9-8F4C-4F1E-8D9A-B782E799AB53}"/>
              </a:ext>
            </a:extLst>
          </p:cNvPr>
          <p:cNvGrpSpPr/>
          <p:nvPr/>
        </p:nvGrpSpPr>
        <p:grpSpPr>
          <a:xfrm>
            <a:off x="708193" y="2485242"/>
            <a:ext cx="3107560" cy="325520"/>
            <a:chOff x="693506" y="2436734"/>
            <a:chExt cx="3046904" cy="319166"/>
          </a:xfrm>
        </p:grpSpPr>
        <p:sp>
          <p:nvSpPr>
            <p:cNvPr id="29" name="Rectangle 28">
              <a:extLst>
                <a:ext uri="{FF2B5EF4-FFF2-40B4-BE49-F238E27FC236}">
                  <a16:creationId xmlns:a16="http://schemas.microsoft.com/office/drawing/2014/main" id="{74FFC309-2702-41C5-8051-92DFBCF77D73}"/>
                </a:ext>
              </a:extLst>
            </p:cNvPr>
            <p:cNvSpPr/>
            <p:nvPr/>
          </p:nvSpPr>
          <p:spPr bwMode="auto">
            <a:xfrm>
              <a:off x="951461" y="2436734"/>
              <a:ext cx="2788949" cy="319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Intelligent restores</a:t>
              </a:r>
            </a:p>
          </p:txBody>
        </p:sp>
        <p:sp>
          <p:nvSpPr>
            <p:cNvPr id="30" name="Freeform 5">
              <a:extLst>
                <a:ext uri="{FF2B5EF4-FFF2-40B4-BE49-F238E27FC236}">
                  <a16:creationId xmlns:a16="http://schemas.microsoft.com/office/drawing/2014/main" id="{9065AF85-E27C-404E-A526-A93616499052}"/>
                </a:ext>
              </a:extLst>
            </p:cNvPr>
            <p:cNvSpPr>
              <a:spLocks/>
            </p:cNvSpPr>
            <p:nvPr/>
          </p:nvSpPr>
          <p:spPr bwMode="auto">
            <a:xfrm>
              <a:off x="693506" y="2502982"/>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grpSp>
        <p:nvGrpSpPr>
          <p:cNvPr id="31" name="Group 30">
            <a:extLst>
              <a:ext uri="{FF2B5EF4-FFF2-40B4-BE49-F238E27FC236}">
                <a16:creationId xmlns:a16="http://schemas.microsoft.com/office/drawing/2014/main" id="{0B18A726-AB69-4375-AC7B-2C789CC7B722}"/>
              </a:ext>
            </a:extLst>
          </p:cNvPr>
          <p:cNvGrpSpPr/>
          <p:nvPr/>
        </p:nvGrpSpPr>
        <p:grpSpPr>
          <a:xfrm>
            <a:off x="708194" y="3085213"/>
            <a:ext cx="3359019" cy="475488"/>
            <a:chOff x="693506" y="3017043"/>
            <a:chExt cx="3293455" cy="466207"/>
          </a:xfrm>
        </p:grpSpPr>
        <p:sp>
          <p:nvSpPr>
            <p:cNvPr id="34" name="Rectangle 33">
              <a:extLst>
                <a:ext uri="{FF2B5EF4-FFF2-40B4-BE49-F238E27FC236}">
                  <a16:creationId xmlns:a16="http://schemas.microsoft.com/office/drawing/2014/main" id="{602769FA-C08D-4BE0-AE36-09EF2C350B35}"/>
                </a:ext>
              </a:extLst>
            </p:cNvPr>
            <p:cNvSpPr/>
            <p:nvPr/>
          </p:nvSpPr>
          <p:spPr>
            <a:xfrm>
              <a:off x="951460" y="3017043"/>
              <a:ext cx="3035501" cy="466207"/>
            </a:xfrm>
            <a:prstGeom prst="rect">
              <a:avLst/>
            </a:prstGeom>
          </p:spPr>
          <p:txBody>
            <a:bodyPr lIns="0" tIns="0" rIns="0" bIns="0">
              <a:noAutofit/>
            </a:bodyPr>
            <a:lstStyle/>
            <a:p>
              <a:pPr indent="-242671" defTabSz="950663" fontAlgn="base">
                <a:spcBef>
                  <a:spcPct val="0"/>
                </a:spcBef>
                <a:spcAft>
                  <a:spcPct val="0"/>
                </a:spcAft>
                <a:defRPr/>
              </a:pPr>
              <a:r>
                <a:rPr lang="en-US" sz="2244" b="1" kern="0" dirty="0">
                  <a:solidFill>
                    <a:srgbClr val="0072C6"/>
                  </a:solidFill>
                  <a:latin typeface="Segoe UI" charset="0"/>
                  <a:ea typeface="Segoe UI" charset="0"/>
                  <a:cs typeface="Segoe UI" charset="0"/>
                </a:rPr>
                <a:t>Simplified experience</a:t>
              </a:r>
            </a:p>
          </p:txBody>
        </p:sp>
        <p:sp>
          <p:nvSpPr>
            <p:cNvPr id="35" name="Freeform 5">
              <a:extLst>
                <a:ext uri="{FF2B5EF4-FFF2-40B4-BE49-F238E27FC236}">
                  <a16:creationId xmlns:a16="http://schemas.microsoft.com/office/drawing/2014/main" id="{56234563-1F5D-4989-A346-3022A1D2B9C3}"/>
                </a:ext>
              </a:extLst>
            </p:cNvPr>
            <p:cNvSpPr>
              <a:spLocks/>
            </p:cNvSpPr>
            <p:nvPr/>
          </p:nvSpPr>
          <p:spPr bwMode="auto">
            <a:xfrm>
              <a:off x="693506" y="3086823"/>
              <a:ext cx="109560" cy="121637"/>
            </a:xfrm>
            <a:custGeom>
              <a:avLst/>
              <a:gdLst>
                <a:gd name="T0" fmla="*/ 0 w 635"/>
                <a:gd name="T1" fmla="*/ 705 h 705"/>
                <a:gd name="T2" fmla="*/ 316 w 635"/>
                <a:gd name="T3" fmla="*/ 350 h 705"/>
                <a:gd name="T4" fmla="*/ 0 w 635"/>
                <a:gd name="T5" fmla="*/ 0 h 705"/>
                <a:gd name="T6" fmla="*/ 316 w 635"/>
                <a:gd name="T7" fmla="*/ 0 h 705"/>
                <a:gd name="T8" fmla="*/ 635 w 635"/>
                <a:gd name="T9" fmla="*/ 350 h 705"/>
                <a:gd name="T10" fmla="*/ 316 w 635"/>
                <a:gd name="T11" fmla="*/ 705 h 705"/>
                <a:gd name="T12" fmla="*/ 0 w 635"/>
                <a:gd name="T13" fmla="*/ 705 h 705"/>
              </a:gdLst>
              <a:ahLst/>
              <a:cxnLst>
                <a:cxn ang="0">
                  <a:pos x="T0" y="T1"/>
                </a:cxn>
                <a:cxn ang="0">
                  <a:pos x="T2" y="T3"/>
                </a:cxn>
                <a:cxn ang="0">
                  <a:pos x="T4" y="T5"/>
                </a:cxn>
                <a:cxn ang="0">
                  <a:pos x="T6" y="T7"/>
                </a:cxn>
                <a:cxn ang="0">
                  <a:pos x="T8" y="T9"/>
                </a:cxn>
                <a:cxn ang="0">
                  <a:pos x="T10" y="T11"/>
                </a:cxn>
                <a:cxn ang="0">
                  <a:pos x="T12" y="T13"/>
                </a:cxn>
              </a:cxnLst>
              <a:rect l="0" t="0" r="r" b="b"/>
              <a:pathLst>
                <a:path w="635" h="705">
                  <a:moveTo>
                    <a:pt x="0" y="705"/>
                  </a:moveTo>
                  <a:lnTo>
                    <a:pt x="316" y="350"/>
                  </a:lnTo>
                  <a:lnTo>
                    <a:pt x="0" y="0"/>
                  </a:lnTo>
                  <a:lnTo>
                    <a:pt x="316" y="0"/>
                  </a:lnTo>
                  <a:lnTo>
                    <a:pt x="635" y="350"/>
                  </a:lnTo>
                  <a:lnTo>
                    <a:pt x="316" y="705"/>
                  </a:lnTo>
                  <a:lnTo>
                    <a:pt x="0" y="705"/>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2244" dirty="0">
                <a:solidFill>
                  <a:srgbClr val="505050"/>
                </a:solidFill>
                <a:latin typeface="Segoe UI Semilight"/>
              </a:endParaRPr>
            </a:p>
          </p:txBody>
        </p:sp>
      </p:grpSp>
      <p:sp>
        <p:nvSpPr>
          <p:cNvPr id="36" name="Rectangle 35">
            <a:extLst>
              <a:ext uri="{FF2B5EF4-FFF2-40B4-BE49-F238E27FC236}">
                <a16:creationId xmlns:a16="http://schemas.microsoft.com/office/drawing/2014/main" id="{FE59A98A-ABAD-45A4-907E-72D444790DEA}"/>
              </a:ext>
            </a:extLst>
          </p:cNvPr>
          <p:cNvSpPr/>
          <p:nvPr/>
        </p:nvSpPr>
        <p:spPr bwMode="auto">
          <a:xfrm>
            <a:off x="5415202" y="2648002"/>
            <a:ext cx="2750496" cy="1397169"/>
          </a:xfrm>
          <a:prstGeom prst="rect">
            <a:avLst/>
          </a:prstGeom>
          <a:noFill/>
          <a:ln w="2222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extBox 36">
            <a:extLst>
              <a:ext uri="{FF2B5EF4-FFF2-40B4-BE49-F238E27FC236}">
                <a16:creationId xmlns:a16="http://schemas.microsoft.com/office/drawing/2014/main" id="{3F4027DD-7781-4D66-A6DD-427B497CDF76}"/>
              </a:ext>
            </a:extLst>
          </p:cNvPr>
          <p:cNvSpPr txBox="1"/>
          <p:nvPr/>
        </p:nvSpPr>
        <p:spPr>
          <a:xfrm>
            <a:off x="10172883" y="5470733"/>
            <a:ext cx="955655" cy="265396"/>
          </a:xfrm>
          <a:prstGeom prst="rect">
            <a:avLst/>
          </a:prstGeom>
          <a:noFill/>
        </p:spPr>
        <p:txBody>
          <a:bodyPr wrap="square" lIns="0" tIns="0" rIns="0" bIns="0" rtlCol="0">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Recovery Services Vault</a:t>
            </a:r>
          </a:p>
        </p:txBody>
      </p:sp>
      <p:grpSp>
        <p:nvGrpSpPr>
          <p:cNvPr id="38" name="Group 37">
            <a:extLst>
              <a:ext uri="{FF2B5EF4-FFF2-40B4-BE49-F238E27FC236}">
                <a16:creationId xmlns:a16="http://schemas.microsoft.com/office/drawing/2014/main" id="{D3A1BF4E-7808-43D3-BF21-585F29D6B9DA}"/>
              </a:ext>
            </a:extLst>
          </p:cNvPr>
          <p:cNvGrpSpPr/>
          <p:nvPr/>
        </p:nvGrpSpPr>
        <p:grpSpPr>
          <a:xfrm>
            <a:off x="7759386" y="2394597"/>
            <a:ext cx="578971" cy="493905"/>
            <a:chOff x="10953750" y="2445186"/>
            <a:chExt cx="567670" cy="484265"/>
          </a:xfrm>
        </p:grpSpPr>
        <p:sp>
          <p:nvSpPr>
            <p:cNvPr id="39" name="Rectangle 38">
              <a:extLst>
                <a:ext uri="{FF2B5EF4-FFF2-40B4-BE49-F238E27FC236}">
                  <a16:creationId xmlns:a16="http://schemas.microsoft.com/office/drawing/2014/main" id="{F684BE28-216B-49D2-BF15-F455ECAE6AE3}"/>
                </a:ext>
              </a:extLst>
            </p:cNvPr>
            <p:cNvSpPr/>
            <p:nvPr/>
          </p:nvSpPr>
          <p:spPr bwMode="auto">
            <a:xfrm>
              <a:off x="10953750" y="2551183"/>
              <a:ext cx="507206" cy="36108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6279C840-2AA4-4D50-88B6-1BAB8B0DB235}"/>
                </a:ext>
              </a:extLst>
            </p:cNvPr>
            <p:cNvPicPr>
              <a:picLocks noChangeAspect="1"/>
            </p:cNvPicPr>
            <p:nvPr/>
          </p:nvPicPr>
          <p:blipFill>
            <a:blip r:embed="rId3"/>
            <a:stretch>
              <a:fillRect/>
            </a:stretch>
          </p:blipFill>
          <p:spPr>
            <a:xfrm>
              <a:off x="11002659" y="2445186"/>
              <a:ext cx="518761" cy="484265"/>
            </a:xfrm>
            <a:prstGeom prst="rect">
              <a:avLst/>
            </a:prstGeom>
          </p:spPr>
        </p:pic>
      </p:grpSp>
      <p:grpSp>
        <p:nvGrpSpPr>
          <p:cNvPr id="43" name="Group 42">
            <a:extLst>
              <a:ext uri="{FF2B5EF4-FFF2-40B4-BE49-F238E27FC236}">
                <a16:creationId xmlns:a16="http://schemas.microsoft.com/office/drawing/2014/main" id="{3E5E0B88-F59B-45E2-9298-AAEFCACCCCDE}"/>
              </a:ext>
            </a:extLst>
          </p:cNvPr>
          <p:cNvGrpSpPr/>
          <p:nvPr/>
        </p:nvGrpSpPr>
        <p:grpSpPr>
          <a:xfrm>
            <a:off x="10294139" y="4740227"/>
            <a:ext cx="676284" cy="572408"/>
            <a:chOff x="12435299" y="3725969"/>
            <a:chExt cx="358341" cy="303300"/>
          </a:xfrm>
        </p:grpSpPr>
        <p:sp>
          <p:nvSpPr>
            <p:cNvPr id="44" name="Freeform 5">
              <a:extLst>
                <a:ext uri="{FF2B5EF4-FFF2-40B4-BE49-F238E27FC236}">
                  <a16:creationId xmlns:a16="http://schemas.microsoft.com/office/drawing/2014/main" id="{1C67016F-0BEF-4916-A19D-103744298BB6}"/>
                </a:ext>
              </a:extLst>
            </p:cNvPr>
            <p:cNvSpPr>
              <a:spLocks noEditPoints="1"/>
            </p:cNvSpPr>
            <p:nvPr/>
          </p:nvSpPr>
          <p:spPr bwMode="auto">
            <a:xfrm>
              <a:off x="12576172" y="3841824"/>
              <a:ext cx="69282" cy="70437"/>
            </a:xfrm>
            <a:custGeom>
              <a:avLst/>
              <a:gdLst>
                <a:gd name="T0" fmla="*/ 34 w 67"/>
                <a:gd name="T1" fmla="*/ 0 h 68"/>
                <a:gd name="T2" fmla="*/ 0 w 67"/>
                <a:gd name="T3" fmla="*/ 34 h 68"/>
                <a:gd name="T4" fmla="*/ 34 w 67"/>
                <a:gd name="T5" fmla="*/ 68 h 68"/>
                <a:gd name="T6" fmla="*/ 67 w 67"/>
                <a:gd name="T7" fmla="*/ 34 h 68"/>
                <a:gd name="T8" fmla="*/ 34 w 67"/>
                <a:gd name="T9" fmla="*/ 0 h 68"/>
                <a:gd name="T10" fmla="*/ 42 w 67"/>
                <a:gd name="T11" fmla="*/ 42 h 68"/>
                <a:gd name="T12" fmla="*/ 34 w 67"/>
                <a:gd name="T13" fmla="*/ 46 h 68"/>
                <a:gd name="T14" fmla="*/ 29 w 67"/>
                <a:gd name="T15" fmla="*/ 45 h 68"/>
                <a:gd name="T16" fmla="*/ 22 w 67"/>
                <a:gd name="T17" fmla="*/ 34 h 68"/>
                <a:gd name="T18" fmla="*/ 34 w 67"/>
                <a:gd name="T19" fmla="*/ 23 h 68"/>
                <a:gd name="T20" fmla="*/ 45 w 67"/>
                <a:gd name="T21" fmla="*/ 34 h 68"/>
                <a:gd name="T22" fmla="*/ 42 w 67"/>
                <a:gd name="T23"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8">
                  <a:moveTo>
                    <a:pt x="34" y="0"/>
                  </a:moveTo>
                  <a:cubicBezTo>
                    <a:pt x="15" y="0"/>
                    <a:pt x="0" y="16"/>
                    <a:pt x="0" y="34"/>
                  </a:cubicBezTo>
                  <a:cubicBezTo>
                    <a:pt x="0" y="53"/>
                    <a:pt x="15" y="68"/>
                    <a:pt x="34" y="68"/>
                  </a:cubicBezTo>
                  <a:cubicBezTo>
                    <a:pt x="52" y="68"/>
                    <a:pt x="67" y="53"/>
                    <a:pt x="67" y="34"/>
                  </a:cubicBezTo>
                  <a:cubicBezTo>
                    <a:pt x="67" y="16"/>
                    <a:pt x="52" y="0"/>
                    <a:pt x="34" y="0"/>
                  </a:cubicBezTo>
                  <a:close/>
                  <a:moveTo>
                    <a:pt x="42" y="42"/>
                  </a:moveTo>
                  <a:cubicBezTo>
                    <a:pt x="39" y="44"/>
                    <a:pt x="37" y="46"/>
                    <a:pt x="34" y="46"/>
                  </a:cubicBezTo>
                  <a:cubicBezTo>
                    <a:pt x="32" y="46"/>
                    <a:pt x="30" y="45"/>
                    <a:pt x="29" y="45"/>
                  </a:cubicBezTo>
                  <a:cubicBezTo>
                    <a:pt x="25" y="43"/>
                    <a:pt x="22" y="39"/>
                    <a:pt x="22" y="34"/>
                  </a:cubicBezTo>
                  <a:cubicBezTo>
                    <a:pt x="22" y="28"/>
                    <a:pt x="27" y="23"/>
                    <a:pt x="34" y="23"/>
                  </a:cubicBezTo>
                  <a:cubicBezTo>
                    <a:pt x="40" y="23"/>
                    <a:pt x="45" y="28"/>
                    <a:pt x="45" y="34"/>
                  </a:cubicBezTo>
                  <a:cubicBezTo>
                    <a:pt x="45" y="37"/>
                    <a:pt x="44" y="40"/>
                    <a:pt x="42" y="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45" name="Freeform 6">
              <a:extLst>
                <a:ext uri="{FF2B5EF4-FFF2-40B4-BE49-F238E27FC236}">
                  <a16:creationId xmlns:a16="http://schemas.microsoft.com/office/drawing/2014/main" id="{461008CB-03AC-488E-B347-01D9E30CAB23}"/>
                </a:ext>
              </a:extLst>
            </p:cNvPr>
            <p:cNvSpPr>
              <a:spLocks noEditPoints="1"/>
            </p:cNvSpPr>
            <p:nvPr/>
          </p:nvSpPr>
          <p:spPr bwMode="auto">
            <a:xfrm>
              <a:off x="12435299" y="3725969"/>
              <a:ext cx="358341" cy="303300"/>
            </a:xfrm>
            <a:custGeom>
              <a:avLst/>
              <a:gdLst>
                <a:gd name="T0" fmla="*/ 313 w 346"/>
                <a:gd name="T1" fmla="*/ 0 h 293"/>
                <a:gd name="T2" fmla="*/ 79 w 346"/>
                <a:gd name="T3" fmla="*/ 0 h 293"/>
                <a:gd name="T4" fmla="*/ 45 w 346"/>
                <a:gd name="T5" fmla="*/ 33 h 293"/>
                <a:gd name="T6" fmla="*/ 45 w 346"/>
                <a:gd name="T7" fmla="*/ 45 h 293"/>
                <a:gd name="T8" fmla="*/ 11 w 346"/>
                <a:gd name="T9" fmla="*/ 45 h 293"/>
                <a:gd name="T10" fmla="*/ 0 w 346"/>
                <a:gd name="T11" fmla="*/ 56 h 293"/>
                <a:gd name="T12" fmla="*/ 0 w 346"/>
                <a:gd name="T13" fmla="*/ 124 h 293"/>
                <a:gd name="T14" fmla="*/ 11 w 346"/>
                <a:gd name="T15" fmla="*/ 135 h 293"/>
                <a:gd name="T16" fmla="*/ 45 w 346"/>
                <a:gd name="T17" fmla="*/ 135 h 293"/>
                <a:gd name="T18" fmla="*/ 45 w 346"/>
                <a:gd name="T19" fmla="*/ 146 h 293"/>
                <a:gd name="T20" fmla="*/ 45 w 346"/>
                <a:gd name="T21" fmla="*/ 148 h 293"/>
                <a:gd name="T22" fmla="*/ 45 w 346"/>
                <a:gd name="T23" fmla="*/ 158 h 293"/>
                <a:gd name="T24" fmla="*/ 11 w 346"/>
                <a:gd name="T25" fmla="*/ 158 h 293"/>
                <a:gd name="T26" fmla="*/ 0 w 346"/>
                <a:gd name="T27" fmla="*/ 169 h 293"/>
                <a:gd name="T28" fmla="*/ 0 w 346"/>
                <a:gd name="T29" fmla="*/ 237 h 293"/>
                <a:gd name="T30" fmla="*/ 11 w 346"/>
                <a:gd name="T31" fmla="*/ 248 h 293"/>
                <a:gd name="T32" fmla="*/ 45 w 346"/>
                <a:gd name="T33" fmla="*/ 248 h 293"/>
                <a:gd name="T34" fmla="*/ 45 w 346"/>
                <a:gd name="T35" fmla="*/ 259 h 293"/>
                <a:gd name="T36" fmla="*/ 79 w 346"/>
                <a:gd name="T37" fmla="*/ 293 h 293"/>
                <a:gd name="T38" fmla="*/ 313 w 346"/>
                <a:gd name="T39" fmla="*/ 293 h 293"/>
                <a:gd name="T40" fmla="*/ 346 w 346"/>
                <a:gd name="T41" fmla="*/ 259 h 293"/>
                <a:gd name="T42" fmla="*/ 346 w 346"/>
                <a:gd name="T43" fmla="*/ 148 h 293"/>
                <a:gd name="T44" fmla="*/ 346 w 346"/>
                <a:gd name="T45" fmla="*/ 146 h 293"/>
                <a:gd name="T46" fmla="*/ 346 w 346"/>
                <a:gd name="T47" fmla="*/ 33 h 293"/>
                <a:gd name="T48" fmla="*/ 313 w 346"/>
                <a:gd name="T49" fmla="*/ 0 h 293"/>
                <a:gd name="T50" fmla="*/ 226 w 346"/>
                <a:gd name="T51" fmla="*/ 146 h 293"/>
                <a:gd name="T52" fmla="*/ 225 w 346"/>
                <a:gd name="T53" fmla="*/ 159 h 293"/>
                <a:gd name="T54" fmla="*/ 217 w 346"/>
                <a:gd name="T55" fmla="*/ 177 h 293"/>
                <a:gd name="T56" fmla="*/ 245 w 346"/>
                <a:gd name="T57" fmla="*/ 206 h 293"/>
                <a:gd name="T58" fmla="*/ 245 w 346"/>
                <a:gd name="T59" fmla="*/ 222 h 293"/>
                <a:gd name="T60" fmla="*/ 229 w 346"/>
                <a:gd name="T61" fmla="*/ 222 h 293"/>
                <a:gd name="T62" fmla="*/ 201 w 346"/>
                <a:gd name="T63" fmla="*/ 193 h 293"/>
                <a:gd name="T64" fmla="*/ 170 w 346"/>
                <a:gd name="T65" fmla="*/ 203 h 293"/>
                <a:gd name="T66" fmla="*/ 138 w 346"/>
                <a:gd name="T67" fmla="*/ 193 h 293"/>
                <a:gd name="T68" fmla="*/ 110 w 346"/>
                <a:gd name="T69" fmla="*/ 222 h 293"/>
                <a:gd name="T70" fmla="*/ 94 w 346"/>
                <a:gd name="T71" fmla="*/ 222 h 293"/>
                <a:gd name="T72" fmla="*/ 94 w 346"/>
                <a:gd name="T73" fmla="*/ 206 h 293"/>
                <a:gd name="T74" fmla="*/ 122 w 346"/>
                <a:gd name="T75" fmla="*/ 177 h 293"/>
                <a:gd name="T76" fmla="*/ 113 w 346"/>
                <a:gd name="T77" fmla="*/ 146 h 293"/>
                <a:gd name="T78" fmla="*/ 122 w 346"/>
                <a:gd name="T79" fmla="*/ 115 h 293"/>
                <a:gd name="T80" fmla="*/ 94 w 346"/>
                <a:gd name="T81" fmla="*/ 87 h 293"/>
                <a:gd name="T82" fmla="*/ 94 w 346"/>
                <a:gd name="T83" fmla="*/ 71 h 293"/>
                <a:gd name="T84" fmla="*/ 110 w 346"/>
                <a:gd name="T85" fmla="*/ 71 h 293"/>
                <a:gd name="T86" fmla="*/ 138 w 346"/>
                <a:gd name="T87" fmla="*/ 99 h 293"/>
                <a:gd name="T88" fmla="*/ 170 w 346"/>
                <a:gd name="T89" fmla="*/ 90 h 293"/>
                <a:gd name="T90" fmla="*/ 201 w 346"/>
                <a:gd name="T91" fmla="*/ 99 h 293"/>
                <a:gd name="T92" fmla="*/ 229 w 346"/>
                <a:gd name="T93" fmla="*/ 71 h 293"/>
                <a:gd name="T94" fmla="*/ 245 w 346"/>
                <a:gd name="T95" fmla="*/ 71 h 293"/>
                <a:gd name="T96" fmla="*/ 245 w 346"/>
                <a:gd name="T97" fmla="*/ 87 h 293"/>
                <a:gd name="T98" fmla="*/ 217 w 346"/>
                <a:gd name="T99" fmla="*/ 115 h 293"/>
                <a:gd name="T100" fmla="*/ 226 w 346"/>
                <a:gd name="T101" fmla="*/ 146 h 293"/>
                <a:gd name="T102" fmla="*/ 301 w 346"/>
                <a:gd name="T103" fmla="*/ 146 h 293"/>
                <a:gd name="T104" fmla="*/ 301 w 346"/>
                <a:gd name="T105" fmla="*/ 191 h 293"/>
                <a:gd name="T106" fmla="*/ 290 w 346"/>
                <a:gd name="T107" fmla="*/ 203 h 293"/>
                <a:gd name="T108" fmla="*/ 279 w 346"/>
                <a:gd name="T109" fmla="*/ 191 h 293"/>
                <a:gd name="T110" fmla="*/ 279 w 346"/>
                <a:gd name="T111" fmla="*/ 146 h 293"/>
                <a:gd name="T112" fmla="*/ 279 w 346"/>
                <a:gd name="T113" fmla="*/ 101 h 293"/>
                <a:gd name="T114" fmla="*/ 290 w 346"/>
                <a:gd name="T115" fmla="*/ 90 h 293"/>
                <a:gd name="T116" fmla="*/ 301 w 346"/>
                <a:gd name="T117" fmla="*/ 101 h 293"/>
                <a:gd name="T118" fmla="*/ 301 w 346"/>
                <a:gd name="T119" fmla="*/ 14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293">
                  <a:moveTo>
                    <a:pt x="313" y="0"/>
                  </a:moveTo>
                  <a:cubicBezTo>
                    <a:pt x="79" y="0"/>
                    <a:pt x="79" y="0"/>
                    <a:pt x="79" y="0"/>
                  </a:cubicBezTo>
                  <a:cubicBezTo>
                    <a:pt x="61" y="0"/>
                    <a:pt x="45" y="15"/>
                    <a:pt x="45" y="33"/>
                  </a:cubicBezTo>
                  <a:cubicBezTo>
                    <a:pt x="45" y="45"/>
                    <a:pt x="45" y="45"/>
                    <a:pt x="45" y="45"/>
                  </a:cubicBezTo>
                  <a:cubicBezTo>
                    <a:pt x="11" y="45"/>
                    <a:pt x="11" y="45"/>
                    <a:pt x="11" y="45"/>
                  </a:cubicBezTo>
                  <a:cubicBezTo>
                    <a:pt x="5" y="45"/>
                    <a:pt x="0" y="50"/>
                    <a:pt x="0" y="56"/>
                  </a:cubicBezTo>
                  <a:cubicBezTo>
                    <a:pt x="0" y="124"/>
                    <a:pt x="0" y="124"/>
                    <a:pt x="0" y="124"/>
                  </a:cubicBezTo>
                  <a:cubicBezTo>
                    <a:pt x="0" y="130"/>
                    <a:pt x="5" y="135"/>
                    <a:pt x="11" y="135"/>
                  </a:cubicBezTo>
                  <a:cubicBezTo>
                    <a:pt x="45" y="135"/>
                    <a:pt x="45" y="135"/>
                    <a:pt x="45" y="135"/>
                  </a:cubicBezTo>
                  <a:cubicBezTo>
                    <a:pt x="45" y="146"/>
                    <a:pt x="45" y="146"/>
                    <a:pt x="45" y="146"/>
                  </a:cubicBezTo>
                  <a:cubicBezTo>
                    <a:pt x="45" y="148"/>
                    <a:pt x="45" y="148"/>
                    <a:pt x="45" y="148"/>
                  </a:cubicBezTo>
                  <a:cubicBezTo>
                    <a:pt x="45" y="158"/>
                    <a:pt x="45" y="158"/>
                    <a:pt x="45" y="158"/>
                  </a:cubicBezTo>
                  <a:cubicBezTo>
                    <a:pt x="11" y="158"/>
                    <a:pt x="11" y="158"/>
                    <a:pt x="11" y="158"/>
                  </a:cubicBezTo>
                  <a:cubicBezTo>
                    <a:pt x="5" y="158"/>
                    <a:pt x="0" y="163"/>
                    <a:pt x="0" y="169"/>
                  </a:cubicBezTo>
                  <a:cubicBezTo>
                    <a:pt x="0" y="237"/>
                    <a:pt x="0" y="237"/>
                    <a:pt x="0" y="237"/>
                  </a:cubicBezTo>
                  <a:cubicBezTo>
                    <a:pt x="0" y="243"/>
                    <a:pt x="5" y="248"/>
                    <a:pt x="11" y="248"/>
                  </a:cubicBezTo>
                  <a:cubicBezTo>
                    <a:pt x="45" y="248"/>
                    <a:pt x="45" y="248"/>
                    <a:pt x="45" y="248"/>
                  </a:cubicBezTo>
                  <a:cubicBezTo>
                    <a:pt x="45" y="259"/>
                    <a:pt x="45" y="259"/>
                    <a:pt x="45" y="259"/>
                  </a:cubicBezTo>
                  <a:cubicBezTo>
                    <a:pt x="45" y="278"/>
                    <a:pt x="61" y="293"/>
                    <a:pt x="79" y="293"/>
                  </a:cubicBezTo>
                  <a:cubicBezTo>
                    <a:pt x="313" y="293"/>
                    <a:pt x="313" y="293"/>
                    <a:pt x="313" y="293"/>
                  </a:cubicBezTo>
                  <a:cubicBezTo>
                    <a:pt x="331" y="293"/>
                    <a:pt x="346" y="278"/>
                    <a:pt x="346" y="259"/>
                  </a:cubicBezTo>
                  <a:cubicBezTo>
                    <a:pt x="346" y="148"/>
                    <a:pt x="346" y="148"/>
                    <a:pt x="346" y="148"/>
                  </a:cubicBezTo>
                  <a:cubicBezTo>
                    <a:pt x="346" y="146"/>
                    <a:pt x="346" y="146"/>
                    <a:pt x="346" y="146"/>
                  </a:cubicBezTo>
                  <a:cubicBezTo>
                    <a:pt x="346" y="33"/>
                    <a:pt x="346" y="33"/>
                    <a:pt x="346" y="33"/>
                  </a:cubicBezTo>
                  <a:cubicBezTo>
                    <a:pt x="346" y="15"/>
                    <a:pt x="331" y="0"/>
                    <a:pt x="313" y="0"/>
                  </a:cubicBezTo>
                  <a:close/>
                  <a:moveTo>
                    <a:pt x="226" y="146"/>
                  </a:moveTo>
                  <a:cubicBezTo>
                    <a:pt x="226" y="151"/>
                    <a:pt x="225" y="155"/>
                    <a:pt x="225" y="159"/>
                  </a:cubicBezTo>
                  <a:cubicBezTo>
                    <a:pt x="223" y="166"/>
                    <a:pt x="220" y="172"/>
                    <a:pt x="217" y="177"/>
                  </a:cubicBezTo>
                  <a:cubicBezTo>
                    <a:pt x="245" y="206"/>
                    <a:pt x="245" y="206"/>
                    <a:pt x="245" y="206"/>
                  </a:cubicBezTo>
                  <a:cubicBezTo>
                    <a:pt x="250" y="210"/>
                    <a:pt x="250" y="218"/>
                    <a:pt x="245" y="222"/>
                  </a:cubicBezTo>
                  <a:cubicBezTo>
                    <a:pt x="241" y="226"/>
                    <a:pt x="234" y="226"/>
                    <a:pt x="229" y="222"/>
                  </a:cubicBezTo>
                  <a:cubicBezTo>
                    <a:pt x="201" y="193"/>
                    <a:pt x="201" y="193"/>
                    <a:pt x="201" y="193"/>
                  </a:cubicBezTo>
                  <a:cubicBezTo>
                    <a:pt x="192" y="199"/>
                    <a:pt x="181" y="203"/>
                    <a:pt x="170" y="203"/>
                  </a:cubicBezTo>
                  <a:cubicBezTo>
                    <a:pt x="158" y="203"/>
                    <a:pt x="147" y="199"/>
                    <a:pt x="138" y="193"/>
                  </a:cubicBezTo>
                  <a:cubicBezTo>
                    <a:pt x="110" y="222"/>
                    <a:pt x="110" y="222"/>
                    <a:pt x="110" y="222"/>
                  </a:cubicBezTo>
                  <a:cubicBezTo>
                    <a:pt x="105" y="226"/>
                    <a:pt x="98" y="226"/>
                    <a:pt x="94" y="222"/>
                  </a:cubicBezTo>
                  <a:cubicBezTo>
                    <a:pt x="89" y="218"/>
                    <a:pt x="89" y="210"/>
                    <a:pt x="94" y="206"/>
                  </a:cubicBezTo>
                  <a:cubicBezTo>
                    <a:pt x="122" y="177"/>
                    <a:pt x="122" y="177"/>
                    <a:pt x="122" y="177"/>
                  </a:cubicBezTo>
                  <a:cubicBezTo>
                    <a:pt x="117" y="169"/>
                    <a:pt x="113" y="158"/>
                    <a:pt x="113" y="146"/>
                  </a:cubicBezTo>
                  <a:cubicBezTo>
                    <a:pt x="113" y="135"/>
                    <a:pt x="117" y="124"/>
                    <a:pt x="122" y="115"/>
                  </a:cubicBezTo>
                  <a:cubicBezTo>
                    <a:pt x="94" y="87"/>
                    <a:pt x="94" y="87"/>
                    <a:pt x="94" y="87"/>
                  </a:cubicBezTo>
                  <a:cubicBezTo>
                    <a:pt x="89" y="82"/>
                    <a:pt x="89" y="75"/>
                    <a:pt x="94" y="71"/>
                  </a:cubicBezTo>
                  <a:cubicBezTo>
                    <a:pt x="98" y="66"/>
                    <a:pt x="105" y="66"/>
                    <a:pt x="110" y="71"/>
                  </a:cubicBezTo>
                  <a:cubicBezTo>
                    <a:pt x="138" y="99"/>
                    <a:pt x="138" y="99"/>
                    <a:pt x="138" y="99"/>
                  </a:cubicBezTo>
                  <a:cubicBezTo>
                    <a:pt x="147" y="93"/>
                    <a:pt x="158" y="90"/>
                    <a:pt x="170" y="90"/>
                  </a:cubicBezTo>
                  <a:cubicBezTo>
                    <a:pt x="181" y="90"/>
                    <a:pt x="192" y="93"/>
                    <a:pt x="201" y="99"/>
                  </a:cubicBezTo>
                  <a:cubicBezTo>
                    <a:pt x="229" y="71"/>
                    <a:pt x="229" y="71"/>
                    <a:pt x="229" y="71"/>
                  </a:cubicBezTo>
                  <a:cubicBezTo>
                    <a:pt x="234" y="66"/>
                    <a:pt x="241" y="66"/>
                    <a:pt x="245" y="71"/>
                  </a:cubicBezTo>
                  <a:cubicBezTo>
                    <a:pt x="250" y="75"/>
                    <a:pt x="250" y="82"/>
                    <a:pt x="245" y="87"/>
                  </a:cubicBezTo>
                  <a:cubicBezTo>
                    <a:pt x="217" y="115"/>
                    <a:pt x="217" y="115"/>
                    <a:pt x="217" y="115"/>
                  </a:cubicBezTo>
                  <a:cubicBezTo>
                    <a:pt x="222" y="124"/>
                    <a:pt x="226" y="135"/>
                    <a:pt x="226" y="146"/>
                  </a:cubicBezTo>
                  <a:close/>
                  <a:moveTo>
                    <a:pt x="301" y="146"/>
                  </a:moveTo>
                  <a:cubicBezTo>
                    <a:pt x="301" y="191"/>
                    <a:pt x="301" y="191"/>
                    <a:pt x="301" y="191"/>
                  </a:cubicBezTo>
                  <a:cubicBezTo>
                    <a:pt x="301" y="198"/>
                    <a:pt x="296" y="203"/>
                    <a:pt x="290" y="203"/>
                  </a:cubicBezTo>
                  <a:cubicBezTo>
                    <a:pt x="284" y="203"/>
                    <a:pt x="279" y="198"/>
                    <a:pt x="279" y="191"/>
                  </a:cubicBezTo>
                  <a:cubicBezTo>
                    <a:pt x="279" y="146"/>
                    <a:pt x="279" y="146"/>
                    <a:pt x="279" y="146"/>
                  </a:cubicBezTo>
                  <a:cubicBezTo>
                    <a:pt x="279" y="101"/>
                    <a:pt x="279" y="101"/>
                    <a:pt x="279" y="101"/>
                  </a:cubicBezTo>
                  <a:cubicBezTo>
                    <a:pt x="279" y="95"/>
                    <a:pt x="284" y="90"/>
                    <a:pt x="290" y="90"/>
                  </a:cubicBezTo>
                  <a:cubicBezTo>
                    <a:pt x="296" y="90"/>
                    <a:pt x="301" y="95"/>
                    <a:pt x="301" y="101"/>
                  </a:cubicBezTo>
                  <a:lnTo>
                    <a:pt x="301"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sp>
        <p:nvSpPr>
          <p:cNvPr id="46" name="Freeform 5">
            <a:extLst>
              <a:ext uri="{FF2B5EF4-FFF2-40B4-BE49-F238E27FC236}">
                <a16:creationId xmlns:a16="http://schemas.microsoft.com/office/drawing/2014/main" id="{D37894A8-2411-4CF7-BFEC-094B31C7C1C9}"/>
              </a:ext>
            </a:extLst>
          </p:cNvPr>
          <p:cNvSpPr>
            <a:spLocks noEditPoints="1"/>
          </p:cNvSpPr>
          <p:nvPr/>
        </p:nvSpPr>
        <p:spPr bwMode="auto">
          <a:xfrm>
            <a:off x="5534976" y="2781898"/>
            <a:ext cx="207246" cy="401538"/>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nvGrpSpPr>
          <p:cNvPr id="49" name="Group 48">
            <a:extLst>
              <a:ext uri="{FF2B5EF4-FFF2-40B4-BE49-F238E27FC236}">
                <a16:creationId xmlns:a16="http://schemas.microsoft.com/office/drawing/2014/main" id="{08EC146E-7325-41A7-8326-DE00481C245D}"/>
              </a:ext>
            </a:extLst>
          </p:cNvPr>
          <p:cNvGrpSpPr/>
          <p:nvPr/>
        </p:nvGrpSpPr>
        <p:grpSpPr>
          <a:xfrm>
            <a:off x="6580912" y="2921265"/>
            <a:ext cx="1147242" cy="851801"/>
            <a:chOff x="5865406" y="2421059"/>
            <a:chExt cx="1124849" cy="835175"/>
          </a:xfrm>
        </p:grpSpPr>
        <p:sp>
          <p:nvSpPr>
            <p:cNvPr id="25" name="TextBox 24">
              <a:extLst>
                <a:ext uri="{FF2B5EF4-FFF2-40B4-BE49-F238E27FC236}">
                  <a16:creationId xmlns:a16="http://schemas.microsoft.com/office/drawing/2014/main" id="{B056A75D-9990-4F1B-A315-6A535F57A8A0}"/>
                </a:ext>
              </a:extLst>
            </p:cNvPr>
            <p:cNvSpPr txBox="1"/>
            <p:nvPr/>
          </p:nvSpPr>
          <p:spPr>
            <a:xfrm>
              <a:off x="5865406" y="2421059"/>
              <a:ext cx="388182" cy="122652"/>
            </a:xfrm>
            <a:prstGeom prst="rect">
              <a:avLst/>
            </a:prstGeom>
            <a:noFill/>
          </p:spPr>
          <p:txBody>
            <a:bodyPr wrap="square" lIns="0" tIns="0" rIns="0" bIns="0" rtlCol="0">
              <a:noAutofit/>
            </a:bodyPr>
            <a:lstStyle/>
            <a:p>
              <a:pPr algn="ctr" defTabSz="932597">
                <a:lnSpc>
                  <a:spcPct val="90000"/>
                </a:lnSpc>
                <a:spcAft>
                  <a:spcPts val="600"/>
                </a:spcAft>
                <a:defRPr/>
              </a:pPr>
              <a:r>
                <a:rPr lang="en-US" sz="1071" b="1" dirty="0">
                  <a:solidFill>
                    <a:srgbClr val="0072C6"/>
                  </a:solidFill>
                  <a:latin typeface="Segoe UI" panose="020B0502040204020203" pitchFamily="34" charset="0"/>
                  <a:ea typeface="Segoe UI" panose="020B0502040204020203" pitchFamily="34" charset="0"/>
                  <a:cs typeface="Segoe UI" panose="020B0502040204020203" pitchFamily="34" charset="0"/>
                </a:rPr>
                <a:t>KEK</a:t>
              </a:r>
            </a:p>
          </p:txBody>
        </p:sp>
        <p:grpSp>
          <p:nvGrpSpPr>
            <p:cNvPr id="48" name="Group 47">
              <a:extLst>
                <a:ext uri="{FF2B5EF4-FFF2-40B4-BE49-F238E27FC236}">
                  <a16:creationId xmlns:a16="http://schemas.microsoft.com/office/drawing/2014/main" id="{354CA31D-6280-4DDE-8B42-670575573740}"/>
                </a:ext>
              </a:extLst>
            </p:cNvPr>
            <p:cNvGrpSpPr/>
            <p:nvPr/>
          </p:nvGrpSpPr>
          <p:grpSpPr>
            <a:xfrm>
              <a:off x="6168532" y="2434511"/>
              <a:ext cx="821723" cy="821723"/>
              <a:chOff x="6168532" y="2434511"/>
              <a:chExt cx="821723" cy="821723"/>
            </a:xfrm>
          </p:grpSpPr>
          <p:sp>
            <p:nvSpPr>
              <p:cNvPr id="22" name="TextBox 21">
                <a:extLst>
                  <a:ext uri="{FF2B5EF4-FFF2-40B4-BE49-F238E27FC236}">
                    <a16:creationId xmlns:a16="http://schemas.microsoft.com/office/drawing/2014/main" id="{B79AF700-2737-4BA8-B1B5-2CB03C69B999}"/>
                  </a:ext>
                </a:extLst>
              </p:cNvPr>
              <p:cNvSpPr txBox="1"/>
              <p:nvPr/>
            </p:nvSpPr>
            <p:spPr>
              <a:xfrm>
                <a:off x="6310911" y="3004876"/>
                <a:ext cx="536963" cy="179794"/>
              </a:xfrm>
              <a:prstGeom prst="rect">
                <a:avLst/>
              </a:prstGeom>
              <a:noFill/>
            </p:spPr>
            <p:txBody>
              <a:bodyPr wrap="square" lIns="0" tIns="0" rIns="0" bIns="0" rtlCol="0">
                <a:noAutofit/>
              </a:bodyPr>
              <a:lstStyle/>
              <a:p>
                <a:pPr algn="ctr" defTabSz="932597">
                  <a:lnSpc>
                    <a:spcPct val="90000"/>
                  </a:lnSpc>
                  <a:spcAft>
                    <a:spcPts val="600"/>
                  </a:spcAft>
                  <a:defRPr/>
                </a:pPr>
                <a:r>
                  <a:rPr lang="en-US" sz="1071" b="1" dirty="0">
                    <a:solidFill>
                      <a:srgbClr val="002050"/>
                    </a:solidFill>
                    <a:latin typeface="Segoe UI" panose="020B0502040204020203" pitchFamily="34" charset="0"/>
                    <a:ea typeface="Segoe UI" panose="020B0502040204020203" pitchFamily="34" charset="0"/>
                    <a:cs typeface="Segoe UI" panose="020B0502040204020203" pitchFamily="34" charset="0"/>
                  </a:rPr>
                  <a:t>BEK</a:t>
                </a:r>
              </a:p>
            </p:txBody>
          </p:sp>
          <p:sp>
            <p:nvSpPr>
              <p:cNvPr id="24" name="Oval 23">
                <a:extLst>
                  <a:ext uri="{FF2B5EF4-FFF2-40B4-BE49-F238E27FC236}">
                    <a16:creationId xmlns:a16="http://schemas.microsoft.com/office/drawing/2014/main" id="{4B8C48C9-32FB-449E-9570-C3FF09C8FF32}"/>
                  </a:ext>
                </a:extLst>
              </p:cNvPr>
              <p:cNvSpPr/>
              <p:nvPr/>
            </p:nvSpPr>
            <p:spPr bwMode="auto">
              <a:xfrm>
                <a:off x="6168532" y="2434511"/>
                <a:ext cx="821723" cy="821723"/>
              </a:xfrm>
              <a:prstGeom prst="ellipse">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Freeform 5">
                <a:extLst>
                  <a:ext uri="{FF2B5EF4-FFF2-40B4-BE49-F238E27FC236}">
                    <a16:creationId xmlns:a16="http://schemas.microsoft.com/office/drawing/2014/main" id="{ACB5220C-8B2B-429D-B1CE-55AEE5406D28}"/>
                  </a:ext>
                </a:extLst>
              </p:cNvPr>
              <p:cNvSpPr>
                <a:spLocks noEditPoints="1"/>
              </p:cNvSpPr>
              <p:nvPr/>
            </p:nvSpPr>
            <p:spPr bwMode="auto">
              <a:xfrm>
                <a:off x="6477791" y="2543711"/>
                <a:ext cx="203201" cy="393700"/>
              </a:xfrm>
              <a:custGeom>
                <a:avLst/>
                <a:gdLst>
                  <a:gd name="T0" fmla="*/ 46 w 46"/>
                  <a:gd name="T1" fmla="*/ 23 h 93"/>
                  <a:gd name="T2" fmla="*/ 23 w 46"/>
                  <a:gd name="T3" fmla="*/ 0 h 93"/>
                  <a:gd name="T4" fmla="*/ 0 w 46"/>
                  <a:gd name="T5" fmla="*/ 23 h 93"/>
                  <a:gd name="T6" fmla="*/ 12 w 46"/>
                  <a:gd name="T7" fmla="*/ 43 h 93"/>
                  <a:gd name="T8" fmla="*/ 12 w 46"/>
                  <a:gd name="T9" fmla="*/ 51 h 93"/>
                  <a:gd name="T10" fmla="*/ 20 w 46"/>
                  <a:gd name="T11" fmla="*/ 60 h 93"/>
                  <a:gd name="T12" fmla="*/ 12 w 46"/>
                  <a:gd name="T13" fmla="*/ 68 h 93"/>
                  <a:gd name="T14" fmla="*/ 20 w 46"/>
                  <a:gd name="T15" fmla="*/ 76 h 93"/>
                  <a:gd name="T16" fmla="*/ 13 w 46"/>
                  <a:gd name="T17" fmla="*/ 83 h 93"/>
                  <a:gd name="T18" fmla="*/ 23 w 46"/>
                  <a:gd name="T19" fmla="*/ 93 h 93"/>
                  <a:gd name="T20" fmla="*/ 33 w 46"/>
                  <a:gd name="T21" fmla="*/ 83 h 93"/>
                  <a:gd name="T22" fmla="*/ 33 w 46"/>
                  <a:gd name="T23" fmla="*/ 44 h 93"/>
                  <a:gd name="T24" fmla="*/ 46 w 46"/>
                  <a:gd name="T25" fmla="*/ 23 h 93"/>
                  <a:gd name="T26" fmla="*/ 23 w 46"/>
                  <a:gd name="T27" fmla="*/ 10 h 93"/>
                  <a:gd name="T28" fmla="*/ 30 w 46"/>
                  <a:gd name="T29" fmla="*/ 17 h 93"/>
                  <a:gd name="T30" fmla="*/ 23 w 46"/>
                  <a:gd name="T31" fmla="*/ 25 h 93"/>
                  <a:gd name="T32" fmla="*/ 15 w 46"/>
                  <a:gd name="T33" fmla="*/ 17 h 93"/>
                  <a:gd name="T34" fmla="*/ 23 w 46"/>
                  <a:gd name="T35"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3">
                    <a:moveTo>
                      <a:pt x="46" y="23"/>
                    </a:moveTo>
                    <a:cubicBezTo>
                      <a:pt x="46" y="10"/>
                      <a:pt x="35" y="0"/>
                      <a:pt x="23" y="0"/>
                    </a:cubicBezTo>
                    <a:cubicBezTo>
                      <a:pt x="10" y="0"/>
                      <a:pt x="0" y="10"/>
                      <a:pt x="0" y="23"/>
                    </a:cubicBezTo>
                    <a:cubicBezTo>
                      <a:pt x="0" y="32"/>
                      <a:pt x="5" y="40"/>
                      <a:pt x="12" y="43"/>
                    </a:cubicBezTo>
                    <a:cubicBezTo>
                      <a:pt x="12" y="51"/>
                      <a:pt x="12" y="51"/>
                      <a:pt x="12" y="51"/>
                    </a:cubicBezTo>
                    <a:cubicBezTo>
                      <a:pt x="20" y="60"/>
                      <a:pt x="20" y="60"/>
                      <a:pt x="20" y="60"/>
                    </a:cubicBezTo>
                    <a:cubicBezTo>
                      <a:pt x="12" y="68"/>
                      <a:pt x="12" y="68"/>
                      <a:pt x="12" y="68"/>
                    </a:cubicBezTo>
                    <a:cubicBezTo>
                      <a:pt x="20" y="76"/>
                      <a:pt x="20" y="76"/>
                      <a:pt x="20" y="76"/>
                    </a:cubicBezTo>
                    <a:cubicBezTo>
                      <a:pt x="13" y="83"/>
                      <a:pt x="13" y="83"/>
                      <a:pt x="13" y="83"/>
                    </a:cubicBezTo>
                    <a:cubicBezTo>
                      <a:pt x="23" y="93"/>
                      <a:pt x="23" y="93"/>
                      <a:pt x="23" y="93"/>
                    </a:cubicBezTo>
                    <a:cubicBezTo>
                      <a:pt x="33" y="83"/>
                      <a:pt x="33" y="83"/>
                      <a:pt x="33" y="83"/>
                    </a:cubicBezTo>
                    <a:cubicBezTo>
                      <a:pt x="33" y="44"/>
                      <a:pt x="33" y="44"/>
                      <a:pt x="33" y="44"/>
                    </a:cubicBezTo>
                    <a:cubicBezTo>
                      <a:pt x="40" y="40"/>
                      <a:pt x="46" y="32"/>
                      <a:pt x="46" y="23"/>
                    </a:cubicBezTo>
                    <a:close/>
                    <a:moveTo>
                      <a:pt x="23" y="10"/>
                    </a:moveTo>
                    <a:cubicBezTo>
                      <a:pt x="27" y="10"/>
                      <a:pt x="30" y="13"/>
                      <a:pt x="30" y="17"/>
                    </a:cubicBezTo>
                    <a:cubicBezTo>
                      <a:pt x="30" y="21"/>
                      <a:pt x="27" y="25"/>
                      <a:pt x="23" y="25"/>
                    </a:cubicBezTo>
                    <a:cubicBezTo>
                      <a:pt x="19" y="25"/>
                      <a:pt x="15" y="21"/>
                      <a:pt x="15" y="17"/>
                    </a:cubicBezTo>
                    <a:cubicBezTo>
                      <a:pt x="15" y="13"/>
                      <a:pt x="19" y="10"/>
                      <a:pt x="23" y="1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grpSp>
      <p:sp>
        <p:nvSpPr>
          <p:cNvPr id="51" name="TextBox 50">
            <a:extLst>
              <a:ext uri="{FF2B5EF4-FFF2-40B4-BE49-F238E27FC236}">
                <a16:creationId xmlns:a16="http://schemas.microsoft.com/office/drawing/2014/main" id="{BC421809-4E4D-45EF-B62B-6A7BE80A2420}"/>
              </a:ext>
            </a:extLst>
          </p:cNvPr>
          <p:cNvSpPr txBox="1"/>
          <p:nvPr/>
        </p:nvSpPr>
        <p:spPr>
          <a:xfrm>
            <a:off x="6833458" y="6256203"/>
            <a:ext cx="969054" cy="227737"/>
          </a:xfrm>
          <a:prstGeom prst="rect">
            <a:avLst/>
          </a:prstGeom>
          <a:noFill/>
        </p:spPr>
        <p:txBody>
          <a:bodyPr wrap="square" lIns="0" tIns="0" rIns="0" bIns="0" rtlCol="0" anchor="ctr">
            <a:noAutofit/>
          </a:bodyPr>
          <a:lstStyle/>
          <a:p>
            <a:pPr algn="ctr" defTabSz="932597" fontAlgn="base">
              <a:lnSpc>
                <a:spcPct val="90000"/>
              </a:lnSpc>
              <a:spcBef>
                <a:spcPct val="0"/>
              </a:spcBef>
              <a:spcAft>
                <a:spcPct val="0"/>
              </a:spcAft>
              <a:defRPr/>
            </a:pPr>
            <a:r>
              <a:rPr lang="en-US" sz="1071" dirty="0">
                <a:solidFill>
                  <a:srgbClr val="0072C6"/>
                </a:solidFill>
                <a:latin typeface="Segoe UI" panose="020B0502040204020203" pitchFamily="34" charset="0"/>
                <a:ea typeface="Segoe UI" panose="020B0502040204020203" pitchFamily="34" charset="0"/>
                <a:cs typeface="Segoe UI" panose="020B0502040204020203" pitchFamily="34" charset="0"/>
              </a:rPr>
              <a:t>Azure Encrypted VM</a:t>
            </a:r>
          </a:p>
        </p:txBody>
      </p:sp>
      <p:grpSp>
        <p:nvGrpSpPr>
          <p:cNvPr id="53" name="Group 52">
            <a:extLst>
              <a:ext uri="{FF2B5EF4-FFF2-40B4-BE49-F238E27FC236}">
                <a16:creationId xmlns:a16="http://schemas.microsoft.com/office/drawing/2014/main" id="{B3BCB4BE-4630-4CB7-BDCD-062F1E40EC9A}"/>
              </a:ext>
            </a:extLst>
          </p:cNvPr>
          <p:cNvGrpSpPr/>
          <p:nvPr/>
        </p:nvGrpSpPr>
        <p:grpSpPr>
          <a:xfrm>
            <a:off x="7001361" y="5571307"/>
            <a:ext cx="645883" cy="490335"/>
            <a:chOff x="3686176" y="4067176"/>
            <a:chExt cx="1298575" cy="985838"/>
          </a:xfrm>
          <a:solidFill>
            <a:schemeClr val="accent1"/>
          </a:solidFill>
        </p:grpSpPr>
        <p:sp>
          <p:nvSpPr>
            <p:cNvPr id="55" name="Freeform 5">
              <a:extLst>
                <a:ext uri="{FF2B5EF4-FFF2-40B4-BE49-F238E27FC236}">
                  <a16:creationId xmlns:a16="http://schemas.microsoft.com/office/drawing/2014/main" id="{F650C978-8EF2-4E89-BA86-3FE59E093C59}"/>
                </a:ext>
              </a:extLst>
            </p:cNvPr>
            <p:cNvSpPr>
              <a:spLocks noEditPoints="1"/>
            </p:cNvSpPr>
            <p:nvPr/>
          </p:nvSpPr>
          <p:spPr bwMode="auto">
            <a:xfrm>
              <a:off x="3686176" y="4067176"/>
              <a:ext cx="1298575" cy="985838"/>
            </a:xfrm>
            <a:custGeom>
              <a:avLst/>
              <a:gdLst>
                <a:gd name="T0" fmla="*/ 51 w 818"/>
                <a:gd name="T1" fmla="*/ 464 h 621"/>
                <a:gd name="T2" fmla="*/ 51 w 818"/>
                <a:gd name="T3" fmla="*/ 51 h 621"/>
                <a:gd name="T4" fmla="*/ 767 w 818"/>
                <a:gd name="T5" fmla="*/ 51 h 621"/>
                <a:gd name="T6" fmla="*/ 767 w 818"/>
                <a:gd name="T7" fmla="*/ 464 h 621"/>
                <a:gd name="T8" fmla="*/ 51 w 818"/>
                <a:gd name="T9" fmla="*/ 464 h 621"/>
                <a:gd name="T10" fmla="*/ 385 w 818"/>
                <a:gd name="T11" fmla="*/ 570 h 621"/>
                <a:gd name="T12" fmla="*/ 256 w 818"/>
                <a:gd name="T13" fmla="*/ 570 h 621"/>
                <a:gd name="T14" fmla="*/ 256 w 818"/>
                <a:gd name="T15" fmla="*/ 621 h 621"/>
                <a:gd name="T16" fmla="*/ 563 w 818"/>
                <a:gd name="T17" fmla="*/ 621 h 621"/>
                <a:gd name="T18" fmla="*/ 563 w 818"/>
                <a:gd name="T19" fmla="*/ 570 h 621"/>
                <a:gd name="T20" fmla="*/ 436 w 818"/>
                <a:gd name="T21" fmla="*/ 570 h 621"/>
                <a:gd name="T22" fmla="*/ 436 w 818"/>
                <a:gd name="T23" fmla="*/ 516 h 621"/>
                <a:gd name="T24" fmla="*/ 818 w 818"/>
                <a:gd name="T25" fmla="*/ 516 h 621"/>
                <a:gd name="T26" fmla="*/ 818 w 818"/>
                <a:gd name="T27" fmla="*/ 0 h 621"/>
                <a:gd name="T28" fmla="*/ 0 w 818"/>
                <a:gd name="T29" fmla="*/ 0 h 621"/>
                <a:gd name="T30" fmla="*/ 0 w 818"/>
                <a:gd name="T31" fmla="*/ 516 h 621"/>
                <a:gd name="T32" fmla="*/ 385 w 818"/>
                <a:gd name="T33" fmla="*/ 516 h 621"/>
                <a:gd name="T34" fmla="*/ 385 w 818"/>
                <a:gd name="T35" fmla="*/ 57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8" h="621">
                  <a:moveTo>
                    <a:pt x="51" y="464"/>
                  </a:moveTo>
                  <a:lnTo>
                    <a:pt x="51" y="51"/>
                  </a:lnTo>
                  <a:lnTo>
                    <a:pt x="767" y="51"/>
                  </a:lnTo>
                  <a:lnTo>
                    <a:pt x="767" y="464"/>
                  </a:lnTo>
                  <a:lnTo>
                    <a:pt x="51" y="464"/>
                  </a:lnTo>
                  <a:close/>
                  <a:moveTo>
                    <a:pt x="385" y="570"/>
                  </a:moveTo>
                  <a:lnTo>
                    <a:pt x="256" y="570"/>
                  </a:lnTo>
                  <a:lnTo>
                    <a:pt x="256" y="621"/>
                  </a:lnTo>
                  <a:lnTo>
                    <a:pt x="563" y="621"/>
                  </a:lnTo>
                  <a:lnTo>
                    <a:pt x="563" y="570"/>
                  </a:lnTo>
                  <a:lnTo>
                    <a:pt x="436" y="570"/>
                  </a:lnTo>
                  <a:lnTo>
                    <a:pt x="436" y="516"/>
                  </a:lnTo>
                  <a:lnTo>
                    <a:pt x="818" y="516"/>
                  </a:lnTo>
                  <a:lnTo>
                    <a:pt x="818" y="0"/>
                  </a:lnTo>
                  <a:lnTo>
                    <a:pt x="0" y="0"/>
                  </a:lnTo>
                  <a:lnTo>
                    <a:pt x="0" y="516"/>
                  </a:lnTo>
                  <a:lnTo>
                    <a:pt x="385" y="516"/>
                  </a:lnTo>
                  <a:lnTo>
                    <a:pt x="385"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6" name="Freeform 6">
              <a:extLst>
                <a:ext uri="{FF2B5EF4-FFF2-40B4-BE49-F238E27FC236}">
                  <a16:creationId xmlns:a16="http://schemas.microsoft.com/office/drawing/2014/main" id="{AA0749ED-7678-4C88-824B-D97184D4517A}"/>
                </a:ext>
              </a:extLst>
            </p:cNvPr>
            <p:cNvSpPr>
              <a:spLocks/>
            </p:cNvSpPr>
            <p:nvPr/>
          </p:nvSpPr>
          <p:spPr bwMode="auto">
            <a:xfrm>
              <a:off x="4032251" y="4357688"/>
              <a:ext cx="260350" cy="274638"/>
            </a:xfrm>
            <a:custGeom>
              <a:avLst/>
              <a:gdLst>
                <a:gd name="T0" fmla="*/ 61 w 61"/>
                <a:gd name="T1" fmla="*/ 0 h 64"/>
                <a:gd name="T2" fmla="*/ 38 w 61"/>
                <a:gd name="T3" fmla="*/ 64 h 64"/>
                <a:gd name="T4" fmla="*/ 22 w 61"/>
                <a:gd name="T5" fmla="*/ 64 h 64"/>
                <a:gd name="T6" fmla="*/ 0 w 61"/>
                <a:gd name="T7" fmla="*/ 0 h 64"/>
                <a:gd name="T8" fmla="*/ 16 w 61"/>
                <a:gd name="T9" fmla="*/ 0 h 64"/>
                <a:gd name="T10" fmla="*/ 29 w 61"/>
                <a:gd name="T11" fmla="*/ 45 h 64"/>
                <a:gd name="T12" fmla="*/ 30 w 61"/>
                <a:gd name="T13" fmla="*/ 51 h 64"/>
                <a:gd name="T14" fmla="*/ 31 w 61"/>
                <a:gd name="T15" fmla="*/ 51 h 64"/>
                <a:gd name="T16" fmla="*/ 32 w 61"/>
                <a:gd name="T17" fmla="*/ 44 h 64"/>
                <a:gd name="T18" fmla="*/ 45 w 61"/>
                <a:gd name="T19" fmla="*/ 0 h 64"/>
                <a:gd name="T20" fmla="*/ 61 w 61"/>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61" y="0"/>
                  </a:moveTo>
                  <a:cubicBezTo>
                    <a:pt x="38" y="64"/>
                    <a:pt x="38" y="64"/>
                    <a:pt x="38" y="64"/>
                  </a:cubicBezTo>
                  <a:cubicBezTo>
                    <a:pt x="22" y="64"/>
                    <a:pt x="22" y="64"/>
                    <a:pt x="22" y="64"/>
                  </a:cubicBezTo>
                  <a:cubicBezTo>
                    <a:pt x="0" y="0"/>
                    <a:pt x="0" y="0"/>
                    <a:pt x="0" y="0"/>
                  </a:cubicBezTo>
                  <a:cubicBezTo>
                    <a:pt x="16" y="0"/>
                    <a:pt x="16" y="0"/>
                    <a:pt x="16" y="0"/>
                  </a:cubicBezTo>
                  <a:cubicBezTo>
                    <a:pt x="29" y="45"/>
                    <a:pt x="29" y="45"/>
                    <a:pt x="29" y="45"/>
                  </a:cubicBezTo>
                  <a:cubicBezTo>
                    <a:pt x="30" y="47"/>
                    <a:pt x="30" y="49"/>
                    <a:pt x="30" y="51"/>
                  </a:cubicBezTo>
                  <a:cubicBezTo>
                    <a:pt x="31" y="51"/>
                    <a:pt x="31" y="51"/>
                    <a:pt x="31" y="51"/>
                  </a:cubicBezTo>
                  <a:cubicBezTo>
                    <a:pt x="31" y="49"/>
                    <a:pt x="31" y="47"/>
                    <a:pt x="32" y="44"/>
                  </a:cubicBezTo>
                  <a:cubicBezTo>
                    <a:pt x="45" y="0"/>
                    <a:pt x="45" y="0"/>
                    <a:pt x="45" y="0"/>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57" name="Freeform 7">
              <a:extLst>
                <a:ext uri="{FF2B5EF4-FFF2-40B4-BE49-F238E27FC236}">
                  <a16:creationId xmlns:a16="http://schemas.microsoft.com/office/drawing/2014/main" id="{2281B70D-9090-459B-9F78-82A9554BC8CA}"/>
                </a:ext>
              </a:extLst>
            </p:cNvPr>
            <p:cNvSpPr>
              <a:spLocks/>
            </p:cNvSpPr>
            <p:nvPr/>
          </p:nvSpPr>
          <p:spPr bwMode="auto">
            <a:xfrm>
              <a:off x="4322763" y="4357688"/>
              <a:ext cx="315913" cy="274638"/>
            </a:xfrm>
            <a:custGeom>
              <a:avLst/>
              <a:gdLst>
                <a:gd name="T0" fmla="*/ 74 w 74"/>
                <a:gd name="T1" fmla="*/ 64 h 64"/>
                <a:gd name="T2" fmla="*/ 60 w 74"/>
                <a:gd name="T3" fmla="*/ 64 h 64"/>
                <a:gd name="T4" fmla="*/ 60 w 74"/>
                <a:gd name="T5" fmla="*/ 26 h 64"/>
                <a:gd name="T6" fmla="*/ 60 w 74"/>
                <a:gd name="T7" fmla="*/ 12 h 64"/>
                <a:gd name="T8" fmla="*/ 60 w 74"/>
                <a:gd name="T9" fmla="*/ 12 h 64"/>
                <a:gd name="T10" fmla="*/ 58 w 74"/>
                <a:gd name="T11" fmla="*/ 20 h 64"/>
                <a:gd name="T12" fmla="*/ 43 w 74"/>
                <a:gd name="T13" fmla="*/ 64 h 64"/>
                <a:gd name="T14" fmla="*/ 31 w 74"/>
                <a:gd name="T15" fmla="*/ 64 h 64"/>
                <a:gd name="T16" fmla="*/ 15 w 74"/>
                <a:gd name="T17" fmla="*/ 21 h 64"/>
                <a:gd name="T18" fmla="*/ 13 w 74"/>
                <a:gd name="T19" fmla="*/ 12 h 64"/>
                <a:gd name="T20" fmla="*/ 13 w 74"/>
                <a:gd name="T21" fmla="*/ 12 h 64"/>
                <a:gd name="T22" fmla="*/ 14 w 74"/>
                <a:gd name="T23" fmla="*/ 29 h 64"/>
                <a:gd name="T24" fmla="*/ 14 w 74"/>
                <a:gd name="T25" fmla="*/ 64 h 64"/>
                <a:gd name="T26" fmla="*/ 0 w 74"/>
                <a:gd name="T27" fmla="*/ 64 h 64"/>
                <a:gd name="T28" fmla="*/ 0 w 74"/>
                <a:gd name="T29" fmla="*/ 0 h 64"/>
                <a:gd name="T30" fmla="*/ 22 w 74"/>
                <a:gd name="T31" fmla="*/ 0 h 64"/>
                <a:gd name="T32" fmla="*/ 35 w 74"/>
                <a:gd name="T33" fmla="*/ 38 h 64"/>
                <a:gd name="T34" fmla="*/ 37 w 74"/>
                <a:gd name="T35" fmla="*/ 47 h 64"/>
                <a:gd name="T36" fmla="*/ 38 w 74"/>
                <a:gd name="T37" fmla="*/ 47 h 64"/>
                <a:gd name="T38" fmla="*/ 40 w 74"/>
                <a:gd name="T39" fmla="*/ 38 h 64"/>
                <a:gd name="T40" fmla="*/ 53 w 74"/>
                <a:gd name="T41" fmla="*/ 0 h 64"/>
                <a:gd name="T42" fmla="*/ 74 w 74"/>
                <a:gd name="T43" fmla="*/ 0 h 64"/>
                <a:gd name="T44" fmla="*/ 74 w 74"/>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64">
                  <a:moveTo>
                    <a:pt x="74" y="64"/>
                  </a:moveTo>
                  <a:cubicBezTo>
                    <a:pt x="60" y="64"/>
                    <a:pt x="60" y="64"/>
                    <a:pt x="60" y="64"/>
                  </a:cubicBezTo>
                  <a:cubicBezTo>
                    <a:pt x="60" y="26"/>
                    <a:pt x="60" y="26"/>
                    <a:pt x="60" y="26"/>
                  </a:cubicBezTo>
                  <a:cubicBezTo>
                    <a:pt x="60" y="21"/>
                    <a:pt x="60" y="17"/>
                    <a:pt x="60" y="12"/>
                  </a:cubicBezTo>
                  <a:cubicBezTo>
                    <a:pt x="60" y="12"/>
                    <a:pt x="60" y="12"/>
                    <a:pt x="60" y="12"/>
                  </a:cubicBezTo>
                  <a:cubicBezTo>
                    <a:pt x="59" y="16"/>
                    <a:pt x="59" y="19"/>
                    <a:pt x="58" y="20"/>
                  </a:cubicBezTo>
                  <a:cubicBezTo>
                    <a:pt x="43" y="64"/>
                    <a:pt x="43" y="64"/>
                    <a:pt x="43" y="64"/>
                  </a:cubicBezTo>
                  <a:cubicBezTo>
                    <a:pt x="31" y="64"/>
                    <a:pt x="31" y="64"/>
                    <a:pt x="31" y="64"/>
                  </a:cubicBezTo>
                  <a:cubicBezTo>
                    <a:pt x="15" y="21"/>
                    <a:pt x="15" y="21"/>
                    <a:pt x="15" y="21"/>
                  </a:cubicBezTo>
                  <a:cubicBezTo>
                    <a:pt x="15" y="20"/>
                    <a:pt x="14" y="17"/>
                    <a:pt x="13" y="12"/>
                  </a:cubicBezTo>
                  <a:cubicBezTo>
                    <a:pt x="13" y="12"/>
                    <a:pt x="13" y="12"/>
                    <a:pt x="13" y="12"/>
                  </a:cubicBezTo>
                  <a:cubicBezTo>
                    <a:pt x="13" y="18"/>
                    <a:pt x="14" y="24"/>
                    <a:pt x="14" y="29"/>
                  </a:cubicBezTo>
                  <a:cubicBezTo>
                    <a:pt x="14" y="64"/>
                    <a:pt x="14" y="64"/>
                    <a:pt x="14" y="64"/>
                  </a:cubicBezTo>
                  <a:cubicBezTo>
                    <a:pt x="0" y="64"/>
                    <a:pt x="0" y="64"/>
                    <a:pt x="0" y="64"/>
                  </a:cubicBezTo>
                  <a:cubicBezTo>
                    <a:pt x="0" y="0"/>
                    <a:pt x="0" y="0"/>
                    <a:pt x="0" y="0"/>
                  </a:cubicBezTo>
                  <a:cubicBezTo>
                    <a:pt x="22" y="0"/>
                    <a:pt x="22" y="0"/>
                    <a:pt x="22" y="0"/>
                  </a:cubicBezTo>
                  <a:cubicBezTo>
                    <a:pt x="35" y="38"/>
                    <a:pt x="35" y="38"/>
                    <a:pt x="35" y="38"/>
                  </a:cubicBezTo>
                  <a:cubicBezTo>
                    <a:pt x="36" y="41"/>
                    <a:pt x="37" y="44"/>
                    <a:pt x="37" y="47"/>
                  </a:cubicBezTo>
                  <a:cubicBezTo>
                    <a:pt x="38" y="47"/>
                    <a:pt x="38" y="47"/>
                    <a:pt x="38" y="47"/>
                  </a:cubicBezTo>
                  <a:cubicBezTo>
                    <a:pt x="38" y="44"/>
                    <a:pt x="39" y="41"/>
                    <a:pt x="40" y="38"/>
                  </a:cubicBezTo>
                  <a:cubicBezTo>
                    <a:pt x="53" y="0"/>
                    <a:pt x="53" y="0"/>
                    <a:pt x="53" y="0"/>
                  </a:cubicBezTo>
                  <a:cubicBezTo>
                    <a:pt x="74" y="0"/>
                    <a:pt x="74" y="0"/>
                    <a:pt x="74" y="0"/>
                  </a:cubicBezTo>
                  <a:lnTo>
                    <a:pt x="7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pic>
        <p:nvPicPr>
          <p:cNvPr id="59" name="Picture 58">
            <a:extLst>
              <a:ext uri="{FF2B5EF4-FFF2-40B4-BE49-F238E27FC236}">
                <a16:creationId xmlns:a16="http://schemas.microsoft.com/office/drawing/2014/main" id="{91B5928D-7344-4E03-BA77-378540F16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524" y="3960799"/>
            <a:ext cx="680464" cy="700378"/>
          </a:xfrm>
          <a:prstGeom prst="rect">
            <a:avLst/>
          </a:prstGeom>
        </p:spPr>
      </p:pic>
      <p:sp>
        <p:nvSpPr>
          <p:cNvPr id="41" name="Title 26">
            <a:extLst>
              <a:ext uri="{FF2B5EF4-FFF2-40B4-BE49-F238E27FC236}">
                <a16:creationId xmlns:a16="http://schemas.microsoft.com/office/drawing/2014/main" id="{AC7C6617-7C20-487D-9694-82FE0CD7151B}"/>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42" name="Text Placeholder 27">
            <a:extLst>
              <a:ext uri="{FF2B5EF4-FFF2-40B4-BE49-F238E27FC236}">
                <a16:creationId xmlns:a16="http://schemas.microsoft.com/office/drawing/2014/main" id="{8F75FDB3-F812-4520-8573-0A7DC3075ED6}"/>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Azure virtual machine disk encryption</a:t>
            </a:r>
          </a:p>
        </p:txBody>
      </p:sp>
    </p:spTree>
    <p:extLst>
      <p:ext uri="{BB962C8B-B14F-4D97-AF65-F5344CB8AC3E}">
        <p14:creationId xmlns:p14="http://schemas.microsoft.com/office/powerpoint/2010/main" val="12227756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3AD4796-9D20-45B2-85AA-ACEA218AB842}"/>
              </a:ext>
            </a:extLst>
          </p:cNvPr>
          <p:cNvSpPr/>
          <p:nvPr/>
        </p:nvSpPr>
        <p:spPr bwMode="auto">
          <a:xfrm>
            <a:off x="7348682" y="2802246"/>
            <a:ext cx="4674547" cy="8189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Finance vault</a:t>
            </a:r>
          </a:p>
        </p:txBody>
      </p:sp>
      <p:sp>
        <p:nvSpPr>
          <p:cNvPr id="5" name="Rectangle 4">
            <a:extLst>
              <a:ext uri="{FF2B5EF4-FFF2-40B4-BE49-F238E27FC236}">
                <a16:creationId xmlns:a16="http://schemas.microsoft.com/office/drawing/2014/main" id="{6B4F5ABE-64A7-43B0-A279-9296CF13DC0D}"/>
              </a:ext>
            </a:extLst>
          </p:cNvPr>
          <p:cNvSpPr/>
          <p:nvPr/>
        </p:nvSpPr>
        <p:spPr bwMode="auto">
          <a:xfrm>
            <a:off x="991096" y="2790370"/>
            <a:ext cx="4672925" cy="82856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HR vault</a:t>
            </a:r>
          </a:p>
        </p:txBody>
      </p:sp>
      <p:sp>
        <p:nvSpPr>
          <p:cNvPr id="26" name="Rectangle 25">
            <a:extLst>
              <a:ext uri="{FF2B5EF4-FFF2-40B4-BE49-F238E27FC236}">
                <a16:creationId xmlns:a16="http://schemas.microsoft.com/office/drawing/2014/main" id="{DDB0D138-691C-4978-84BD-5A17AD9E3325}"/>
              </a:ext>
            </a:extLst>
          </p:cNvPr>
          <p:cNvSpPr/>
          <p:nvPr/>
        </p:nvSpPr>
        <p:spPr bwMode="auto">
          <a:xfrm>
            <a:off x="3543632" y="3655049"/>
            <a:ext cx="2120389" cy="524184"/>
          </a:xfrm>
          <a:prstGeom prst="rect">
            <a:avLst/>
          </a:prstGeom>
          <a:solidFill>
            <a:schemeClr val="bg2">
              <a:lumMod val="50000"/>
              <a:alpha val="3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dirty="0">
                <a:solidFill>
                  <a:srgbClr val="FFFFFF"/>
                </a:solidFill>
                <a:latin typeface="Segoe UI" panose="020B0502040204020203" pitchFamily="34" charset="0"/>
                <a:ea typeface="Segoe UI" panose="020B0502040204020203" pitchFamily="34" charset="0"/>
                <a:cs typeface="Segoe UI" panose="020B0502040204020203" pitchFamily="34" charset="0"/>
              </a:rPr>
              <a:t>View all </a:t>
            </a:r>
          </a:p>
        </p:txBody>
      </p:sp>
      <p:sp>
        <p:nvSpPr>
          <p:cNvPr id="27" name="Rectangle 26">
            <a:extLst>
              <a:ext uri="{FF2B5EF4-FFF2-40B4-BE49-F238E27FC236}">
                <a16:creationId xmlns:a16="http://schemas.microsoft.com/office/drawing/2014/main" id="{F33AD1C0-EA62-4A1E-946F-5B6FB2DB59D3}"/>
              </a:ext>
            </a:extLst>
          </p:cNvPr>
          <p:cNvSpPr/>
          <p:nvPr/>
        </p:nvSpPr>
        <p:spPr bwMode="auto">
          <a:xfrm>
            <a:off x="3543632" y="4211616"/>
            <a:ext cx="2120389" cy="576603"/>
          </a:xfrm>
          <a:prstGeom prst="rect">
            <a:avLst/>
          </a:prstGeom>
          <a:solidFill>
            <a:schemeClr val="bg2">
              <a:lumMod val="2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Enable backup</a:t>
            </a:r>
          </a:p>
        </p:txBody>
      </p:sp>
      <p:sp>
        <p:nvSpPr>
          <p:cNvPr id="28" name="Rectangle 27">
            <a:extLst>
              <a:ext uri="{FF2B5EF4-FFF2-40B4-BE49-F238E27FC236}">
                <a16:creationId xmlns:a16="http://schemas.microsoft.com/office/drawing/2014/main" id="{08D0D947-BA36-4007-9AFD-9C7D6916C116}"/>
              </a:ext>
            </a:extLst>
          </p:cNvPr>
          <p:cNvSpPr/>
          <p:nvPr/>
        </p:nvSpPr>
        <p:spPr bwMode="auto">
          <a:xfrm>
            <a:off x="3543632" y="4820512"/>
            <a:ext cx="2120390" cy="576603"/>
          </a:xfrm>
          <a:prstGeom prst="rect">
            <a:avLst/>
          </a:prstGeom>
          <a:solidFill>
            <a:schemeClr val="bg2">
              <a:lumMod val="25000"/>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Restore</a:t>
            </a:r>
          </a:p>
        </p:txBody>
      </p:sp>
      <p:sp>
        <p:nvSpPr>
          <p:cNvPr id="29" name="Rectangle 28">
            <a:extLst>
              <a:ext uri="{FF2B5EF4-FFF2-40B4-BE49-F238E27FC236}">
                <a16:creationId xmlns:a16="http://schemas.microsoft.com/office/drawing/2014/main" id="{1C6B4969-6CCD-4273-9308-DE1A44665EFE}"/>
              </a:ext>
            </a:extLst>
          </p:cNvPr>
          <p:cNvSpPr/>
          <p:nvPr/>
        </p:nvSpPr>
        <p:spPr bwMode="auto">
          <a:xfrm>
            <a:off x="3543632" y="5429408"/>
            <a:ext cx="2120389" cy="576603"/>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Policy management</a:t>
            </a:r>
          </a:p>
        </p:txBody>
      </p:sp>
      <p:sp>
        <p:nvSpPr>
          <p:cNvPr id="30" name="Rectangle 29">
            <a:extLst>
              <a:ext uri="{FF2B5EF4-FFF2-40B4-BE49-F238E27FC236}">
                <a16:creationId xmlns:a16="http://schemas.microsoft.com/office/drawing/2014/main" id="{6051B907-59A5-4B53-9AB5-1E09C1BF4696}"/>
              </a:ext>
            </a:extLst>
          </p:cNvPr>
          <p:cNvSpPr/>
          <p:nvPr/>
        </p:nvSpPr>
        <p:spPr bwMode="auto">
          <a:xfrm>
            <a:off x="3543631" y="6038304"/>
            <a:ext cx="2120389" cy="576603"/>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Delete-stop b</a:t>
            </a:r>
            <a:r>
              <a:rPr lang="en-US" sz="1428" b="1"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ackup</a:t>
            </a:r>
            <a:endParaRPr lang="en-US" sz="1428"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35" name="Straight Connector 34">
            <a:extLst>
              <a:ext uri="{FF2B5EF4-FFF2-40B4-BE49-F238E27FC236}">
                <a16:creationId xmlns:a16="http://schemas.microsoft.com/office/drawing/2014/main" id="{5A508506-4CCE-454F-A262-80D58D9B6E59}"/>
              </a:ext>
            </a:extLst>
          </p:cNvPr>
          <p:cNvCxnSpPr>
            <a:cxnSpLocks/>
          </p:cNvCxnSpPr>
          <p:nvPr/>
        </p:nvCxnSpPr>
        <p:spPr>
          <a:xfrm flipH="1">
            <a:off x="2293533" y="4149019"/>
            <a:ext cx="1148105" cy="0"/>
          </a:xfrm>
          <a:prstGeom prst="line">
            <a:avLst/>
          </a:prstGeom>
          <a:ln w="22225" cap="rnd">
            <a:solidFill>
              <a:srgbClr val="C6C6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4C1646E-0CC4-4308-AEC4-6950D877D7E2}"/>
              </a:ext>
            </a:extLst>
          </p:cNvPr>
          <p:cNvSpPr txBox="1"/>
          <p:nvPr/>
        </p:nvSpPr>
        <p:spPr>
          <a:xfrm>
            <a:off x="1443814" y="6345966"/>
            <a:ext cx="1247704" cy="145672"/>
          </a:xfrm>
          <a:prstGeom prst="rect">
            <a:avLst/>
          </a:prstGeom>
          <a:noFill/>
        </p:spPr>
        <p:txBody>
          <a:bodyPr wrap="square" lIns="0" tIns="0" rIns="0" bIns="0" rtlCol="0">
            <a:noAutofit/>
          </a:bodyPr>
          <a:lstStyle/>
          <a:p>
            <a:pPr defTabSz="932597">
              <a:lnSpc>
                <a:spcPct val="90000"/>
              </a:lnSpc>
              <a:spcAft>
                <a:spcPts val="612"/>
              </a:spcAft>
              <a:defRPr/>
            </a:pPr>
            <a:r>
              <a:rPr lang="en-US" sz="1071" dirty="0">
                <a:gradFill>
                  <a:gsLst>
                    <a:gs pos="2917">
                      <a:srgbClr val="353535"/>
                    </a:gs>
                    <a:gs pos="30000">
                      <a:srgbClr val="353535"/>
                    </a:gs>
                  </a:gsLst>
                  <a:lin ang="5400000" scaled="0"/>
                </a:gradFill>
                <a:latin typeface="Segoe UI Semilight"/>
              </a:rPr>
              <a:t>Backup contributor</a:t>
            </a:r>
          </a:p>
        </p:txBody>
      </p:sp>
      <p:sp>
        <p:nvSpPr>
          <p:cNvPr id="40" name="TextBox 39">
            <a:extLst>
              <a:ext uri="{FF2B5EF4-FFF2-40B4-BE49-F238E27FC236}">
                <a16:creationId xmlns:a16="http://schemas.microsoft.com/office/drawing/2014/main" id="{D30B4085-9475-4C58-A2A3-46523C930FCE}"/>
              </a:ext>
            </a:extLst>
          </p:cNvPr>
          <p:cNvSpPr txBox="1"/>
          <p:nvPr/>
        </p:nvSpPr>
        <p:spPr>
          <a:xfrm>
            <a:off x="1943952" y="5118686"/>
            <a:ext cx="1017583" cy="145672"/>
          </a:xfrm>
          <a:prstGeom prst="rect">
            <a:avLst/>
          </a:prstGeom>
          <a:noFill/>
        </p:spPr>
        <p:txBody>
          <a:bodyPr wrap="square" lIns="0" tIns="0" rIns="0" bIns="0" rtlCol="0">
            <a:noAutofit/>
          </a:bodyPr>
          <a:lstStyle/>
          <a:p>
            <a:pPr defTabSz="932597">
              <a:lnSpc>
                <a:spcPct val="90000"/>
              </a:lnSpc>
              <a:spcAft>
                <a:spcPts val="612"/>
              </a:spcAft>
              <a:defRPr/>
            </a:pPr>
            <a:r>
              <a:rPr lang="en-US" sz="1071" dirty="0">
                <a:gradFill>
                  <a:gsLst>
                    <a:gs pos="2917">
                      <a:srgbClr val="353535"/>
                    </a:gs>
                    <a:gs pos="30000">
                      <a:srgbClr val="353535"/>
                    </a:gs>
                  </a:gsLst>
                  <a:lin ang="5400000" scaled="0"/>
                </a:gradFill>
                <a:latin typeface="Segoe UI Semilight"/>
              </a:rPr>
              <a:t>Backup operator</a:t>
            </a:r>
          </a:p>
        </p:txBody>
      </p:sp>
      <p:sp>
        <p:nvSpPr>
          <p:cNvPr id="41" name="TextBox 40">
            <a:extLst>
              <a:ext uri="{FF2B5EF4-FFF2-40B4-BE49-F238E27FC236}">
                <a16:creationId xmlns:a16="http://schemas.microsoft.com/office/drawing/2014/main" id="{E28675DF-3D87-499A-9026-6A38049700C4}"/>
              </a:ext>
            </a:extLst>
          </p:cNvPr>
          <p:cNvSpPr txBox="1"/>
          <p:nvPr/>
        </p:nvSpPr>
        <p:spPr>
          <a:xfrm>
            <a:off x="2325399" y="3860787"/>
            <a:ext cx="948210" cy="145672"/>
          </a:xfrm>
          <a:prstGeom prst="rect">
            <a:avLst/>
          </a:prstGeom>
          <a:noFill/>
        </p:spPr>
        <p:txBody>
          <a:bodyPr wrap="square" lIns="0" tIns="0" rIns="0" bIns="0" rtlCol="0">
            <a:noAutofit/>
          </a:bodyPr>
          <a:lstStyle/>
          <a:p>
            <a:pPr defTabSz="932597">
              <a:lnSpc>
                <a:spcPct val="90000"/>
              </a:lnSpc>
              <a:spcAft>
                <a:spcPts val="612"/>
              </a:spcAft>
              <a:defRPr/>
            </a:pPr>
            <a:r>
              <a:rPr lang="en-US" sz="1071" dirty="0">
                <a:gradFill>
                  <a:gsLst>
                    <a:gs pos="2917">
                      <a:srgbClr val="353535"/>
                    </a:gs>
                    <a:gs pos="30000">
                      <a:srgbClr val="353535"/>
                    </a:gs>
                  </a:gsLst>
                  <a:lin ang="5400000" scaled="0"/>
                </a:gradFill>
                <a:latin typeface="Segoe UI Semilight"/>
              </a:rPr>
              <a:t>Backup reader</a:t>
            </a:r>
          </a:p>
        </p:txBody>
      </p:sp>
      <p:cxnSp>
        <p:nvCxnSpPr>
          <p:cNvPr id="43" name="Straight Connector 42">
            <a:extLst>
              <a:ext uri="{FF2B5EF4-FFF2-40B4-BE49-F238E27FC236}">
                <a16:creationId xmlns:a16="http://schemas.microsoft.com/office/drawing/2014/main" id="{C54F107C-BC62-4E70-B568-7EF67DAAECFB}"/>
              </a:ext>
            </a:extLst>
          </p:cNvPr>
          <p:cNvCxnSpPr>
            <a:cxnSpLocks/>
          </p:cNvCxnSpPr>
          <p:nvPr/>
        </p:nvCxnSpPr>
        <p:spPr>
          <a:xfrm>
            <a:off x="1903956" y="3651922"/>
            <a:ext cx="0" cy="413646"/>
          </a:xfrm>
          <a:prstGeom prst="line">
            <a:avLst/>
          </a:prstGeom>
          <a:ln w="22225" cap="rnd">
            <a:solidFill>
              <a:srgbClr val="C6C6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F675FBE2-8FC1-40CE-A247-F2343F727667}"/>
              </a:ext>
            </a:extLst>
          </p:cNvPr>
          <p:cNvSpPr/>
          <p:nvPr/>
        </p:nvSpPr>
        <p:spPr>
          <a:xfrm>
            <a:off x="5759364" y="3644860"/>
            <a:ext cx="499979" cy="2382625"/>
          </a:xfrm>
          <a:prstGeom prst="rightBrace">
            <a:avLst>
              <a:gd name="adj1" fmla="val 0"/>
              <a:gd name="adj2" fmla="val 49456"/>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dirty="0">
              <a:solidFill>
                <a:srgbClr val="353535"/>
              </a:solidFill>
              <a:latin typeface="Segoe UI Semilight"/>
            </a:endParaRPr>
          </a:p>
        </p:txBody>
      </p:sp>
      <p:sp>
        <p:nvSpPr>
          <p:cNvPr id="58" name="TextBox 57">
            <a:extLst>
              <a:ext uri="{FF2B5EF4-FFF2-40B4-BE49-F238E27FC236}">
                <a16:creationId xmlns:a16="http://schemas.microsoft.com/office/drawing/2014/main" id="{C7CB0E05-4704-4F2D-8355-7EC170FD94CF}"/>
              </a:ext>
            </a:extLst>
          </p:cNvPr>
          <p:cNvSpPr txBox="1"/>
          <p:nvPr/>
        </p:nvSpPr>
        <p:spPr>
          <a:xfrm>
            <a:off x="6697722" y="4556834"/>
            <a:ext cx="1656981" cy="52735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b="1" dirty="0">
                <a:solidFill>
                  <a:srgbClr val="0072C6"/>
                </a:solidFill>
                <a:latin typeface="Segoe UI" panose="020B0502040204020203" pitchFamily="34" charset="0"/>
                <a:ea typeface="Segoe UI" panose="020B0502040204020203" pitchFamily="34" charset="0"/>
                <a:cs typeface="Segoe UI" panose="020B0502040204020203" pitchFamily="34" charset="0"/>
              </a:rPr>
              <a:t>Custom role</a:t>
            </a:r>
          </a:p>
        </p:txBody>
      </p:sp>
      <p:pic>
        <p:nvPicPr>
          <p:cNvPr id="38" name="Picture 37">
            <a:extLst>
              <a:ext uri="{FF2B5EF4-FFF2-40B4-BE49-F238E27FC236}">
                <a16:creationId xmlns:a16="http://schemas.microsoft.com/office/drawing/2014/main" id="{92F8F337-3366-43F3-8519-8CE7D1443701}"/>
              </a:ext>
            </a:extLst>
          </p:cNvPr>
          <p:cNvPicPr>
            <a:picLocks noChangeAspect="1"/>
          </p:cNvPicPr>
          <p:nvPr/>
        </p:nvPicPr>
        <p:blipFill>
          <a:blip r:embed="rId3"/>
          <a:stretch>
            <a:fillRect/>
          </a:stretch>
        </p:blipFill>
        <p:spPr>
          <a:xfrm>
            <a:off x="6351274" y="2026122"/>
            <a:ext cx="346447" cy="389638"/>
          </a:xfrm>
          <a:prstGeom prst="rect">
            <a:avLst/>
          </a:prstGeom>
        </p:spPr>
      </p:pic>
      <p:cxnSp>
        <p:nvCxnSpPr>
          <p:cNvPr id="12" name="Connector: Elbow 11">
            <a:extLst>
              <a:ext uri="{FF2B5EF4-FFF2-40B4-BE49-F238E27FC236}">
                <a16:creationId xmlns:a16="http://schemas.microsoft.com/office/drawing/2014/main" id="{D57802FF-62DA-4A7E-B84D-A0D9E92DB21D}"/>
              </a:ext>
            </a:extLst>
          </p:cNvPr>
          <p:cNvCxnSpPr>
            <a:cxnSpLocks/>
            <a:endCxn id="5" idx="0"/>
          </p:cNvCxnSpPr>
          <p:nvPr/>
        </p:nvCxnSpPr>
        <p:spPr>
          <a:xfrm rot="10800000" flipV="1">
            <a:off x="3327558" y="2220939"/>
            <a:ext cx="2931785" cy="569431"/>
          </a:xfrm>
          <a:prstGeom prst="bentConnector2">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53888F1-FB72-4482-AAA9-53AD3B5B342A}"/>
              </a:ext>
            </a:extLst>
          </p:cNvPr>
          <p:cNvCxnSpPr>
            <a:cxnSpLocks/>
            <a:endCxn id="45" idx="0"/>
          </p:cNvCxnSpPr>
          <p:nvPr/>
        </p:nvCxnSpPr>
        <p:spPr>
          <a:xfrm>
            <a:off x="6781685" y="2220940"/>
            <a:ext cx="2904271" cy="581306"/>
          </a:xfrm>
          <a:prstGeom prst="bentConnector2">
            <a:avLst/>
          </a:prstGeom>
          <a:ln w="2222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773DF26-51C9-4092-8B13-4491B7748769}"/>
              </a:ext>
            </a:extLst>
          </p:cNvPr>
          <p:cNvGrpSpPr/>
          <p:nvPr/>
        </p:nvGrpSpPr>
        <p:grpSpPr>
          <a:xfrm>
            <a:off x="7980477" y="2051879"/>
            <a:ext cx="338122" cy="338122"/>
            <a:chOff x="8442960" y="2095500"/>
            <a:chExt cx="391653" cy="391653"/>
          </a:xfrm>
        </p:grpSpPr>
        <p:sp>
          <p:nvSpPr>
            <p:cNvPr id="15" name="Oval 14">
              <a:extLst>
                <a:ext uri="{FF2B5EF4-FFF2-40B4-BE49-F238E27FC236}">
                  <a16:creationId xmlns:a16="http://schemas.microsoft.com/office/drawing/2014/main" id="{E05E2952-895B-4CCF-9B17-84AFC4FFA928}"/>
                </a:ext>
              </a:extLst>
            </p:cNvPr>
            <p:cNvSpPr/>
            <p:nvPr/>
          </p:nvSpPr>
          <p:spPr bwMode="auto">
            <a:xfrm>
              <a:off x="8442960" y="2095500"/>
              <a:ext cx="391653" cy="39165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Freeform 5">
              <a:extLst>
                <a:ext uri="{FF2B5EF4-FFF2-40B4-BE49-F238E27FC236}">
                  <a16:creationId xmlns:a16="http://schemas.microsoft.com/office/drawing/2014/main" id="{0555D1AA-FD0D-44D3-9E93-384F6ECBB9D2}"/>
                </a:ext>
              </a:extLst>
            </p:cNvPr>
            <p:cNvSpPr>
              <a:spLocks/>
            </p:cNvSpPr>
            <p:nvPr/>
          </p:nvSpPr>
          <p:spPr bwMode="auto">
            <a:xfrm>
              <a:off x="8529978" y="2192967"/>
              <a:ext cx="217615" cy="216505"/>
            </a:xfrm>
            <a:custGeom>
              <a:avLst/>
              <a:gdLst>
                <a:gd name="T0" fmla="*/ 28 w 196"/>
                <a:gd name="T1" fmla="*/ 0 h 195"/>
                <a:gd name="T2" fmla="*/ 99 w 196"/>
                <a:gd name="T3" fmla="*/ 73 h 195"/>
                <a:gd name="T4" fmla="*/ 168 w 196"/>
                <a:gd name="T5" fmla="*/ 0 h 195"/>
                <a:gd name="T6" fmla="*/ 193 w 196"/>
                <a:gd name="T7" fmla="*/ 28 h 195"/>
                <a:gd name="T8" fmla="*/ 124 w 196"/>
                <a:gd name="T9" fmla="*/ 98 h 195"/>
                <a:gd name="T10" fmla="*/ 196 w 196"/>
                <a:gd name="T11" fmla="*/ 170 h 195"/>
                <a:gd name="T12" fmla="*/ 168 w 196"/>
                <a:gd name="T13" fmla="*/ 195 h 195"/>
                <a:gd name="T14" fmla="*/ 97 w 196"/>
                <a:gd name="T15" fmla="*/ 125 h 195"/>
                <a:gd name="T16" fmla="*/ 28 w 196"/>
                <a:gd name="T17" fmla="*/ 195 h 195"/>
                <a:gd name="T18" fmla="*/ 3 w 196"/>
                <a:gd name="T19" fmla="*/ 170 h 195"/>
                <a:gd name="T20" fmla="*/ 72 w 196"/>
                <a:gd name="T21" fmla="*/ 100 h 195"/>
                <a:gd name="T22" fmla="*/ 0 w 196"/>
                <a:gd name="T23" fmla="*/ 28 h 195"/>
                <a:gd name="T24" fmla="*/ 28 w 196"/>
                <a:gd name="T25" fmla="*/ 0 h 195"/>
                <a:gd name="T26" fmla="*/ 28 w 196"/>
                <a:gd name="T2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195">
                  <a:moveTo>
                    <a:pt x="28" y="0"/>
                  </a:moveTo>
                  <a:lnTo>
                    <a:pt x="99" y="73"/>
                  </a:lnTo>
                  <a:lnTo>
                    <a:pt x="168" y="0"/>
                  </a:lnTo>
                  <a:lnTo>
                    <a:pt x="193" y="28"/>
                  </a:lnTo>
                  <a:lnTo>
                    <a:pt x="124" y="98"/>
                  </a:lnTo>
                  <a:lnTo>
                    <a:pt x="196" y="170"/>
                  </a:lnTo>
                  <a:lnTo>
                    <a:pt x="168" y="195"/>
                  </a:lnTo>
                  <a:lnTo>
                    <a:pt x="97" y="125"/>
                  </a:lnTo>
                  <a:lnTo>
                    <a:pt x="28" y="195"/>
                  </a:lnTo>
                  <a:lnTo>
                    <a:pt x="3" y="170"/>
                  </a:lnTo>
                  <a:lnTo>
                    <a:pt x="72" y="100"/>
                  </a:lnTo>
                  <a:lnTo>
                    <a:pt x="0" y="28"/>
                  </a:lnTo>
                  <a:lnTo>
                    <a:pt x="28" y="0"/>
                  </a:lnTo>
                  <a:lnTo>
                    <a:pt x="28" y="0"/>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grpSp>
      <p:pic>
        <p:nvPicPr>
          <p:cNvPr id="53" name="Picture 52">
            <a:extLst>
              <a:ext uri="{FF2B5EF4-FFF2-40B4-BE49-F238E27FC236}">
                <a16:creationId xmlns:a16="http://schemas.microsoft.com/office/drawing/2014/main" id="{83224C79-9B98-4B57-9A7C-C11D64F405E1}"/>
              </a:ext>
            </a:extLst>
          </p:cNvPr>
          <p:cNvPicPr>
            <a:picLocks noChangeAspect="1"/>
          </p:cNvPicPr>
          <p:nvPr/>
        </p:nvPicPr>
        <p:blipFill>
          <a:blip r:embed="rId3"/>
          <a:stretch>
            <a:fillRect/>
          </a:stretch>
        </p:blipFill>
        <p:spPr>
          <a:xfrm>
            <a:off x="6351274" y="4581409"/>
            <a:ext cx="346447" cy="389638"/>
          </a:xfrm>
          <a:prstGeom prst="rect">
            <a:avLst/>
          </a:prstGeom>
        </p:spPr>
      </p:pic>
      <p:sp>
        <p:nvSpPr>
          <p:cNvPr id="31" name="Freeform 9">
            <a:extLst>
              <a:ext uri="{FF2B5EF4-FFF2-40B4-BE49-F238E27FC236}">
                <a16:creationId xmlns:a16="http://schemas.microsoft.com/office/drawing/2014/main" id="{D661747C-A272-4F54-9A2A-5DD68A03A467}"/>
              </a:ext>
            </a:extLst>
          </p:cNvPr>
          <p:cNvSpPr>
            <a:spLocks/>
          </p:cNvSpPr>
          <p:nvPr/>
        </p:nvSpPr>
        <p:spPr bwMode="auto">
          <a:xfrm>
            <a:off x="1927018" y="3776096"/>
            <a:ext cx="344869" cy="386966"/>
          </a:xfrm>
          <a:custGeom>
            <a:avLst/>
            <a:gdLst>
              <a:gd name="T0" fmla="*/ 107 w 164"/>
              <a:gd name="T1" fmla="*/ 96 h 184"/>
              <a:gd name="T2" fmla="*/ 132 w 164"/>
              <a:gd name="T3" fmla="*/ 52 h 184"/>
              <a:gd name="T4" fmla="*/ 80 w 164"/>
              <a:gd name="T5" fmla="*/ 0 h 184"/>
              <a:gd name="T6" fmla="*/ 28 w 164"/>
              <a:gd name="T7" fmla="*/ 52 h 184"/>
              <a:gd name="T8" fmla="*/ 54 w 164"/>
              <a:gd name="T9" fmla="*/ 97 h 184"/>
              <a:gd name="T10" fmla="*/ 0 w 164"/>
              <a:gd name="T11" fmla="*/ 174 h 184"/>
              <a:gd name="T12" fmla="*/ 1 w 164"/>
              <a:gd name="T13" fmla="*/ 184 h 184"/>
              <a:gd name="T14" fmla="*/ 163 w 164"/>
              <a:gd name="T15" fmla="*/ 184 h 184"/>
              <a:gd name="T16" fmla="*/ 164 w 164"/>
              <a:gd name="T17" fmla="*/ 174 h 184"/>
              <a:gd name="T18" fmla="*/ 107 w 164"/>
              <a:gd name="T1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84">
                <a:moveTo>
                  <a:pt x="107" y="96"/>
                </a:moveTo>
                <a:cubicBezTo>
                  <a:pt x="122" y="87"/>
                  <a:pt x="132" y="71"/>
                  <a:pt x="132" y="52"/>
                </a:cubicBezTo>
                <a:cubicBezTo>
                  <a:pt x="132" y="23"/>
                  <a:pt x="109" y="0"/>
                  <a:pt x="80" y="0"/>
                </a:cubicBezTo>
                <a:cubicBezTo>
                  <a:pt x="51" y="0"/>
                  <a:pt x="28" y="23"/>
                  <a:pt x="28" y="52"/>
                </a:cubicBezTo>
                <a:cubicBezTo>
                  <a:pt x="28" y="71"/>
                  <a:pt x="39" y="88"/>
                  <a:pt x="54" y="97"/>
                </a:cubicBezTo>
                <a:cubicBezTo>
                  <a:pt x="23" y="108"/>
                  <a:pt x="0" y="139"/>
                  <a:pt x="0" y="174"/>
                </a:cubicBezTo>
                <a:cubicBezTo>
                  <a:pt x="0" y="177"/>
                  <a:pt x="0" y="181"/>
                  <a:pt x="1" y="184"/>
                </a:cubicBezTo>
                <a:cubicBezTo>
                  <a:pt x="163" y="184"/>
                  <a:pt x="163" y="184"/>
                  <a:pt x="163" y="184"/>
                </a:cubicBezTo>
                <a:cubicBezTo>
                  <a:pt x="164" y="181"/>
                  <a:pt x="164" y="177"/>
                  <a:pt x="164" y="174"/>
                </a:cubicBezTo>
                <a:cubicBezTo>
                  <a:pt x="164" y="138"/>
                  <a:pt x="140" y="107"/>
                  <a:pt x="107" y="96"/>
                </a:cubicBezTo>
                <a:close/>
              </a:path>
            </a:pathLst>
          </a:custGeom>
          <a:solidFill>
            <a:srgbClr val="C6C6C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cxnSp>
        <p:nvCxnSpPr>
          <p:cNvPr id="64" name="Straight Connector 63">
            <a:extLst>
              <a:ext uri="{FF2B5EF4-FFF2-40B4-BE49-F238E27FC236}">
                <a16:creationId xmlns:a16="http://schemas.microsoft.com/office/drawing/2014/main" id="{5C88B8C8-DB53-4D89-87D5-B34A3AEEBC09}"/>
              </a:ext>
            </a:extLst>
          </p:cNvPr>
          <p:cNvCxnSpPr>
            <a:cxnSpLocks/>
          </p:cNvCxnSpPr>
          <p:nvPr/>
        </p:nvCxnSpPr>
        <p:spPr>
          <a:xfrm flipH="1">
            <a:off x="1927020" y="5395601"/>
            <a:ext cx="1459407" cy="0"/>
          </a:xfrm>
          <a:prstGeom prst="line">
            <a:avLst/>
          </a:prstGeom>
          <a:ln w="22225" cap="rnd">
            <a:solidFill>
              <a:srgbClr val="76767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FC8513-C02C-4574-9198-7515D073660C}"/>
              </a:ext>
            </a:extLst>
          </p:cNvPr>
          <p:cNvCxnSpPr>
            <a:cxnSpLocks/>
          </p:cNvCxnSpPr>
          <p:nvPr/>
        </p:nvCxnSpPr>
        <p:spPr>
          <a:xfrm>
            <a:off x="1505574" y="3651922"/>
            <a:ext cx="0" cy="1660229"/>
          </a:xfrm>
          <a:prstGeom prst="line">
            <a:avLst/>
          </a:prstGeom>
          <a:ln w="22225" cap="rnd">
            <a:solidFill>
              <a:srgbClr val="76767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9">
            <a:extLst>
              <a:ext uri="{FF2B5EF4-FFF2-40B4-BE49-F238E27FC236}">
                <a16:creationId xmlns:a16="http://schemas.microsoft.com/office/drawing/2014/main" id="{BDE88E1B-6965-4915-AE71-7F89E69596E0}"/>
              </a:ext>
            </a:extLst>
          </p:cNvPr>
          <p:cNvSpPr>
            <a:spLocks/>
          </p:cNvSpPr>
          <p:nvPr/>
        </p:nvSpPr>
        <p:spPr bwMode="auto">
          <a:xfrm>
            <a:off x="1552329" y="5022679"/>
            <a:ext cx="344869" cy="386966"/>
          </a:xfrm>
          <a:custGeom>
            <a:avLst/>
            <a:gdLst>
              <a:gd name="T0" fmla="*/ 107 w 164"/>
              <a:gd name="T1" fmla="*/ 96 h 184"/>
              <a:gd name="T2" fmla="*/ 132 w 164"/>
              <a:gd name="T3" fmla="*/ 52 h 184"/>
              <a:gd name="T4" fmla="*/ 80 w 164"/>
              <a:gd name="T5" fmla="*/ 0 h 184"/>
              <a:gd name="T6" fmla="*/ 28 w 164"/>
              <a:gd name="T7" fmla="*/ 52 h 184"/>
              <a:gd name="T8" fmla="*/ 54 w 164"/>
              <a:gd name="T9" fmla="*/ 97 h 184"/>
              <a:gd name="T10" fmla="*/ 0 w 164"/>
              <a:gd name="T11" fmla="*/ 174 h 184"/>
              <a:gd name="T12" fmla="*/ 1 w 164"/>
              <a:gd name="T13" fmla="*/ 184 h 184"/>
              <a:gd name="T14" fmla="*/ 163 w 164"/>
              <a:gd name="T15" fmla="*/ 184 h 184"/>
              <a:gd name="T16" fmla="*/ 164 w 164"/>
              <a:gd name="T17" fmla="*/ 174 h 184"/>
              <a:gd name="T18" fmla="*/ 107 w 164"/>
              <a:gd name="T1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84">
                <a:moveTo>
                  <a:pt x="107" y="96"/>
                </a:moveTo>
                <a:cubicBezTo>
                  <a:pt x="122" y="87"/>
                  <a:pt x="132" y="71"/>
                  <a:pt x="132" y="52"/>
                </a:cubicBezTo>
                <a:cubicBezTo>
                  <a:pt x="132" y="23"/>
                  <a:pt x="109" y="0"/>
                  <a:pt x="80" y="0"/>
                </a:cubicBezTo>
                <a:cubicBezTo>
                  <a:pt x="51" y="0"/>
                  <a:pt x="28" y="23"/>
                  <a:pt x="28" y="52"/>
                </a:cubicBezTo>
                <a:cubicBezTo>
                  <a:pt x="28" y="71"/>
                  <a:pt x="39" y="88"/>
                  <a:pt x="54" y="97"/>
                </a:cubicBezTo>
                <a:cubicBezTo>
                  <a:pt x="23" y="108"/>
                  <a:pt x="0" y="139"/>
                  <a:pt x="0" y="174"/>
                </a:cubicBezTo>
                <a:cubicBezTo>
                  <a:pt x="0" y="177"/>
                  <a:pt x="0" y="181"/>
                  <a:pt x="1" y="184"/>
                </a:cubicBezTo>
                <a:cubicBezTo>
                  <a:pt x="163" y="184"/>
                  <a:pt x="163" y="184"/>
                  <a:pt x="163" y="184"/>
                </a:cubicBezTo>
                <a:cubicBezTo>
                  <a:pt x="164" y="181"/>
                  <a:pt x="164" y="177"/>
                  <a:pt x="164" y="174"/>
                </a:cubicBezTo>
                <a:cubicBezTo>
                  <a:pt x="164" y="138"/>
                  <a:pt x="140" y="107"/>
                  <a:pt x="107" y="96"/>
                </a:cubicBezTo>
                <a:close/>
              </a:path>
            </a:pathLst>
          </a:custGeom>
          <a:solidFill>
            <a:srgbClr val="76767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cxnSp>
        <p:nvCxnSpPr>
          <p:cNvPr id="74" name="Straight Connector 73">
            <a:extLst>
              <a:ext uri="{FF2B5EF4-FFF2-40B4-BE49-F238E27FC236}">
                <a16:creationId xmlns:a16="http://schemas.microsoft.com/office/drawing/2014/main" id="{8B2F2486-44AD-4A2C-9731-67F3097ABD64}"/>
              </a:ext>
            </a:extLst>
          </p:cNvPr>
          <p:cNvCxnSpPr>
            <a:cxnSpLocks/>
          </p:cNvCxnSpPr>
          <p:nvPr/>
        </p:nvCxnSpPr>
        <p:spPr>
          <a:xfrm flipH="1">
            <a:off x="1426883" y="6636925"/>
            <a:ext cx="2014755" cy="0"/>
          </a:xfrm>
          <a:prstGeom prst="line">
            <a:avLst/>
          </a:prstGeom>
          <a:ln w="22225" cap="rnd">
            <a:solidFill>
              <a:srgbClr val="15151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F62FBA0-7731-4C67-A877-D46202BA3FA1}"/>
              </a:ext>
            </a:extLst>
          </p:cNvPr>
          <p:cNvCxnSpPr>
            <a:cxnSpLocks/>
          </p:cNvCxnSpPr>
          <p:nvPr/>
        </p:nvCxnSpPr>
        <p:spPr>
          <a:xfrm>
            <a:off x="1005436" y="3651922"/>
            <a:ext cx="0" cy="2901552"/>
          </a:xfrm>
          <a:prstGeom prst="line">
            <a:avLst/>
          </a:prstGeom>
          <a:ln w="22225" cap="rnd">
            <a:solidFill>
              <a:srgbClr val="15151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6" name="Freeform 9">
            <a:extLst>
              <a:ext uri="{FF2B5EF4-FFF2-40B4-BE49-F238E27FC236}">
                <a16:creationId xmlns:a16="http://schemas.microsoft.com/office/drawing/2014/main" id="{CD44825A-AEB7-45CF-A0B2-BFFF6FA6D235}"/>
              </a:ext>
            </a:extLst>
          </p:cNvPr>
          <p:cNvSpPr>
            <a:spLocks/>
          </p:cNvSpPr>
          <p:nvPr/>
        </p:nvSpPr>
        <p:spPr bwMode="auto">
          <a:xfrm>
            <a:off x="1052191" y="6264002"/>
            <a:ext cx="344869" cy="386966"/>
          </a:xfrm>
          <a:custGeom>
            <a:avLst/>
            <a:gdLst>
              <a:gd name="T0" fmla="*/ 107 w 164"/>
              <a:gd name="T1" fmla="*/ 96 h 184"/>
              <a:gd name="T2" fmla="*/ 132 w 164"/>
              <a:gd name="T3" fmla="*/ 52 h 184"/>
              <a:gd name="T4" fmla="*/ 80 w 164"/>
              <a:gd name="T5" fmla="*/ 0 h 184"/>
              <a:gd name="T6" fmla="*/ 28 w 164"/>
              <a:gd name="T7" fmla="*/ 52 h 184"/>
              <a:gd name="T8" fmla="*/ 54 w 164"/>
              <a:gd name="T9" fmla="*/ 97 h 184"/>
              <a:gd name="T10" fmla="*/ 0 w 164"/>
              <a:gd name="T11" fmla="*/ 174 h 184"/>
              <a:gd name="T12" fmla="*/ 1 w 164"/>
              <a:gd name="T13" fmla="*/ 184 h 184"/>
              <a:gd name="T14" fmla="*/ 163 w 164"/>
              <a:gd name="T15" fmla="*/ 184 h 184"/>
              <a:gd name="T16" fmla="*/ 164 w 164"/>
              <a:gd name="T17" fmla="*/ 174 h 184"/>
              <a:gd name="T18" fmla="*/ 107 w 164"/>
              <a:gd name="T1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84">
                <a:moveTo>
                  <a:pt x="107" y="96"/>
                </a:moveTo>
                <a:cubicBezTo>
                  <a:pt x="122" y="87"/>
                  <a:pt x="132" y="71"/>
                  <a:pt x="132" y="52"/>
                </a:cubicBezTo>
                <a:cubicBezTo>
                  <a:pt x="132" y="23"/>
                  <a:pt x="109" y="0"/>
                  <a:pt x="80" y="0"/>
                </a:cubicBezTo>
                <a:cubicBezTo>
                  <a:pt x="51" y="0"/>
                  <a:pt x="28" y="23"/>
                  <a:pt x="28" y="52"/>
                </a:cubicBezTo>
                <a:cubicBezTo>
                  <a:pt x="28" y="71"/>
                  <a:pt x="39" y="88"/>
                  <a:pt x="54" y="97"/>
                </a:cubicBezTo>
                <a:cubicBezTo>
                  <a:pt x="23" y="108"/>
                  <a:pt x="0" y="139"/>
                  <a:pt x="0" y="174"/>
                </a:cubicBezTo>
                <a:cubicBezTo>
                  <a:pt x="0" y="177"/>
                  <a:pt x="0" y="181"/>
                  <a:pt x="1" y="184"/>
                </a:cubicBezTo>
                <a:cubicBezTo>
                  <a:pt x="163" y="184"/>
                  <a:pt x="163" y="184"/>
                  <a:pt x="163" y="184"/>
                </a:cubicBezTo>
                <a:cubicBezTo>
                  <a:pt x="164" y="181"/>
                  <a:pt x="164" y="177"/>
                  <a:pt x="164" y="174"/>
                </a:cubicBezTo>
                <a:cubicBezTo>
                  <a:pt x="164" y="138"/>
                  <a:pt x="140" y="107"/>
                  <a:pt x="107" y="96"/>
                </a:cubicBezTo>
                <a:close/>
              </a:path>
            </a:pathLst>
          </a:custGeom>
          <a:solidFill>
            <a:srgbClr val="151515"/>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505050"/>
              </a:solidFill>
              <a:latin typeface="Segoe UI Semilight"/>
            </a:endParaRPr>
          </a:p>
        </p:txBody>
      </p:sp>
      <p:sp>
        <p:nvSpPr>
          <p:cNvPr id="32" name="Title 26">
            <a:extLst>
              <a:ext uri="{FF2B5EF4-FFF2-40B4-BE49-F238E27FC236}">
                <a16:creationId xmlns:a16="http://schemas.microsoft.com/office/drawing/2014/main" id="{B7E0D692-C4C8-48EF-9C12-770585CA22BA}"/>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Backup</a:t>
            </a:r>
          </a:p>
        </p:txBody>
      </p:sp>
      <p:sp>
        <p:nvSpPr>
          <p:cNvPr id="33" name="Text Placeholder 27">
            <a:extLst>
              <a:ext uri="{FF2B5EF4-FFF2-40B4-BE49-F238E27FC236}">
                <a16:creationId xmlns:a16="http://schemas.microsoft.com/office/drawing/2014/main" id="{D86BD3D4-EE11-4470-A7A2-D587C33B14DE}"/>
              </a:ext>
            </a:extLst>
          </p:cNvPr>
          <p:cNvSpPr txBox="1">
            <a:spLocks/>
          </p:cNvSpPr>
          <p:nvPr/>
        </p:nvSpPr>
        <p:spPr>
          <a:xfrm>
            <a:off x="434975" y="910404"/>
            <a:ext cx="1156335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bold"/>
              </a:rPr>
              <a:t>Isolation and access control</a:t>
            </a:r>
          </a:p>
        </p:txBody>
      </p:sp>
    </p:spTree>
    <p:extLst>
      <p:ext uri="{BB962C8B-B14F-4D97-AF65-F5344CB8AC3E}">
        <p14:creationId xmlns:p14="http://schemas.microsoft.com/office/powerpoint/2010/main" val="34857187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Azure Site Recovery</a:t>
            </a:r>
            <a:endParaRPr lang="en-US" dirty="0">
              <a:solidFill>
                <a:schemeClr val="tx1"/>
              </a:solidFill>
            </a:endParaRPr>
          </a:p>
        </p:txBody>
      </p:sp>
    </p:spTree>
    <p:extLst>
      <p:ext uri="{BB962C8B-B14F-4D97-AF65-F5344CB8AC3E}">
        <p14:creationId xmlns:p14="http://schemas.microsoft.com/office/powerpoint/2010/main" val="4469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6CE020-CC0E-49F5-A4C8-A4EBA8FCF0BD}"/>
              </a:ext>
            </a:extLst>
          </p:cNvPr>
          <p:cNvSpPr txBox="1">
            <a:spLocks noGrp="1"/>
          </p:cNvSpPr>
          <p:nvPr>
            <p:ph type="title"/>
          </p:nvPr>
        </p:nvSpPr>
        <p:spPr>
          <a:xfrm>
            <a:off x="434975" y="227013"/>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dirty="0">
                <a:solidFill>
                  <a:srgbClr val="0078D7"/>
                </a:solidFill>
                <a:latin typeface="Segoe UI Semibold"/>
              </a:rPr>
              <a:t>Azure Site Recovery</a:t>
            </a:r>
          </a:p>
        </p:txBody>
      </p:sp>
      <p:sp>
        <p:nvSpPr>
          <p:cNvPr id="5" name="TextBox 4">
            <a:extLst>
              <a:ext uri="{FF2B5EF4-FFF2-40B4-BE49-F238E27FC236}">
                <a16:creationId xmlns:a16="http://schemas.microsoft.com/office/drawing/2014/main" id="{60BFE5B8-E2F7-45FF-B5D5-D0F2F10254EB}"/>
              </a:ext>
            </a:extLst>
          </p:cNvPr>
          <p:cNvSpPr txBox="1"/>
          <p:nvPr/>
        </p:nvSpPr>
        <p:spPr>
          <a:xfrm>
            <a:off x="580333" y="1930324"/>
            <a:ext cx="4881867" cy="395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Azure as your DR site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Near-zero data loss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VM protection &amp; replication</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Customizable recovery plans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Remote health monitoring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No-impact recovery plan testing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Orchestrated recovery of tiered applications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RTO and RPO Targets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Application Failover Consistency </a:t>
            </a:r>
          </a:p>
        </p:txBody>
      </p:sp>
      <p:sp>
        <p:nvSpPr>
          <p:cNvPr id="6" name="Rectangle 5">
            <a:extLst>
              <a:ext uri="{FF2B5EF4-FFF2-40B4-BE49-F238E27FC236}">
                <a16:creationId xmlns:a16="http://schemas.microsoft.com/office/drawing/2014/main" id="{2DEB79F2-4FF8-4C6C-A49C-01FE8E6A35C4}"/>
              </a:ext>
            </a:extLst>
          </p:cNvPr>
          <p:cNvSpPr/>
          <p:nvPr/>
        </p:nvSpPr>
        <p:spPr bwMode="auto">
          <a:xfrm>
            <a:off x="5221501" y="1816727"/>
            <a:ext cx="6634641" cy="4453828"/>
          </a:xfrm>
          <a:prstGeom prst="rect">
            <a:avLst/>
          </a:prstGeom>
          <a:solidFill>
            <a:schemeClr val="bg1"/>
          </a:solidFill>
          <a:ln w="3175" cap="flat" cmpd="sng" algn="ctr">
            <a:solidFill>
              <a:schemeClr val="bg1">
                <a:lumMod val="75000"/>
              </a:schemeClr>
            </a:solid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46617" rIns="5594015" bIns="46617"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1223"/>
              </a:spcBef>
              <a:spcAft>
                <a:spcPts val="612"/>
              </a:spcAft>
              <a:buClrTx/>
              <a:buSzTx/>
              <a:buFontTx/>
              <a:buNone/>
              <a:tabLst/>
              <a:defRPr/>
            </a:pPr>
            <a:endParaRPr kumimoji="0" lang="en-US" sz="2289" b="0" i="0" u="none" strike="noStrike" kern="0" cap="none" spc="0" normalizeH="0" baseline="0" noProof="0">
              <a:ln>
                <a:noFill/>
              </a:ln>
              <a:solidFill>
                <a:srgbClr val="00205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E8B2160-B518-457E-9701-A0B8A8C0E5CC}"/>
              </a:ext>
            </a:extLst>
          </p:cNvPr>
          <p:cNvSpPr/>
          <p:nvPr/>
        </p:nvSpPr>
        <p:spPr bwMode="auto">
          <a:xfrm>
            <a:off x="5221500" y="1257164"/>
            <a:ext cx="6634641" cy="559562"/>
          </a:xfrm>
          <a:prstGeom prst="rect">
            <a:avLst/>
          </a:prstGeom>
          <a:solidFill>
            <a:srgbClr val="0072C6"/>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93237" tIns="46618" rIns="93237" bIns="46618" numCol="1" spcCol="0" rtlCol="0" fromWordArt="0" anchor="ctr" anchorCtr="0" forceAA="0" compatLnSpc="1">
            <a:prstTxWarp prst="textNoShape">
              <a:avLst/>
            </a:prstTxWarp>
            <a:noAutofit/>
          </a:bodyPr>
          <a:lstStyle/>
          <a:p>
            <a:pPr marL="0" marR="0" lvl="0" indent="0" algn="ctr" defTabSz="950500" rtl="0" eaLnBrk="1" fontAlgn="base" latinLnBrk="0" hangingPunct="1">
              <a:lnSpc>
                <a:spcPct val="100000"/>
              </a:lnSpc>
              <a:spcBef>
                <a:spcPct val="0"/>
              </a:spcBef>
              <a:spcAft>
                <a:spcPts val="204"/>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a:ea typeface="+mn-ea"/>
                <a:cs typeface="+mn-cs"/>
              </a:rPr>
              <a:t>On-premises to Microsoft Azure protection </a:t>
            </a:r>
          </a:p>
        </p:txBody>
      </p:sp>
      <p:sp>
        <p:nvSpPr>
          <p:cNvPr id="8" name="TextBox 7">
            <a:extLst>
              <a:ext uri="{FF2B5EF4-FFF2-40B4-BE49-F238E27FC236}">
                <a16:creationId xmlns:a16="http://schemas.microsoft.com/office/drawing/2014/main" id="{93629318-2115-458A-8F2A-14F988A59A38}"/>
              </a:ext>
            </a:extLst>
          </p:cNvPr>
          <p:cNvSpPr txBox="1"/>
          <p:nvPr/>
        </p:nvSpPr>
        <p:spPr>
          <a:xfrm>
            <a:off x="6642495" y="3762999"/>
            <a:ext cx="1389922" cy="317042"/>
          </a:xfrm>
          <a:prstGeom prst="rect">
            <a:avLst/>
          </a:prstGeom>
          <a:noFill/>
        </p:spPr>
        <p:txBody>
          <a:bodyPr wrap="square" lIns="136959" tIns="0" rIns="136959" bIns="0" rtlCol="0">
            <a:spAutoFit/>
          </a:bodyPr>
          <a:lstStyle/>
          <a:p>
            <a:pPr marL="0" marR="0" lvl="0" indent="0" algn="l" defTabSz="698545" rtl="0" eaLnBrk="1" fontAlgn="auto" latinLnBrk="0" hangingPunct="1">
              <a:lnSpc>
                <a:spcPct val="90000"/>
              </a:lnSpc>
              <a:spcBef>
                <a:spcPts val="0"/>
              </a:spcBef>
              <a:spcAft>
                <a:spcPts val="450"/>
              </a:spcAft>
              <a:buClrTx/>
              <a:buSzTx/>
              <a:buFontTx/>
              <a:buNone/>
              <a:tabLst/>
              <a:defRPr/>
            </a:pPr>
            <a:r>
              <a:rPr kumimoji="0" lang="en-US" sz="1122" b="0" i="0" u="none" strike="noStrike" kern="0" cap="none" spc="0" normalizeH="0" baseline="0" noProof="0">
                <a:ln>
                  <a:noFill/>
                </a:ln>
                <a:solidFill>
                  <a:srgbClr val="505050"/>
                </a:solidFill>
                <a:effectLst/>
                <a:uLnTx/>
                <a:uFillTx/>
                <a:latin typeface="Segoe UI"/>
                <a:ea typeface="+mn-ea"/>
                <a:cs typeface="+mn-cs"/>
              </a:rPr>
              <a:t>Orchestration</a:t>
            </a:r>
            <a:br>
              <a:rPr kumimoji="0" lang="en-US" sz="1122" b="0" i="0" u="none" strike="noStrike" kern="0" cap="none" spc="0" normalizeH="0" baseline="0" noProof="0">
                <a:ln>
                  <a:noFill/>
                </a:ln>
                <a:solidFill>
                  <a:srgbClr val="505050"/>
                </a:solidFill>
                <a:effectLst/>
                <a:uLnTx/>
                <a:uFillTx/>
                <a:latin typeface="Segoe UI"/>
                <a:ea typeface="+mn-ea"/>
                <a:cs typeface="+mn-cs"/>
              </a:rPr>
            </a:br>
            <a:r>
              <a:rPr kumimoji="0" lang="en-US" sz="1122" b="0" i="0" u="none" strike="noStrike" kern="0" cap="none" spc="0" normalizeH="0" baseline="0" noProof="0">
                <a:ln>
                  <a:noFill/>
                </a:ln>
                <a:solidFill>
                  <a:srgbClr val="505050"/>
                </a:solidFill>
                <a:effectLst/>
                <a:uLnTx/>
                <a:uFillTx/>
                <a:latin typeface="Segoe UI"/>
                <a:ea typeface="+mn-ea"/>
                <a:cs typeface="+mn-cs"/>
              </a:rPr>
              <a:t>&amp; Replication</a:t>
            </a:r>
          </a:p>
        </p:txBody>
      </p:sp>
      <p:grpSp>
        <p:nvGrpSpPr>
          <p:cNvPr id="9" name="Group 8">
            <a:extLst>
              <a:ext uri="{FF2B5EF4-FFF2-40B4-BE49-F238E27FC236}">
                <a16:creationId xmlns:a16="http://schemas.microsoft.com/office/drawing/2014/main" id="{30C4BECF-E9CA-4E27-9002-8CFDB07A516C}"/>
              </a:ext>
            </a:extLst>
          </p:cNvPr>
          <p:cNvGrpSpPr/>
          <p:nvPr/>
        </p:nvGrpSpPr>
        <p:grpSpPr>
          <a:xfrm>
            <a:off x="6308976" y="2191237"/>
            <a:ext cx="3601069" cy="2304810"/>
            <a:chOff x="6799469" y="2451321"/>
            <a:chExt cx="3530780" cy="2259823"/>
          </a:xfrm>
        </p:grpSpPr>
        <p:sp>
          <p:nvSpPr>
            <p:cNvPr id="10" name="Left-Right Arrow 42">
              <a:extLst>
                <a:ext uri="{FF2B5EF4-FFF2-40B4-BE49-F238E27FC236}">
                  <a16:creationId xmlns:a16="http://schemas.microsoft.com/office/drawing/2014/main" id="{AD9B9581-CF8B-4F90-AEEA-83E1D4E24F4E}"/>
                </a:ext>
              </a:extLst>
            </p:cNvPr>
            <p:cNvSpPr/>
            <p:nvPr/>
          </p:nvSpPr>
          <p:spPr bwMode="auto">
            <a:xfrm rot="16200000">
              <a:off x="7943146" y="4165020"/>
              <a:ext cx="843922" cy="248325"/>
            </a:xfrm>
            <a:prstGeom prst="left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6959" tIns="109569" rIns="136959" bIns="109569" numCol="1" spcCol="0" rtlCol="0" fromWordArt="0" anchor="t" anchorCtr="0" forceAA="0" compatLnSpc="1">
              <a:prstTxWarp prst="textNoShape">
                <a:avLst/>
              </a:prstTxWarp>
              <a:noAutofit/>
            </a:bodyPr>
            <a:lstStyle/>
            <a:p>
              <a:pPr marL="0" marR="0" lvl="0" indent="0" algn="ctr" defTabSz="698317" rtl="0" eaLnBrk="1" fontAlgn="base" latinLnBrk="0" hangingPunct="1">
                <a:lnSpc>
                  <a:spcPct val="9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5222385F-B8F8-4E20-8952-4F4C6FAF34DF}"/>
                </a:ext>
              </a:extLst>
            </p:cNvPr>
            <p:cNvGrpSpPr/>
            <p:nvPr/>
          </p:nvGrpSpPr>
          <p:grpSpPr>
            <a:xfrm>
              <a:off x="6799469" y="2451321"/>
              <a:ext cx="3530780" cy="1383820"/>
              <a:chOff x="616226" y="1630760"/>
              <a:chExt cx="4596553" cy="1801531"/>
            </a:xfrm>
          </p:grpSpPr>
          <p:sp>
            <p:nvSpPr>
              <p:cNvPr id="12" name="Freeform 95">
                <a:extLst>
                  <a:ext uri="{FF2B5EF4-FFF2-40B4-BE49-F238E27FC236}">
                    <a16:creationId xmlns:a16="http://schemas.microsoft.com/office/drawing/2014/main" id="{3D2B4619-CBF7-481E-8BFC-856534BF3D58}"/>
                  </a:ext>
                </a:extLst>
              </p:cNvPr>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2050"/>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95">
                <a:extLst>
                  <a:ext uri="{FF2B5EF4-FFF2-40B4-BE49-F238E27FC236}">
                    <a16:creationId xmlns:a16="http://schemas.microsoft.com/office/drawing/2014/main" id="{37D3C413-B7B0-45FB-8ECB-2ACAF183906E}"/>
                  </a:ext>
                </a:extLst>
              </p:cNvPr>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95">
                <a:extLst>
                  <a:ext uri="{FF2B5EF4-FFF2-40B4-BE49-F238E27FC236}">
                    <a16:creationId xmlns:a16="http://schemas.microsoft.com/office/drawing/2014/main" id="{32F56B02-98ED-490C-8B33-CAD3A131789C}"/>
                  </a:ext>
                </a:extLst>
              </p:cNvPr>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90B93E07-D75C-47C7-A3FE-F6487570D613}"/>
                  </a:ext>
                </a:extLst>
              </p:cNvPr>
              <p:cNvSpPr txBox="1"/>
              <p:nvPr/>
            </p:nvSpPr>
            <p:spPr>
              <a:xfrm>
                <a:off x="1537950" y="2418609"/>
                <a:ext cx="2335851" cy="871157"/>
              </a:xfrm>
              <a:prstGeom prst="rect">
                <a:avLst/>
              </a:prstGeom>
              <a:noFill/>
              <a:ln>
                <a:noFill/>
              </a:ln>
            </p:spPr>
            <p:txBody>
              <a:bodyPr wrap="none" lIns="137062" tIns="109650" rIns="137062" bIns="109650" rtlCol="0">
                <a:spAutoFit/>
              </a:bodyPr>
              <a:lstStyle/>
              <a:p>
                <a:pPr marL="0" marR="0" lvl="0" indent="0" algn="ctr" defTabSz="698545" rtl="0" eaLnBrk="1" fontAlgn="auto" latinLnBrk="0" hangingPunct="1">
                  <a:lnSpc>
                    <a:spcPct val="90000"/>
                  </a:lnSpc>
                  <a:spcBef>
                    <a:spcPts val="0"/>
                  </a:spcBef>
                  <a:spcAft>
                    <a:spcPts val="45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mn-cs"/>
                  </a:rPr>
                  <a:t>Microsoft Azure </a:t>
                </a:r>
                <a:br>
                  <a:rPr kumimoji="0" lang="en-US" sz="1632" b="0" i="0" u="none" strike="noStrike" kern="0" cap="none" spc="0" normalizeH="0" baseline="0" noProof="0">
                    <a:ln>
                      <a:noFill/>
                    </a:ln>
                    <a:solidFill>
                      <a:srgbClr val="FFFFFF"/>
                    </a:solidFill>
                    <a:effectLst/>
                    <a:uLnTx/>
                    <a:uFillTx/>
                    <a:latin typeface="Segoe UI"/>
                    <a:ea typeface="+mn-ea"/>
                    <a:cs typeface="+mn-cs"/>
                  </a:rPr>
                </a:br>
                <a:r>
                  <a:rPr kumimoji="0" lang="en-US" sz="1632" b="0" i="0" u="none" strike="noStrike" kern="0" cap="none" spc="0" normalizeH="0" baseline="0" noProof="0">
                    <a:ln>
                      <a:noFill/>
                    </a:ln>
                    <a:solidFill>
                      <a:srgbClr val="FFFFFF"/>
                    </a:solidFill>
                    <a:effectLst/>
                    <a:uLnTx/>
                    <a:uFillTx/>
                    <a:latin typeface="Segoe UI"/>
                    <a:ea typeface="+mn-ea"/>
                    <a:cs typeface="+mn-cs"/>
                  </a:rPr>
                  <a:t>Site Recovery</a:t>
                </a:r>
              </a:p>
            </p:txBody>
          </p:sp>
        </p:grpSp>
      </p:grpSp>
      <p:grpSp>
        <p:nvGrpSpPr>
          <p:cNvPr id="66" name="Group 65">
            <a:extLst>
              <a:ext uri="{FF2B5EF4-FFF2-40B4-BE49-F238E27FC236}">
                <a16:creationId xmlns:a16="http://schemas.microsoft.com/office/drawing/2014/main" id="{E359B678-16A1-45D6-95F6-DB32906FC112}"/>
              </a:ext>
            </a:extLst>
          </p:cNvPr>
          <p:cNvGrpSpPr/>
          <p:nvPr/>
        </p:nvGrpSpPr>
        <p:grpSpPr>
          <a:xfrm>
            <a:off x="6242779" y="4627505"/>
            <a:ext cx="3406573" cy="1273018"/>
            <a:chOff x="6310495" y="4566035"/>
            <a:chExt cx="3406573" cy="1273018"/>
          </a:xfrm>
        </p:grpSpPr>
        <p:grpSp>
          <p:nvGrpSpPr>
            <p:cNvPr id="16" name="Group 15">
              <a:extLst>
                <a:ext uri="{FF2B5EF4-FFF2-40B4-BE49-F238E27FC236}">
                  <a16:creationId xmlns:a16="http://schemas.microsoft.com/office/drawing/2014/main" id="{8353EB2B-793F-4379-AAB5-85AB54EBB9EF}"/>
                </a:ext>
              </a:extLst>
            </p:cNvPr>
            <p:cNvGrpSpPr/>
            <p:nvPr/>
          </p:nvGrpSpPr>
          <p:grpSpPr>
            <a:xfrm>
              <a:off x="6310495" y="4566035"/>
              <a:ext cx="3406573" cy="1273018"/>
              <a:chOff x="6313634" y="4791721"/>
              <a:chExt cx="3340081" cy="1248170"/>
            </a:xfrm>
          </p:grpSpPr>
          <p:grpSp>
            <p:nvGrpSpPr>
              <p:cNvPr id="17" name="Group 16">
                <a:extLst>
                  <a:ext uri="{FF2B5EF4-FFF2-40B4-BE49-F238E27FC236}">
                    <a16:creationId xmlns:a16="http://schemas.microsoft.com/office/drawing/2014/main" id="{56863ED8-A9C8-4E86-9389-CAD0875B0F99}"/>
                  </a:ext>
                </a:extLst>
              </p:cNvPr>
              <p:cNvGrpSpPr/>
              <p:nvPr/>
            </p:nvGrpSpPr>
            <p:grpSpPr>
              <a:xfrm>
                <a:off x="6313634" y="4791721"/>
                <a:ext cx="3099989" cy="1227514"/>
                <a:chOff x="6313634" y="4791719"/>
                <a:chExt cx="3099989" cy="1186592"/>
              </a:xfrm>
            </p:grpSpPr>
            <p:sp>
              <p:nvSpPr>
                <p:cNvPr id="33" name="Freeform 67">
                  <a:extLst>
                    <a:ext uri="{FF2B5EF4-FFF2-40B4-BE49-F238E27FC236}">
                      <a16:creationId xmlns:a16="http://schemas.microsoft.com/office/drawing/2014/main" id="{985F4553-1949-4308-89FA-A0AB0145ACCF}"/>
                    </a:ext>
                  </a:extLst>
                </p:cNvPr>
                <p:cNvSpPr>
                  <a:spLocks/>
                </p:cNvSpPr>
                <p:nvPr/>
              </p:nvSpPr>
              <p:spPr bwMode="auto">
                <a:xfrm>
                  <a:off x="6313634" y="5125893"/>
                  <a:ext cx="1007495" cy="8524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20000"/>
                    <a:lumOff val="80000"/>
                  </a:srgbClr>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34" name="Rectangle 5">
                  <a:extLst>
                    <a:ext uri="{FF2B5EF4-FFF2-40B4-BE49-F238E27FC236}">
                      <a16:creationId xmlns:a16="http://schemas.microsoft.com/office/drawing/2014/main" id="{57382643-FDD5-4F53-B0C4-62470AD57F89}"/>
                    </a:ext>
                  </a:extLst>
                </p:cNvPr>
                <p:cNvSpPr>
                  <a:spLocks noChangeArrowheads="1"/>
                </p:cNvSpPr>
                <p:nvPr/>
              </p:nvSpPr>
              <p:spPr bwMode="auto">
                <a:xfrm>
                  <a:off x="8815238" y="5279384"/>
                  <a:ext cx="598385" cy="687372"/>
                </a:xfrm>
                <a:prstGeom prst="rect">
                  <a:avLst/>
                </a:prstGeom>
                <a:solidFill>
                  <a:srgbClr val="D2D2D2"/>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35" name="Rectangle 5">
                  <a:extLst>
                    <a:ext uri="{FF2B5EF4-FFF2-40B4-BE49-F238E27FC236}">
                      <a16:creationId xmlns:a16="http://schemas.microsoft.com/office/drawing/2014/main" id="{4531700C-5D5F-478D-830D-3E7041FE9FAC}"/>
                    </a:ext>
                  </a:extLst>
                </p:cNvPr>
                <p:cNvSpPr>
                  <a:spLocks noChangeArrowheads="1"/>
                </p:cNvSpPr>
                <p:nvPr/>
              </p:nvSpPr>
              <p:spPr bwMode="auto">
                <a:xfrm>
                  <a:off x="8384178" y="5005195"/>
                  <a:ext cx="742375" cy="964080"/>
                </a:xfrm>
                <a:prstGeom prst="rect">
                  <a:avLst/>
                </a:prstGeom>
                <a:solidFill>
                  <a:srgbClr val="FFFFFF">
                    <a:lumMod val="65000"/>
                  </a:srgbClr>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5">
                  <a:extLst>
                    <a:ext uri="{FF2B5EF4-FFF2-40B4-BE49-F238E27FC236}">
                      <a16:creationId xmlns:a16="http://schemas.microsoft.com/office/drawing/2014/main" id="{ADDD028C-DEBF-4CDE-A48B-F856030C0E55}"/>
                    </a:ext>
                  </a:extLst>
                </p:cNvPr>
                <p:cNvSpPr>
                  <a:spLocks noChangeArrowheads="1"/>
                </p:cNvSpPr>
                <p:nvPr/>
              </p:nvSpPr>
              <p:spPr bwMode="auto">
                <a:xfrm>
                  <a:off x="8013466" y="4791719"/>
                  <a:ext cx="742376" cy="1180572"/>
                </a:xfrm>
                <a:prstGeom prst="rect">
                  <a:avLst/>
                </a:prstGeom>
                <a:solidFill>
                  <a:srgbClr val="0072C6"/>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26171B3F-7791-4209-B76C-EEA195EA4187}"/>
                  </a:ext>
                </a:extLst>
              </p:cNvPr>
              <p:cNvSpPr txBox="1"/>
              <p:nvPr/>
            </p:nvSpPr>
            <p:spPr>
              <a:xfrm>
                <a:off x="6494545" y="5521767"/>
                <a:ext cx="527861" cy="518124"/>
              </a:xfrm>
              <a:prstGeom prst="rect">
                <a:avLst/>
              </a:prstGeom>
              <a:noFill/>
            </p:spPr>
            <p:txBody>
              <a:bodyPr wrap="square" lIns="0" tIns="111864" rIns="0" bIns="111864" rtlCol="0">
                <a:spAutoFit/>
              </a:bodyPr>
              <a:lstStyle/>
              <a:p>
                <a:pPr marL="0" marR="0" lvl="0" indent="0" algn="r" defTabSz="699205" rtl="0" eaLnBrk="1" fontAlgn="auto" latinLnBrk="0" hangingPunct="1">
                  <a:lnSpc>
                    <a:spcPct val="90000"/>
                  </a:lnSpc>
                  <a:spcBef>
                    <a:spcPts val="0"/>
                  </a:spcBef>
                  <a:spcAft>
                    <a:spcPts val="459"/>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mn-cs"/>
                  </a:rPr>
                  <a:t>Primary Site</a:t>
                </a:r>
              </a:p>
            </p:txBody>
          </p:sp>
          <p:sp>
            <p:nvSpPr>
              <p:cNvPr id="19" name="Freeform 6">
                <a:extLst>
                  <a:ext uri="{FF2B5EF4-FFF2-40B4-BE49-F238E27FC236}">
                    <a16:creationId xmlns:a16="http://schemas.microsoft.com/office/drawing/2014/main" id="{D3D9A919-913F-4137-8FD3-5F3ECDAD7AF7}"/>
                  </a:ext>
                </a:extLst>
              </p:cNvPr>
              <p:cNvSpPr>
                <a:spLocks/>
              </p:cNvSpPr>
              <p:nvPr/>
            </p:nvSpPr>
            <p:spPr bwMode="auto">
              <a:xfrm>
                <a:off x="8092980" y="4920489"/>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BDCFA569-43F3-44DE-BC93-69372B8D07A9}"/>
                  </a:ext>
                </a:extLst>
              </p:cNvPr>
              <p:cNvSpPr>
                <a:spLocks/>
              </p:cNvSpPr>
              <p:nvPr/>
            </p:nvSpPr>
            <p:spPr bwMode="auto">
              <a:xfrm>
                <a:off x="8092980" y="5105961"/>
                <a:ext cx="583349" cy="10489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8">
                <a:extLst>
                  <a:ext uri="{FF2B5EF4-FFF2-40B4-BE49-F238E27FC236}">
                    <a16:creationId xmlns:a16="http://schemas.microsoft.com/office/drawing/2014/main" id="{D2C1BDAE-CFD3-4E48-BF37-04C57D9375D6}"/>
                  </a:ext>
                </a:extLst>
              </p:cNvPr>
              <p:cNvSpPr>
                <a:spLocks/>
              </p:cNvSpPr>
              <p:nvPr/>
            </p:nvSpPr>
            <p:spPr bwMode="auto">
              <a:xfrm>
                <a:off x="8092980" y="5289911"/>
                <a:ext cx="583349" cy="1048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9">
                <a:extLst>
                  <a:ext uri="{FF2B5EF4-FFF2-40B4-BE49-F238E27FC236}">
                    <a16:creationId xmlns:a16="http://schemas.microsoft.com/office/drawing/2014/main" id="{F19FFBA4-1127-4E30-9373-05A48663FCE8}"/>
                  </a:ext>
                </a:extLst>
              </p:cNvPr>
              <p:cNvSpPr>
                <a:spLocks/>
              </p:cNvSpPr>
              <p:nvPr/>
            </p:nvSpPr>
            <p:spPr bwMode="auto">
              <a:xfrm>
                <a:off x="8092980" y="5475383"/>
                <a:ext cx="583349" cy="1048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3" name="Oval 14">
                <a:extLst>
                  <a:ext uri="{FF2B5EF4-FFF2-40B4-BE49-F238E27FC236}">
                    <a16:creationId xmlns:a16="http://schemas.microsoft.com/office/drawing/2014/main" id="{F2AF3B84-E911-4F3A-AE83-053CE5BE1429}"/>
                  </a:ext>
                </a:extLst>
              </p:cNvPr>
              <p:cNvSpPr>
                <a:spLocks noChangeArrowheads="1"/>
              </p:cNvSpPr>
              <p:nvPr/>
            </p:nvSpPr>
            <p:spPr bwMode="auto">
              <a:xfrm>
                <a:off x="8564861" y="4942533"/>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4" name="Oval 15">
                <a:extLst>
                  <a:ext uri="{FF2B5EF4-FFF2-40B4-BE49-F238E27FC236}">
                    <a16:creationId xmlns:a16="http://schemas.microsoft.com/office/drawing/2014/main" id="{CFBAAA4C-F7B5-40F7-8D26-A5297FCED5CE}"/>
                  </a:ext>
                </a:extLst>
              </p:cNvPr>
              <p:cNvSpPr>
                <a:spLocks noChangeArrowheads="1"/>
              </p:cNvSpPr>
              <p:nvPr/>
            </p:nvSpPr>
            <p:spPr bwMode="auto">
              <a:xfrm>
                <a:off x="8564861" y="5128005"/>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5" name="Oval 16">
                <a:extLst>
                  <a:ext uri="{FF2B5EF4-FFF2-40B4-BE49-F238E27FC236}">
                    <a16:creationId xmlns:a16="http://schemas.microsoft.com/office/drawing/2014/main" id="{26865D02-FC68-4564-B4DF-83B1FDA44764}"/>
                  </a:ext>
                </a:extLst>
              </p:cNvPr>
              <p:cNvSpPr>
                <a:spLocks noChangeArrowheads="1"/>
              </p:cNvSpPr>
              <p:nvPr/>
            </p:nvSpPr>
            <p:spPr bwMode="auto">
              <a:xfrm>
                <a:off x="8564861" y="5313476"/>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6" name="Oval 17">
                <a:extLst>
                  <a:ext uri="{FF2B5EF4-FFF2-40B4-BE49-F238E27FC236}">
                    <a16:creationId xmlns:a16="http://schemas.microsoft.com/office/drawing/2014/main" id="{DE34A184-BCE8-4991-AC89-7FFDC42A87D8}"/>
                  </a:ext>
                </a:extLst>
              </p:cNvPr>
              <p:cNvSpPr>
                <a:spLocks noChangeArrowheads="1"/>
              </p:cNvSpPr>
              <p:nvPr/>
            </p:nvSpPr>
            <p:spPr bwMode="auto">
              <a:xfrm>
                <a:off x="8564861" y="5498947"/>
                <a:ext cx="56477" cy="5777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E048912-FB43-4337-9C1F-95F0FE71776E}"/>
                  </a:ext>
                </a:extLst>
              </p:cNvPr>
              <p:cNvSpPr txBox="1"/>
              <p:nvPr/>
            </p:nvSpPr>
            <p:spPr>
              <a:xfrm>
                <a:off x="8073118" y="5642507"/>
                <a:ext cx="623071" cy="339067"/>
              </a:xfrm>
              <a:prstGeom prst="rect">
                <a:avLst/>
              </a:prstGeom>
              <a:noFill/>
            </p:spPr>
            <p:txBody>
              <a:bodyPr wrap="square" lIns="0" tIns="0" rIns="0" bIns="0" rtlCol="0">
                <a:spAutoFit/>
              </a:bodyPr>
              <a:lstStyle/>
              <a:p>
                <a:pPr marL="0" marR="0" lvl="0" indent="0" algn="ctr" defTabSz="699205" rtl="0" eaLnBrk="1" fontAlgn="auto" latinLnBrk="0" hangingPunct="1">
                  <a:lnSpc>
                    <a:spcPct val="9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Windows Server</a:t>
                </a:r>
              </a:p>
            </p:txBody>
          </p:sp>
          <p:grpSp>
            <p:nvGrpSpPr>
              <p:cNvPr id="28" name="Group 27">
                <a:extLst>
                  <a:ext uri="{FF2B5EF4-FFF2-40B4-BE49-F238E27FC236}">
                    <a16:creationId xmlns:a16="http://schemas.microsoft.com/office/drawing/2014/main" id="{823150F9-B3EF-4EC6-88F6-500EC5073F62}"/>
                  </a:ext>
                </a:extLst>
              </p:cNvPr>
              <p:cNvGrpSpPr/>
              <p:nvPr/>
            </p:nvGrpSpPr>
            <p:grpSpPr>
              <a:xfrm>
                <a:off x="9478119" y="5659849"/>
                <a:ext cx="175596" cy="337118"/>
                <a:chOff x="7791149" y="4987730"/>
                <a:chExt cx="192916" cy="370370"/>
              </a:xfrm>
            </p:grpSpPr>
            <p:sp>
              <p:nvSpPr>
                <p:cNvPr id="30" name="Rectangle 38">
                  <a:extLst>
                    <a:ext uri="{FF2B5EF4-FFF2-40B4-BE49-F238E27FC236}">
                      <a16:creationId xmlns:a16="http://schemas.microsoft.com/office/drawing/2014/main" id="{97D6599C-8887-48AB-BD80-4A9D0EC609CD}"/>
                    </a:ext>
                  </a:extLst>
                </p:cNvPr>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31" name="Oval 39">
                  <a:extLst>
                    <a:ext uri="{FF2B5EF4-FFF2-40B4-BE49-F238E27FC236}">
                      <a16:creationId xmlns:a16="http://schemas.microsoft.com/office/drawing/2014/main" id="{2528F451-DF09-4BCD-9740-067A324EFD8E}"/>
                    </a:ext>
                  </a:extLst>
                </p:cNvPr>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sp>
              <p:nvSpPr>
                <p:cNvPr id="32" name="Oval 40">
                  <a:extLst>
                    <a:ext uri="{FF2B5EF4-FFF2-40B4-BE49-F238E27FC236}">
                      <a16:creationId xmlns:a16="http://schemas.microsoft.com/office/drawing/2014/main" id="{D4820BF4-203D-420A-BBDF-4D04591D39CE}"/>
                    </a:ext>
                  </a:extLst>
                </p:cNvPr>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29" name="Straight Connector 28">
                <a:extLst>
                  <a:ext uri="{FF2B5EF4-FFF2-40B4-BE49-F238E27FC236}">
                    <a16:creationId xmlns:a16="http://schemas.microsoft.com/office/drawing/2014/main" id="{653A75E8-5498-444B-B972-764309748B2B}"/>
                  </a:ext>
                </a:extLst>
              </p:cNvPr>
              <p:cNvCxnSpPr/>
              <p:nvPr/>
            </p:nvCxnSpPr>
            <p:spPr>
              <a:xfrm>
                <a:off x="7126478" y="6013005"/>
                <a:ext cx="2527237"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2D8E7F4D-ABB1-4D43-9CF3-723AF5F4ABFF}"/>
                </a:ext>
              </a:extLst>
            </p:cNvPr>
            <p:cNvGrpSpPr/>
            <p:nvPr/>
          </p:nvGrpSpPr>
          <p:grpSpPr>
            <a:xfrm>
              <a:off x="8793366" y="4761350"/>
              <a:ext cx="757155" cy="1056635"/>
              <a:chOff x="8793366" y="4761350"/>
              <a:chExt cx="757155" cy="1056635"/>
            </a:xfrm>
          </p:grpSpPr>
          <p:sp>
            <p:nvSpPr>
              <p:cNvPr id="38" name="Rectangle 5">
                <a:extLst>
                  <a:ext uri="{FF2B5EF4-FFF2-40B4-BE49-F238E27FC236}">
                    <a16:creationId xmlns:a16="http://schemas.microsoft.com/office/drawing/2014/main" id="{8C64345B-0E79-4696-887B-703CCEE16F96}"/>
                  </a:ext>
                </a:extLst>
              </p:cNvPr>
              <p:cNvSpPr>
                <a:spLocks noChangeArrowheads="1"/>
              </p:cNvSpPr>
              <p:nvPr/>
            </p:nvSpPr>
            <p:spPr bwMode="auto">
              <a:xfrm>
                <a:off x="8793366" y="4761350"/>
                <a:ext cx="757155" cy="1056635"/>
              </a:xfrm>
              <a:prstGeom prst="rect">
                <a:avLst/>
              </a:prstGeom>
              <a:solidFill>
                <a:schemeClr val="tx2">
                  <a:lumMod val="40000"/>
                  <a:lumOff val="60000"/>
                </a:schemeClr>
              </a:solidFill>
              <a:ln>
                <a:noFill/>
              </a:ln>
            </p:spPr>
            <p:txBody>
              <a:bodyPr vert="horz" wrap="square" lIns="69915" tIns="34957" rIns="69915" bIns="34957" numCol="1" anchor="b" anchorCtr="0" compatLnSpc="1">
                <a:prstTxWarp prst="textNoShape">
                  <a:avLst/>
                </a:prstTxWarp>
              </a:bodyPr>
              <a:lstStyle/>
              <a:p>
                <a:pPr marL="0" marR="0" lvl="0" indent="0" algn="ctr" defTabSz="699205" rtl="0" eaLnBrk="1" fontAlgn="auto" latinLnBrk="0" hangingPunct="1">
                  <a:lnSpc>
                    <a:spcPct val="100000"/>
                  </a:lnSpc>
                  <a:spcBef>
                    <a:spcPts val="0"/>
                  </a:spcBef>
                  <a:spcAft>
                    <a:spcPts val="0"/>
                  </a:spcAft>
                  <a:buClrTx/>
                  <a:buSzTx/>
                  <a:buFontTx/>
                  <a:buNone/>
                  <a:tabLst/>
                  <a:defRPr/>
                </a:pPr>
                <a:r>
                  <a:rPr lang="en-US" sz="1224" kern="0" dirty="0">
                    <a:solidFill>
                      <a:srgbClr val="FFFFFF"/>
                    </a:solidFill>
                    <a:latin typeface="Segoe UI"/>
                  </a:rPr>
                  <a:t>VMWare ESX</a:t>
                </a:r>
              </a:p>
            </p:txBody>
          </p:sp>
          <p:grpSp>
            <p:nvGrpSpPr>
              <p:cNvPr id="43" name="Group 42">
                <a:extLst>
                  <a:ext uri="{FF2B5EF4-FFF2-40B4-BE49-F238E27FC236}">
                    <a16:creationId xmlns:a16="http://schemas.microsoft.com/office/drawing/2014/main" id="{E5C32BF4-FB25-4DE2-9A79-9B310B36CEF7}"/>
                  </a:ext>
                </a:extLst>
              </p:cNvPr>
              <p:cNvGrpSpPr/>
              <p:nvPr/>
            </p:nvGrpSpPr>
            <p:grpSpPr>
              <a:xfrm>
                <a:off x="8874948" y="4886532"/>
                <a:ext cx="594962" cy="106986"/>
                <a:chOff x="8874948" y="4886532"/>
                <a:chExt cx="594962" cy="106986"/>
              </a:xfrm>
            </p:grpSpPr>
            <p:sp>
              <p:nvSpPr>
                <p:cNvPr id="39" name="Freeform 6">
                  <a:extLst>
                    <a:ext uri="{FF2B5EF4-FFF2-40B4-BE49-F238E27FC236}">
                      <a16:creationId xmlns:a16="http://schemas.microsoft.com/office/drawing/2014/main" id="{4A461CB9-66EA-4D9A-B50A-0DBCC8C5DF3C}"/>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2" name="Oval 14">
                  <a:extLst>
                    <a:ext uri="{FF2B5EF4-FFF2-40B4-BE49-F238E27FC236}">
                      <a16:creationId xmlns:a16="http://schemas.microsoft.com/office/drawing/2014/main" id="{C1B433DE-294C-4A65-B9F8-EDE0B9506389}"/>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32C2302-B084-4056-88BC-18929A43D2FD}"/>
                  </a:ext>
                </a:extLst>
              </p:cNvPr>
              <p:cNvGrpSpPr/>
              <p:nvPr/>
            </p:nvGrpSpPr>
            <p:grpSpPr>
              <a:xfrm>
                <a:off x="8881444" y="5065207"/>
                <a:ext cx="594962" cy="106986"/>
                <a:chOff x="8874948" y="4886532"/>
                <a:chExt cx="594962" cy="106986"/>
              </a:xfrm>
            </p:grpSpPr>
            <p:sp>
              <p:nvSpPr>
                <p:cNvPr id="45" name="Freeform 6">
                  <a:extLst>
                    <a:ext uri="{FF2B5EF4-FFF2-40B4-BE49-F238E27FC236}">
                      <a16:creationId xmlns:a16="http://schemas.microsoft.com/office/drawing/2014/main" id="{2EBE7FF7-85B2-40EB-A435-1DC4944DA95E}"/>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14">
                  <a:extLst>
                    <a:ext uri="{FF2B5EF4-FFF2-40B4-BE49-F238E27FC236}">
                      <a16:creationId xmlns:a16="http://schemas.microsoft.com/office/drawing/2014/main" id="{6BAB5ABE-FF21-4312-B8D1-52580AD5FB07}"/>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2BAB65C-E943-45F4-A2B3-F2A30B25960E}"/>
                  </a:ext>
                </a:extLst>
              </p:cNvPr>
              <p:cNvGrpSpPr/>
              <p:nvPr/>
            </p:nvGrpSpPr>
            <p:grpSpPr>
              <a:xfrm>
                <a:off x="8874464" y="5255125"/>
                <a:ext cx="594962" cy="106986"/>
                <a:chOff x="8874948" y="4886532"/>
                <a:chExt cx="594962" cy="106986"/>
              </a:xfrm>
            </p:grpSpPr>
            <p:sp>
              <p:nvSpPr>
                <p:cNvPr id="48" name="Freeform 6">
                  <a:extLst>
                    <a:ext uri="{FF2B5EF4-FFF2-40B4-BE49-F238E27FC236}">
                      <a16:creationId xmlns:a16="http://schemas.microsoft.com/office/drawing/2014/main" id="{2D601E42-7B9C-49BD-AA32-D310DED10DFD}"/>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14">
                  <a:extLst>
                    <a:ext uri="{FF2B5EF4-FFF2-40B4-BE49-F238E27FC236}">
                      <a16:creationId xmlns:a16="http://schemas.microsoft.com/office/drawing/2014/main" id="{A3C3AC78-45AE-43E2-B84B-C573DD93409A}"/>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737AD8EC-9A77-4F42-945B-CA66DE32B5B2}"/>
                </a:ext>
              </a:extLst>
            </p:cNvPr>
            <p:cNvGrpSpPr/>
            <p:nvPr/>
          </p:nvGrpSpPr>
          <p:grpSpPr>
            <a:xfrm>
              <a:off x="7287497" y="4754162"/>
              <a:ext cx="757155" cy="1056635"/>
              <a:chOff x="8793366" y="4761350"/>
              <a:chExt cx="757155" cy="1056635"/>
            </a:xfrm>
          </p:grpSpPr>
          <p:sp>
            <p:nvSpPr>
              <p:cNvPr id="53" name="Rectangle 5">
                <a:extLst>
                  <a:ext uri="{FF2B5EF4-FFF2-40B4-BE49-F238E27FC236}">
                    <a16:creationId xmlns:a16="http://schemas.microsoft.com/office/drawing/2014/main" id="{60DF63CE-4483-4461-9BEC-54EC216EB001}"/>
                  </a:ext>
                </a:extLst>
              </p:cNvPr>
              <p:cNvSpPr>
                <a:spLocks noChangeArrowheads="1"/>
              </p:cNvSpPr>
              <p:nvPr/>
            </p:nvSpPr>
            <p:spPr bwMode="auto">
              <a:xfrm>
                <a:off x="8793366" y="4761350"/>
                <a:ext cx="757155" cy="1056635"/>
              </a:xfrm>
              <a:prstGeom prst="rect">
                <a:avLst/>
              </a:prstGeom>
              <a:solidFill>
                <a:schemeClr val="accent3"/>
              </a:solidFill>
              <a:ln>
                <a:noFill/>
              </a:ln>
            </p:spPr>
            <p:txBody>
              <a:bodyPr vert="horz" wrap="square" lIns="69915" tIns="34957" rIns="69915" bIns="34957" numCol="1" anchor="b" anchorCtr="0" compatLnSpc="1">
                <a:prstTxWarp prst="textNoShape">
                  <a:avLst/>
                </a:prstTxWarp>
              </a:bodyPr>
              <a:lstStyle/>
              <a:p>
                <a:pPr marL="0" marR="0" lvl="0" indent="0" algn="ctr" defTabSz="699205" rtl="0" eaLnBrk="1" fontAlgn="auto" latinLnBrk="0" hangingPunct="1">
                  <a:lnSpc>
                    <a:spcPct val="100000"/>
                  </a:lnSpc>
                  <a:spcBef>
                    <a:spcPts val="0"/>
                  </a:spcBef>
                  <a:spcAft>
                    <a:spcPts val="0"/>
                  </a:spcAft>
                  <a:buClrTx/>
                  <a:buSzTx/>
                  <a:buFontTx/>
                  <a:buNone/>
                  <a:tabLst/>
                  <a:defRPr/>
                </a:pPr>
                <a:r>
                  <a:rPr lang="en-US" sz="1224" kern="0" dirty="0">
                    <a:solidFill>
                      <a:srgbClr val="FFFFFF"/>
                    </a:solidFill>
                    <a:latin typeface="Segoe UI"/>
                  </a:rPr>
                  <a:t>Hyper-V</a:t>
                </a:r>
              </a:p>
            </p:txBody>
          </p:sp>
          <p:grpSp>
            <p:nvGrpSpPr>
              <p:cNvPr id="54" name="Group 53">
                <a:extLst>
                  <a:ext uri="{FF2B5EF4-FFF2-40B4-BE49-F238E27FC236}">
                    <a16:creationId xmlns:a16="http://schemas.microsoft.com/office/drawing/2014/main" id="{21B78460-6F80-465C-A31C-F5885938225B}"/>
                  </a:ext>
                </a:extLst>
              </p:cNvPr>
              <p:cNvGrpSpPr/>
              <p:nvPr/>
            </p:nvGrpSpPr>
            <p:grpSpPr>
              <a:xfrm>
                <a:off x="8874948" y="4886532"/>
                <a:ext cx="594962" cy="106986"/>
                <a:chOff x="8874948" y="4886532"/>
                <a:chExt cx="594962" cy="106986"/>
              </a:xfrm>
            </p:grpSpPr>
            <p:sp>
              <p:nvSpPr>
                <p:cNvPr id="61" name="Freeform 6">
                  <a:extLst>
                    <a:ext uri="{FF2B5EF4-FFF2-40B4-BE49-F238E27FC236}">
                      <a16:creationId xmlns:a16="http://schemas.microsoft.com/office/drawing/2014/main" id="{A91F01CD-813A-43D9-9DF4-A0AE772ED1C2}"/>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62" name="Oval 14">
                  <a:extLst>
                    <a:ext uri="{FF2B5EF4-FFF2-40B4-BE49-F238E27FC236}">
                      <a16:creationId xmlns:a16="http://schemas.microsoft.com/office/drawing/2014/main" id="{2D5D560B-7114-4D4B-9881-71558841C52C}"/>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59F9C10F-6381-412D-94CB-C07CF657BC48}"/>
                  </a:ext>
                </a:extLst>
              </p:cNvPr>
              <p:cNvGrpSpPr/>
              <p:nvPr/>
            </p:nvGrpSpPr>
            <p:grpSpPr>
              <a:xfrm>
                <a:off x="8881444" y="5065207"/>
                <a:ext cx="594962" cy="106986"/>
                <a:chOff x="8874948" y="4886532"/>
                <a:chExt cx="594962" cy="106986"/>
              </a:xfrm>
            </p:grpSpPr>
            <p:sp>
              <p:nvSpPr>
                <p:cNvPr id="59" name="Freeform 6">
                  <a:extLst>
                    <a:ext uri="{FF2B5EF4-FFF2-40B4-BE49-F238E27FC236}">
                      <a16:creationId xmlns:a16="http://schemas.microsoft.com/office/drawing/2014/main" id="{2519BFCA-1EDC-45EA-B5F5-66D2CAD274C3}"/>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60" name="Oval 14">
                  <a:extLst>
                    <a:ext uri="{FF2B5EF4-FFF2-40B4-BE49-F238E27FC236}">
                      <a16:creationId xmlns:a16="http://schemas.microsoft.com/office/drawing/2014/main" id="{C5B89A2A-27DD-49CC-AE84-76EA7D6613B9}"/>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8B915FAB-0EFF-44B4-9706-22FE04D43CFA}"/>
                  </a:ext>
                </a:extLst>
              </p:cNvPr>
              <p:cNvGrpSpPr/>
              <p:nvPr/>
            </p:nvGrpSpPr>
            <p:grpSpPr>
              <a:xfrm>
                <a:off x="8874464" y="5255125"/>
                <a:ext cx="594962" cy="106986"/>
                <a:chOff x="8874948" y="4886532"/>
                <a:chExt cx="594962" cy="106986"/>
              </a:xfrm>
            </p:grpSpPr>
            <p:sp>
              <p:nvSpPr>
                <p:cNvPr id="57" name="Freeform 6">
                  <a:extLst>
                    <a:ext uri="{FF2B5EF4-FFF2-40B4-BE49-F238E27FC236}">
                      <a16:creationId xmlns:a16="http://schemas.microsoft.com/office/drawing/2014/main" id="{9B521FD6-ABEF-49A3-9DEF-E413CABB62CE}"/>
                    </a:ext>
                  </a:extLst>
                </p:cNvPr>
                <p:cNvSpPr>
                  <a:spLocks/>
                </p:cNvSpPr>
                <p:nvPr/>
              </p:nvSpPr>
              <p:spPr bwMode="auto">
                <a:xfrm>
                  <a:off x="8874948" y="4886532"/>
                  <a:ext cx="594962" cy="10698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solidFill>
                    <a:schemeClr val="tx1"/>
                  </a:solidFill>
                  <a:prstDash val="dash"/>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14">
                  <a:extLst>
                    <a:ext uri="{FF2B5EF4-FFF2-40B4-BE49-F238E27FC236}">
                      <a16:creationId xmlns:a16="http://schemas.microsoft.com/office/drawing/2014/main" id="{A659DE35-BCE8-4E86-8D85-46E0863395FC}"/>
                    </a:ext>
                  </a:extLst>
                </p:cNvPr>
                <p:cNvSpPr>
                  <a:spLocks noChangeArrowheads="1"/>
                </p:cNvSpPr>
                <p:nvPr/>
              </p:nvSpPr>
              <p:spPr bwMode="auto">
                <a:xfrm>
                  <a:off x="9333804" y="4909015"/>
                  <a:ext cx="57601" cy="58920"/>
                </a:xfrm>
                <a:prstGeom prst="ellipse">
                  <a:avLst/>
                </a:prstGeom>
                <a:solidFill>
                  <a:srgbClr val="00188F"/>
                </a:solidFill>
                <a:ln>
                  <a:noFill/>
                </a:ln>
              </p:spPr>
              <p:txBody>
                <a:bodyPr vert="horz" wrap="square" lIns="69915" tIns="34957" rIns="69915" bIns="34957" numCol="1" anchor="t" anchorCtr="0" compatLnSpc="1">
                  <a:prstTxWarp prst="textNoShape">
                    <a:avLst/>
                  </a:prstTxWarp>
                </a:bodyPr>
                <a:lstStyle/>
                <a:p>
                  <a:pPr marL="0" marR="0" lvl="0" indent="0" algn="l" defTabSz="699205"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73" name="Group 72">
            <a:extLst>
              <a:ext uri="{FF2B5EF4-FFF2-40B4-BE49-F238E27FC236}">
                <a16:creationId xmlns:a16="http://schemas.microsoft.com/office/drawing/2014/main" id="{0B7E1F48-486D-41D1-A0F2-3A976D46937E}"/>
              </a:ext>
            </a:extLst>
          </p:cNvPr>
          <p:cNvGrpSpPr/>
          <p:nvPr/>
        </p:nvGrpSpPr>
        <p:grpSpPr>
          <a:xfrm>
            <a:off x="8987413" y="3645200"/>
            <a:ext cx="2582185" cy="1090064"/>
            <a:chOff x="8987413" y="3645200"/>
            <a:chExt cx="2582185" cy="1090064"/>
          </a:xfrm>
        </p:grpSpPr>
        <p:pic>
          <p:nvPicPr>
            <p:cNvPr id="71" name="Picture 70">
              <a:extLst>
                <a:ext uri="{FF2B5EF4-FFF2-40B4-BE49-F238E27FC236}">
                  <a16:creationId xmlns:a16="http://schemas.microsoft.com/office/drawing/2014/main" id="{973D6082-945E-407E-8A24-03A48DB6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1135" y="3678629"/>
              <a:ext cx="1878463" cy="1056635"/>
            </a:xfrm>
            <a:prstGeom prst="rect">
              <a:avLst/>
            </a:prstGeom>
          </p:spPr>
        </p:pic>
        <p:sp>
          <p:nvSpPr>
            <p:cNvPr id="72" name="Left-Right Arrow 42">
              <a:extLst>
                <a:ext uri="{FF2B5EF4-FFF2-40B4-BE49-F238E27FC236}">
                  <a16:creationId xmlns:a16="http://schemas.microsoft.com/office/drawing/2014/main" id="{222A48D0-EBE3-4136-B18B-BF7020D088D1}"/>
                </a:ext>
              </a:extLst>
            </p:cNvPr>
            <p:cNvSpPr/>
            <p:nvPr/>
          </p:nvSpPr>
          <p:spPr bwMode="auto">
            <a:xfrm rot="12162781">
              <a:off x="8987413" y="3645200"/>
              <a:ext cx="860722" cy="253269"/>
            </a:xfrm>
            <a:prstGeom prst="leftRightArrow">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6959" tIns="109569" rIns="136959" bIns="109569" numCol="1" spcCol="0" rtlCol="0" fromWordArt="0" anchor="t" anchorCtr="0" forceAA="0" compatLnSpc="1">
              <a:prstTxWarp prst="textNoShape">
                <a:avLst/>
              </a:prstTxWarp>
              <a:noAutofit/>
            </a:bodyPr>
            <a:lstStyle/>
            <a:p>
              <a:pPr marL="0" marR="0" lvl="0" indent="0" algn="ctr" defTabSz="698317" rtl="0" eaLnBrk="1" fontAlgn="base" latinLnBrk="0" hangingPunct="1">
                <a:lnSpc>
                  <a:spcPct val="90000"/>
                </a:lnSpc>
                <a:spcBef>
                  <a:spcPct val="0"/>
                </a:spcBef>
                <a:spcAft>
                  <a:spcPct val="0"/>
                </a:spcAft>
                <a:buClrTx/>
                <a:buSzTx/>
                <a:buFontTx/>
                <a:buNone/>
                <a:tabLst/>
                <a:defRPr/>
              </a:pPr>
              <a:endParaRPr kumimoji="0" lang="en-US" sz="285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572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arn(inVertical)">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917A-712D-49A9-A5FD-BEE6256ABECB}"/>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00024A6D-A085-4FCF-868D-F1724E514BB6}"/>
              </a:ext>
            </a:extLst>
          </p:cNvPr>
          <p:cNvSpPr>
            <a:spLocks noGrp="1"/>
          </p:cNvSpPr>
          <p:nvPr>
            <p:ph type="body" sz="quarter" idx="10"/>
          </p:nvPr>
        </p:nvSpPr>
        <p:spPr>
          <a:xfrm>
            <a:off x="434975" y="846237"/>
            <a:ext cx="11563350" cy="307777"/>
          </a:xfrm>
        </p:spPr>
        <p:txBody>
          <a:bodyPr/>
          <a:lstStyle/>
          <a:p>
            <a:r>
              <a:rPr lang="en-US" dirty="0"/>
              <a:t>Regional Disaster Recovery</a:t>
            </a:r>
          </a:p>
        </p:txBody>
      </p:sp>
      <p:pic>
        <p:nvPicPr>
          <p:cNvPr id="5" name="Picture 4" descr="A picture containing screenshot&#10;&#10;Description automatically generated">
            <a:extLst>
              <a:ext uri="{FF2B5EF4-FFF2-40B4-BE49-F238E27FC236}">
                <a16:creationId xmlns:a16="http://schemas.microsoft.com/office/drawing/2014/main" id="{3206035C-E10D-4230-8A68-B242E07AC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433" y="1555582"/>
            <a:ext cx="7449820" cy="5211929"/>
          </a:xfrm>
          <a:prstGeom prst="rect">
            <a:avLst/>
          </a:prstGeom>
        </p:spPr>
      </p:pic>
    </p:spTree>
    <p:extLst>
      <p:ext uri="{BB962C8B-B14F-4D97-AF65-F5344CB8AC3E}">
        <p14:creationId xmlns:p14="http://schemas.microsoft.com/office/powerpoint/2010/main" val="32815992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8876789" y="6180265"/>
            <a:ext cx="3415873" cy="7605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132" name="Group 131"/>
          <p:cNvGrpSpPr/>
          <p:nvPr/>
        </p:nvGrpSpPr>
        <p:grpSpPr>
          <a:xfrm>
            <a:off x="943165" y="1711944"/>
            <a:ext cx="3387979" cy="2009992"/>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4" name="Group 3"/>
            <p:cNvGrpSpPr/>
            <p:nvPr/>
          </p:nvGrpSpPr>
          <p:grpSpPr>
            <a:xfrm>
              <a:off x="379048" y="1355800"/>
              <a:ext cx="2349741" cy="1302883"/>
              <a:chOff x="379048" y="1355800"/>
              <a:chExt cx="2349741" cy="1302883"/>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73" name="Group 72"/>
              <p:cNvGrpSpPr/>
              <p:nvPr/>
            </p:nvGrpSpPr>
            <p:grpSpPr>
              <a:xfrm>
                <a:off x="706369" y="2353947"/>
                <a:ext cx="1657716" cy="304736"/>
                <a:chOff x="4828977" y="4374498"/>
                <a:chExt cx="1657716" cy="304736"/>
              </a:xfrm>
            </p:grpSpPr>
            <p:sp>
              <p:nvSpPr>
                <p:cNvPr id="74" name="TextBox 73"/>
                <p:cNvSpPr txBox="1"/>
                <p:nvPr/>
              </p:nvSpPr>
              <p:spPr>
                <a:xfrm>
                  <a:off x="5145538" y="4374498"/>
                  <a:ext cx="1341155" cy="304736"/>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 to Hyper-V</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(on-premises)</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75" name="Oval 74"/>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1</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76" name="TextBox 75"/>
              <p:cNvSpPr txBox="1"/>
              <p:nvPr/>
            </p:nvSpPr>
            <p:spPr>
              <a:xfrm>
                <a:off x="389809" y="2120543"/>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77" name="TextBox 76"/>
              <p:cNvSpPr txBox="1"/>
              <p:nvPr/>
            </p:nvSpPr>
            <p:spPr>
              <a:xfrm>
                <a:off x="2084905" y="2123059"/>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78" name="TextBox 77"/>
              <p:cNvSpPr txBox="1"/>
              <p:nvPr/>
            </p:nvSpPr>
            <p:spPr>
              <a:xfrm>
                <a:off x="1135747" y="1642449"/>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grpSp>
        <p:nvGrpSpPr>
          <p:cNvPr id="136" name="Group 135"/>
          <p:cNvGrpSpPr/>
          <p:nvPr/>
        </p:nvGrpSpPr>
        <p:grpSpPr>
          <a:xfrm>
            <a:off x="7995187" y="1712704"/>
            <a:ext cx="3387979" cy="2009992"/>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p:spPr>
          <p:txBody>
            <a:bodyPr vert="horz" wrap="square" lIns="89616" tIns="44809" rIns="89616" bIns="44809" numCol="1" anchor="b" anchorCtr="1" compatLnSpc="1">
              <a:prstTxWarp prst="textNoShape">
                <a:avLst/>
              </a:prstTxWarp>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69"/>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 to Microsoft 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30" name="Oval 129"/>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3</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26" name="TextBox 125"/>
              <p:cNvSpPr txBox="1"/>
              <p:nvPr/>
            </p:nvSpPr>
            <p:spPr>
              <a:xfrm>
                <a:off x="389809" y="2120543"/>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27" name="TextBox 126"/>
              <p:cNvSpPr txBox="1"/>
              <p:nvPr/>
            </p:nvSpPr>
            <p:spPr>
              <a:xfrm>
                <a:off x="2080027" y="2014771"/>
                <a:ext cx="633121" cy="30473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28" name="TextBox 127"/>
              <p:cNvSpPr txBox="1"/>
              <p:nvPr/>
            </p:nvSpPr>
            <p:spPr>
              <a:xfrm>
                <a:off x="1097647" y="1642449"/>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grpSp>
        <p:nvGrpSpPr>
          <p:cNvPr id="137" name="Group 136"/>
          <p:cNvGrpSpPr/>
          <p:nvPr/>
        </p:nvGrpSpPr>
        <p:grpSpPr>
          <a:xfrm>
            <a:off x="960982" y="3970315"/>
            <a:ext cx="3387979" cy="2009993"/>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39" name="Group 138"/>
            <p:cNvGrpSpPr/>
            <p:nvPr/>
          </p:nvGrpSpPr>
          <p:grpSpPr>
            <a:xfrm>
              <a:off x="374569" y="1355800"/>
              <a:ext cx="2354220" cy="1360905"/>
              <a:chOff x="374569" y="1355800"/>
              <a:chExt cx="2354220" cy="1360905"/>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7" name="Group 146"/>
              <p:cNvGrpSpPr/>
              <p:nvPr/>
            </p:nvGrpSpPr>
            <p:grpSpPr>
              <a:xfrm>
                <a:off x="683509" y="2411969"/>
                <a:ext cx="1873685" cy="304736"/>
                <a:chOff x="4806117" y="4432520"/>
                <a:chExt cx="1873685" cy="304736"/>
              </a:xfrm>
            </p:grpSpPr>
            <p:sp>
              <p:nvSpPr>
                <p:cNvPr id="151" name="TextBox 150"/>
                <p:cNvSpPr txBox="1"/>
                <p:nvPr/>
              </p:nvSpPr>
              <p:spPr>
                <a:xfrm>
                  <a:off x="5122678" y="4432520"/>
                  <a:ext cx="1557124" cy="304736"/>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VMware or Physical to VMware (on-premises)</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52" name="Oval 151"/>
                <p:cNvSpPr/>
                <p:nvPr/>
              </p:nvSpPr>
              <p:spPr bwMode="auto">
                <a:xfrm>
                  <a:off x="4806117" y="4432520"/>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4</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48" name="TextBox 147"/>
              <p:cNvSpPr txBox="1"/>
              <p:nvPr/>
            </p:nvSpPr>
            <p:spPr>
              <a:xfrm>
                <a:off x="374569" y="2120543"/>
                <a:ext cx="1113498"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VMware or Physical</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49" name="TextBox 148"/>
              <p:cNvSpPr txBox="1"/>
              <p:nvPr/>
            </p:nvSpPr>
            <p:spPr>
              <a:xfrm>
                <a:off x="2084905" y="2123059"/>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VMware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50" name="TextBox 149"/>
              <p:cNvSpPr txBox="1"/>
              <p:nvPr/>
            </p:nvSpPr>
            <p:spPr>
              <a:xfrm>
                <a:off x="1135747" y="1642449"/>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grpSp>
        <p:nvGrpSpPr>
          <p:cNvPr id="169" name="Group 168"/>
          <p:cNvGrpSpPr/>
          <p:nvPr/>
        </p:nvGrpSpPr>
        <p:grpSpPr>
          <a:xfrm>
            <a:off x="4503937" y="3967528"/>
            <a:ext cx="3387979" cy="2009993"/>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p:spPr>
          <p:txBody>
            <a:bodyPr vert="horz" wrap="square" lIns="89616" tIns="44809" rIns="89616" bIns="44809" numCol="1" anchor="b" anchorCtr="1" compatLnSpc="1">
              <a:prstTxWarp prst="textNoShape">
                <a:avLst/>
              </a:prstTxWarp>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172" name="Group 171"/>
            <p:cNvGrpSpPr/>
            <p:nvPr/>
          </p:nvGrpSpPr>
          <p:grpSpPr>
            <a:xfrm>
              <a:off x="6256029" y="1355800"/>
              <a:ext cx="2350078" cy="1307946"/>
              <a:chOff x="363070" y="1355800"/>
              <a:chExt cx="2350078" cy="1307946"/>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79" name="Group 178"/>
              <p:cNvGrpSpPr/>
              <p:nvPr/>
            </p:nvGrpSpPr>
            <p:grpSpPr>
              <a:xfrm>
                <a:off x="561589" y="2359010"/>
                <a:ext cx="2037861" cy="304736"/>
                <a:chOff x="4684197" y="4379561"/>
                <a:chExt cx="2037861" cy="304736"/>
              </a:xfrm>
            </p:grpSpPr>
            <p:sp>
              <p:nvSpPr>
                <p:cNvPr id="183" name="TextBox 182"/>
                <p:cNvSpPr txBox="1"/>
                <p:nvPr/>
              </p:nvSpPr>
              <p:spPr>
                <a:xfrm>
                  <a:off x="5011521" y="4379561"/>
                  <a:ext cx="1710537" cy="304736"/>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VMware or Physical to </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 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84" name="Oval 183"/>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5</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80" name="TextBox 179"/>
              <p:cNvSpPr txBox="1"/>
              <p:nvPr/>
            </p:nvSpPr>
            <p:spPr>
              <a:xfrm>
                <a:off x="363070" y="2120543"/>
                <a:ext cx="119895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VMware or Physical</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81" name="TextBox 180"/>
              <p:cNvSpPr txBox="1"/>
              <p:nvPr/>
            </p:nvSpPr>
            <p:spPr>
              <a:xfrm>
                <a:off x="2080027" y="2014771"/>
                <a:ext cx="633121" cy="30473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82" name="TextBox 181"/>
              <p:cNvSpPr txBox="1"/>
              <p:nvPr/>
            </p:nvSpPr>
            <p:spPr>
              <a:xfrm>
                <a:off x="1097647" y="1642449"/>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grpSp>
        <p:nvGrpSpPr>
          <p:cNvPr id="5" name="Group 4"/>
          <p:cNvGrpSpPr/>
          <p:nvPr/>
        </p:nvGrpSpPr>
        <p:grpSpPr>
          <a:xfrm>
            <a:off x="4469177" y="1707906"/>
            <a:ext cx="3387979" cy="2009993"/>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6" name="Group 5"/>
              <p:cNvGrpSpPr/>
              <p:nvPr/>
            </p:nvGrpSpPr>
            <p:grpSpPr>
              <a:xfrm>
                <a:off x="3237005" y="1355800"/>
                <a:ext cx="2349741" cy="1302882"/>
                <a:chOff x="3340968" y="1355800"/>
                <a:chExt cx="2349741" cy="1302882"/>
              </a:xfrm>
            </p:grpSpPr>
            <p:grpSp>
              <p:nvGrpSpPr>
                <p:cNvPr id="79" name="Group 78"/>
                <p:cNvGrpSpPr/>
                <p:nvPr/>
              </p:nvGrpSpPr>
              <p:grpSpPr>
                <a:xfrm>
                  <a:off x="3340968" y="1355800"/>
                  <a:ext cx="2349741" cy="1302882"/>
                  <a:chOff x="379048" y="1355800"/>
                  <a:chExt cx="2349741" cy="1302882"/>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932470" tIns="0" rIns="0" bIns="214469" numCol="1" anchor="b" anchorCtr="0" compatLnSpc="1">
                    <a:prstTxWarp prst="textNoShape">
                      <a:avLst/>
                    </a:prstTxWarp>
                  </a:bodyPr>
                  <a:lstStyle/>
                  <a:p>
                    <a:pPr marL="0" marR="0" lvl="0" indent="0" algn="l" defTabSz="932501"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EFEFEF"/>
                      </a:solidFill>
                      <a:effectLst/>
                      <a:uLnTx/>
                      <a:uFillTx/>
                      <a:latin typeface="Segoe UI Light"/>
                      <a:ea typeface="+mn-ea"/>
                      <a:cs typeface="+mn-cs"/>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6"/>
                    <a:ext cx="1657715" cy="304736"/>
                    <a:chOff x="4828977" y="4374497"/>
                    <a:chExt cx="1657715" cy="304736"/>
                  </a:xfrm>
                </p:grpSpPr>
                <p:sp>
                  <p:nvSpPr>
                    <p:cNvPr id="91" name="TextBox 90"/>
                    <p:cNvSpPr txBox="1"/>
                    <p:nvPr/>
                  </p:nvSpPr>
                  <p:spPr>
                    <a:xfrm>
                      <a:off x="5145538" y="4374497"/>
                      <a:ext cx="1341154" cy="304736"/>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 to Hyper-V</a:t>
                      </a:r>
                      <a:br>
                        <a:rPr kumimoji="0" lang="en-US" sz="1496" b="1"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(on-premises)</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92" name="Oval 91"/>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2</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88" name="TextBox 87"/>
                  <p:cNvSpPr txBox="1"/>
                  <p:nvPr/>
                </p:nvSpPr>
                <p:spPr>
                  <a:xfrm>
                    <a:off x="389809" y="2120543"/>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89" name="TextBox 88"/>
                  <p:cNvSpPr txBox="1"/>
                  <p:nvPr/>
                </p:nvSpPr>
                <p:spPr>
                  <a:xfrm>
                    <a:off x="2084905" y="2123059"/>
                    <a:ext cx="633121" cy="152369"/>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Hyper-V</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grpSp>
            <p:pic>
              <p:nvPicPr>
                <p:cNvPr id="95"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noFill/>
                <a:ln>
                  <a:noFill/>
                </a:ln>
              </p:spPr>
            </p:pic>
            <p:pic>
              <p:nvPicPr>
                <p:cNvPr id="97"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9" name="TextBox 98"/>
                <p:cNvSpPr txBox="1"/>
                <p:nvPr/>
              </p:nvSpPr>
              <p:spPr>
                <a:xfrm>
                  <a:off x="4100978" y="1404816"/>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sp>
          <p:nvSpPr>
            <p:cNvPr id="90" name="TextBox 89"/>
            <p:cNvSpPr txBox="1"/>
            <p:nvPr/>
          </p:nvSpPr>
          <p:spPr>
            <a:xfrm>
              <a:off x="4027130" y="1766003"/>
              <a:ext cx="268512"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SAN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93" name="TextBox 92"/>
            <p:cNvSpPr txBox="1"/>
            <p:nvPr/>
          </p:nvSpPr>
          <p:spPr>
            <a:xfrm>
              <a:off x="4726959" y="1767295"/>
              <a:ext cx="268512"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SAN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sp>
        <p:nvSpPr>
          <p:cNvPr id="100" name="Title 1"/>
          <p:cNvSpPr txBox="1">
            <a:spLocks/>
          </p:cNvSpPr>
          <p:nvPr/>
        </p:nvSpPr>
        <p:spPr>
          <a:xfrm>
            <a:off x="150474" y="6142774"/>
            <a:ext cx="12002081" cy="739189"/>
          </a:xfrm>
          <a:prstGeom prst="rect">
            <a:avLst/>
          </a:prstGeom>
        </p:spPr>
        <p:txBody>
          <a:bodyPr vert="horz" wrap="square" lIns="198927" tIns="124329" rIns="198927" bIns="124329"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85870" rtl="0" eaLnBrk="1" fontAlgn="auto" latinLnBrk="0" hangingPunct="1">
              <a:lnSpc>
                <a:spcPct val="100000"/>
              </a:lnSpc>
              <a:spcBef>
                <a:spcPct val="0"/>
              </a:spcBef>
              <a:spcAft>
                <a:spcPts val="0"/>
              </a:spcAft>
              <a:buClrTx/>
              <a:buSzTx/>
              <a:buFontTx/>
              <a:buNone/>
              <a:tabLst/>
              <a:defRPr/>
            </a:pPr>
            <a:r>
              <a:rPr kumimoji="0" lang="en-US" sz="1836" b="0" i="0" u="none" strike="noStrike" kern="1200" cap="none" spc="-75" normalizeH="0" baseline="0" noProof="0" dirty="0">
                <a:ln w="3175">
                  <a:noFill/>
                </a:ln>
                <a:gradFill>
                  <a:gsLst>
                    <a:gs pos="0">
                      <a:srgbClr val="505050"/>
                    </a:gs>
                    <a:gs pos="100000">
                      <a:srgbClr val="505050"/>
                    </a:gs>
                  </a:gsLst>
                  <a:lin ang="5400000" scaled="1"/>
                </a:gradFill>
                <a:effectLst/>
                <a:uLnTx/>
                <a:uFillTx/>
                <a:latin typeface="Segoe UI"/>
                <a:ea typeface="+mn-ea"/>
                <a:cs typeface="Segoe UI" pitchFamily="34" charset="0"/>
              </a:rPr>
              <a:t>Protect important applications by coordinating the replication and recovery of private clouds across sites.</a:t>
            </a:r>
            <a:br>
              <a:rPr kumimoji="0" lang="en-US" sz="1836" b="0" i="0" u="none" strike="noStrike" kern="1200" cap="none" spc="-75" normalizeH="0" baseline="0" noProof="0" dirty="0">
                <a:ln w="3175">
                  <a:noFill/>
                </a:ln>
                <a:gradFill>
                  <a:gsLst>
                    <a:gs pos="0">
                      <a:srgbClr val="505050"/>
                    </a:gs>
                    <a:gs pos="100000">
                      <a:srgbClr val="505050"/>
                    </a:gs>
                  </a:gsLst>
                  <a:lin ang="5400000" scaled="1"/>
                </a:gradFill>
                <a:effectLst/>
                <a:uLnTx/>
                <a:uFillTx/>
                <a:latin typeface="Segoe UI"/>
                <a:ea typeface="+mn-ea"/>
                <a:cs typeface="Segoe UI" pitchFamily="34" charset="0"/>
              </a:rPr>
            </a:br>
            <a:r>
              <a:rPr kumimoji="0" lang="en-US" sz="1836" b="0" i="0" u="none" strike="noStrike" kern="1200" cap="none" spc="-75" normalizeH="0" baseline="0" noProof="0" dirty="0">
                <a:ln w="3175">
                  <a:noFill/>
                </a:ln>
                <a:gradFill>
                  <a:gsLst>
                    <a:gs pos="0">
                      <a:srgbClr val="505050"/>
                    </a:gs>
                    <a:gs pos="100000">
                      <a:srgbClr val="505050"/>
                    </a:gs>
                  </a:gsLst>
                  <a:lin ang="5400000" scaled="1"/>
                </a:gra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p:cNvCxnSpPr/>
          <p:nvPr/>
        </p:nvCxnSpPr>
        <p:spPr>
          <a:xfrm>
            <a:off x="275481" y="6075048"/>
            <a:ext cx="1188755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79DA74E-4BE0-4795-AA93-09AE63052620}"/>
              </a:ext>
            </a:extLst>
          </p:cNvPr>
          <p:cNvGrpSpPr/>
          <p:nvPr/>
        </p:nvGrpSpPr>
        <p:grpSpPr>
          <a:xfrm>
            <a:off x="8054193" y="3966826"/>
            <a:ext cx="3387979" cy="2009992"/>
            <a:chOff x="6175722" y="1287780"/>
            <a:chExt cx="2491740" cy="1478280"/>
          </a:xfrm>
        </p:grpSpPr>
        <p:sp>
          <p:nvSpPr>
            <p:cNvPr id="102" name="Rounded Rectangle 134">
              <a:extLst>
                <a:ext uri="{FF2B5EF4-FFF2-40B4-BE49-F238E27FC236}">
                  <a16:creationId xmlns:a16="http://schemas.microsoft.com/office/drawing/2014/main" id="{0E28D481-8074-47EC-AE84-898FDFF551AD}"/>
                </a:ext>
              </a:extLst>
            </p:cNvPr>
            <p:cNvSpPr/>
            <p:nvPr/>
          </p:nvSpPr>
          <p:spPr bwMode="auto">
            <a:xfrm>
              <a:off x="6175722"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3" name="Freeform 128">
              <a:extLst>
                <a:ext uri="{FF2B5EF4-FFF2-40B4-BE49-F238E27FC236}">
                  <a16:creationId xmlns:a16="http://schemas.microsoft.com/office/drawing/2014/main" id="{B68E3971-CD56-46BE-B921-2D9B94DB1412}"/>
                </a:ext>
              </a:extLst>
            </p:cNvPr>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p:spPr>
          <p:txBody>
            <a:bodyPr vert="horz" wrap="square" lIns="89616" tIns="44809" rIns="89616" bIns="44809" numCol="1" anchor="b" anchorCtr="1" compatLnSpc="1">
              <a:prstTxWarp prst="textNoShape">
                <a:avLst/>
              </a:prstTxWarp>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104" name="Group 103">
              <a:extLst>
                <a:ext uri="{FF2B5EF4-FFF2-40B4-BE49-F238E27FC236}">
                  <a16:creationId xmlns:a16="http://schemas.microsoft.com/office/drawing/2014/main" id="{52A4B6CC-2BAC-4455-B0E5-12788C5D2AB8}"/>
                </a:ext>
              </a:extLst>
            </p:cNvPr>
            <p:cNvGrpSpPr/>
            <p:nvPr/>
          </p:nvGrpSpPr>
          <p:grpSpPr>
            <a:xfrm>
              <a:off x="6454548" y="1470851"/>
              <a:ext cx="2151559" cy="1253854"/>
              <a:chOff x="561589" y="1470851"/>
              <a:chExt cx="2151559" cy="1253854"/>
            </a:xfrm>
          </p:grpSpPr>
          <p:pic>
            <p:nvPicPr>
              <p:cNvPr id="108" name="Picture 19474">
                <a:extLst>
                  <a:ext uri="{FF2B5EF4-FFF2-40B4-BE49-F238E27FC236}">
                    <a16:creationId xmlns:a16="http://schemas.microsoft.com/office/drawing/2014/main" id="{5DB9DCA0-0A0E-448B-B34F-D567DBCE6F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9474">
                <a:extLst>
                  <a:ext uri="{FF2B5EF4-FFF2-40B4-BE49-F238E27FC236}">
                    <a16:creationId xmlns:a16="http://schemas.microsoft.com/office/drawing/2014/main" id="{B6C259C5-8F57-4865-A308-181EF7DF35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Left-Right Arrow 123">
                <a:extLst>
                  <a:ext uri="{FF2B5EF4-FFF2-40B4-BE49-F238E27FC236}">
                    <a16:creationId xmlns:a16="http://schemas.microsoft.com/office/drawing/2014/main" id="{EF0E51F7-5F84-48D7-8748-488ABA060EAE}"/>
                  </a:ext>
                </a:extLst>
              </p:cNvPr>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3" rIns="186442" bIns="149153" numCol="1" spcCol="0" rtlCol="0" fromWordArt="0" anchor="ctr" anchorCtr="0" forceAA="0" compatLnSpc="1">
                <a:prstTxWarp prst="textNoShape">
                  <a:avLst/>
                </a:prstTxWarp>
                <a:noAutofit/>
              </a:bodyPr>
              <a:lstStyle/>
              <a:p>
                <a:pPr marL="0" marR="0" lvl="0" indent="0" algn="ctr" defTabSz="950721"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85708CD8-A795-435A-A572-18EE79F26E1D}"/>
                  </a:ext>
                </a:extLst>
              </p:cNvPr>
              <p:cNvGrpSpPr/>
              <p:nvPr/>
            </p:nvGrpSpPr>
            <p:grpSpPr>
              <a:xfrm>
                <a:off x="561589" y="2364912"/>
                <a:ext cx="2037861" cy="359793"/>
                <a:chOff x="4684197" y="4385463"/>
                <a:chExt cx="2037861" cy="359793"/>
              </a:xfrm>
            </p:grpSpPr>
            <p:sp>
              <p:nvSpPr>
                <p:cNvPr id="115" name="TextBox 114">
                  <a:extLst>
                    <a:ext uri="{FF2B5EF4-FFF2-40B4-BE49-F238E27FC236}">
                      <a16:creationId xmlns:a16="http://schemas.microsoft.com/office/drawing/2014/main" id="{4D2CBA67-A76D-451F-9EFC-7EA773BB4C43}"/>
                    </a:ext>
                  </a:extLst>
                </p:cNvPr>
                <p:cNvSpPr txBox="1"/>
                <p:nvPr/>
              </p:nvSpPr>
              <p:spPr>
                <a:xfrm>
                  <a:off x="5011521" y="4440521"/>
                  <a:ext cx="1710537" cy="304735"/>
                </a:xfrm>
                <a:prstGeom prst="rect">
                  <a:avLst/>
                </a:prstGeom>
                <a:noFill/>
              </p:spPr>
              <p:txBody>
                <a:bodyPr wrap="square" lIns="0" tIns="0" rIns="0" bIns="0" rtlCol="0">
                  <a:spAutoFit/>
                </a:bodyPr>
                <a:lstStyle/>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 Azure to </a:t>
                  </a:r>
                </a:p>
                <a:p>
                  <a:pPr marL="0" marR="0" lvl="0" indent="0" algn="l"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 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16" name="Oval 115">
                  <a:extLst>
                    <a:ext uri="{FF2B5EF4-FFF2-40B4-BE49-F238E27FC236}">
                      <a16:creationId xmlns:a16="http://schemas.microsoft.com/office/drawing/2014/main" id="{B40984D8-9793-464B-B597-177DDDEF8789}"/>
                    </a:ext>
                  </a:extLst>
                </p:cNvPr>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1267986" rtl="0" eaLnBrk="1" fontAlgn="base" latinLnBrk="0" hangingPunct="1">
                    <a:lnSpc>
                      <a:spcPct val="90000"/>
                    </a:lnSpc>
                    <a:spcBef>
                      <a:spcPct val="0"/>
                    </a:spcBef>
                    <a:spcAft>
                      <a:spcPct val="0"/>
                    </a:spcAft>
                    <a:buClrTx/>
                    <a:buSzTx/>
                    <a:buFontTx/>
                    <a:buNone/>
                    <a:tabLst/>
                    <a:defRPr/>
                  </a:pPr>
                  <a:r>
                    <a:rPr kumimoji="0" lang="en-US" sz="190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6</a:t>
                  </a:r>
                  <a:endParaRPr kumimoji="0" lang="en-US" sz="244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83B9BEE-AF54-4858-9B78-3AD8678D1E9C}"/>
                  </a:ext>
                </a:extLst>
              </p:cNvPr>
              <p:cNvSpPr txBox="1"/>
              <p:nvPr/>
            </p:nvSpPr>
            <p:spPr>
              <a:xfrm>
                <a:off x="2080027" y="2014771"/>
                <a:ext cx="633121" cy="30473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sp>
            <p:nvSpPr>
              <p:cNvPr id="114" name="TextBox 113">
                <a:extLst>
                  <a:ext uri="{FF2B5EF4-FFF2-40B4-BE49-F238E27FC236}">
                    <a16:creationId xmlns:a16="http://schemas.microsoft.com/office/drawing/2014/main" id="{4BD6DF19-4124-42FD-8C82-870EBA9CA436}"/>
                  </a:ext>
                </a:extLst>
              </p:cNvPr>
              <p:cNvSpPr txBox="1"/>
              <p:nvPr/>
            </p:nvSpPr>
            <p:spPr>
              <a:xfrm>
                <a:off x="1097647" y="1642449"/>
                <a:ext cx="834790" cy="124686"/>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224" b="1" i="0" u="none" strike="noStrike" kern="1200" cap="none" spc="-52" normalizeH="0" baseline="0" noProof="0" dirty="0">
                    <a:ln>
                      <a:noFill/>
                    </a:ln>
                    <a:solidFill>
                      <a:srgbClr val="505050"/>
                    </a:solidFill>
                    <a:effectLst/>
                    <a:uLnTx/>
                    <a:uFillTx/>
                    <a:latin typeface="Segoe UI Light"/>
                    <a:ea typeface="+mn-ea"/>
                    <a:cs typeface="+mn-cs"/>
                  </a:rPr>
                  <a:t>Replication</a:t>
                </a:r>
                <a:endParaRPr kumimoji="0" lang="en-US" sz="1224" b="1" i="0" u="none" strike="noStrike" kern="1200" cap="none" spc="-52" normalizeH="0" baseline="-25000" noProof="0" dirty="0">
                  <a:ln>
                    <a:noFill/>
                  </a:ln>
                  <a:solidFill>
                    <a:srgbClr val="505050"/>
                  </a:solidFill>
                  <a:effectLst/>
                  <a:uLnTx/>
                  <a:uFillTx/>
                  <a:latin typeface="Segoe UI Light"/>
                  <a:ea typeface="+mn-ea"/>
                  <a:cs typeface="+mn-cs"/>
                </a:endParaRPr>
              </a:p>
            </p:txBody>
          </p:sp>
        </p:grpSp>
      </p:grpSp>
      <p:grpSp>
        <p:nvGrpSpPr>
          <p:cNvPr id="3" name="Group 2">
            <a:extLst>
              <a:ext uri="{FF2B5EF4-FFF2-40B4-BE49-F238E27FC236}">
                <a16:creationId xmlns:a16="http://schemas.microsoft.com/office/drawing/2014/main" id="{D50FF9B8-3C1A-4E3B-A797-2CC53271261C}"/>
              </a:ext>
            </a:extLst>
          </p:cNvPr>
          <p:cNvGrpSpPr/>
          <p:nvPr/>
        </p:nvGrpSpPr>
        <p:grpSpPr>
          <a:xfrm>
            <a:off x="8141988" y="4173640"/>
            <a:ext cx="1007011" cy="1153903"/>
            <a:chOff x="8141988" y="4173640"/>
            <a:chExt cx="1007011" cy="1153903"/>
          </a:xfrm>
        </p:grpSpPr>
        <p:sp>
          <p:nvSpPr>
            <p:cNvPr id="119" name="Freeform 128">
              <a:extLst>
                <a:ext uri="{FF2B5EF4-FFF2-40B4-BE49-F238E27FC236}">
                  <a16:creationId xmlns:a16="http://schemas.microsoft.com/office/drawing/2014/main" id="{CBE20B1B-3FEC-44C3-8810-FDB2EA6185DA}"/>
                </a:ext>
              </a:extLst>
            </p:cNvPr>
            <p:cNvSpPr>
              <a:spLocks noChangeAspect="1"/>
            </p:cNvSpPr>
            <p:nvPr/>
          </p:nvSpPr>
          <p:spPr bwMode="black">
            <a:xfrm>
              <a:off x="8141988" y="4325749"/>
              <a:ext cx="1007011" cy="5460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p:spPr>
          <p:txBody>
            <a:bodyPr vert="horz" wrap="square" lIns="89616" tIns="44809" rIns="89616" bIns="44809" numCol="1" anchor="b" anchorCtr="1" compatLnSpc="1">
              <a:prstTxWarp prst="textNoShape">
                <a:avLst/>
              </a:prstTxWarp>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a:ea typeface="+mn-ea"/>
                <a:cs typeface="+mn-cs"/>
              </a:endParaRPr>
            </a:p>
          </p:txBody>
        </p:sp>
        <p:pic>
          <p:nvPicPr>
            <p:cNvPr id="153" name="Picture 19474">
              <a:extLst>
                <a:ext uri="{FF2B5EF4-FFF2-40B4-BE49-F238E27FC236}">
                  <a16:creationId xmlns:a16="http://schemas.microsoft.com/office/drawing/2014/main" id="{29523C1F-1FBB-4D52-B4FC-9516DE9A7D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277472" y="4176784"/>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9474">
              <a:extLst>
                <a:ext uri="{FF2B5EF4-FFF2-40B4-BE49-F238E27FC236}">
                  <a16:creationId xmlns:a16="http://schemas.microsoft.com/office/drawing/2014/main" id="{92FA986B-EA5E-4853-9866-721AB076B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645492" y="4173640"/>
              <a:ext cx="388161" cy="64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54">
              <a:extLst>
                <a:ext uri="{FF2B5EF4-FFF2-40B4-BE49-F238E27FC236}">
                  <a16:creationId xmlns:a16="http://schemas.microsoft.com/office/drawing/2014/main" id="{CC12B993-492F-4714-80DB-BF8419738D4F}"/>
                </a:ext>
              </a:extLst>
            </p:cNvPr>
            <p:cNvSpPr txBox="1"/>
            <p:nvPr/>
          </p:nvSpPr>
          <p:spPr>
            <a:xfrm>
              <a:off x="8235210" y="4913199"/>
              <a:ext cx="860845" cy="414344"/>
            </a:xfrm>
            <a:prstGeom prst="rect">
              <a:avLst/>
            </a:prstGeom>
            <a:noFill/>
          </p:spPr>
          <p:txBody>
            <a:bodyPr wrap="square" lIns="0" tIns="0" rIns="0" bIns="0" rtlCol="0">
              <a:spAutoFit/>
            </a:bodyPr>
            <a:lstStyle/>
            <a:p>
              <a:pPr marL="0" marR="0" lvl="0" indent="0" algn="ctr" defTabSz="932520" rtl="0" eaLnBrk="1" fontAlgn="auto" latinLnBrk="0" hangingPunct="1">
                <a:lnSpc>
                  <a:spcPct val="90000"/>
                </a:lnSpc>
                <a:spcBef>
                  <a:spcPts val="0"/>
                </a:spcBef>
                <a:spcAft>
                  <a:spcPts val="0"/>
                </a:spcAft>
                <a:buClrTx/>
                <a:buSzTx/>
                <a:buFontTx/>
                <a:buNone/>
                <a:tabLst/>
                <a:defRPr/>
              </a:pPr>
              <a:r>
                <a:rPr kumimoji="0" lang="en-US" sz="1496" b="0" i="0" u="none" strike="noStrike" kern="1200" cap="none" spc="-52" normalizeH="0" baseline="0" noProof="0" dirty="0">
                  <a:ln>
                    <a:noFill/>
                  </a:ln>
                  <a:solidFill>
                    <a:srgbClr val="505050"/>
                  </a:solidFill>
                  <a:effectLst/>
                  <a:uLnTx/>
                  <a:uFillTx/>
                  <a:latin typeface="Segoe UI Light"/>
                  <a:ea typeface="+mn-ea"/>
                  <a:cs typeface="+mn-cs"/>
                </a:rPr>
                <a:t>Microsoft</a:t>
              </a:r>
              <a:br>
                <a:rPr kumimoji="0" lang="en-US" sz="1496" b="0" i="0" u="none" strike="noStrike" kern="1200" cap="none" spc="-52" normalizeH="0" baseline="0" noProof="0" dirty="0">
                  <a:ln>
                    <a:noFill/>
                  </a:ln>
                  <a:solidFill>
                    <a:srgbClr val="505050"/>
                  </a:solidFill>
                  <a:effectLst/>
                  <a:uLnTx/>
                  <a:uFillTx/>
                  <a:latin typeface="Segoe UI Light"/>
                  <a:ea typeface="+mn-ea"/>
                  <a:cs typeface="+mn-cs"/>
                </a:rPr>
              </a:br>
              <a:r>
                <a:rPr kumimoji="0" lang="en-US" sz="1496" b="0" i="0" u="none" strike="noStrike" kern="1200" cap="none" spc="-52" normalizeH="0" baseline="0" noProof="0" dirty="0">
                  <a:ln>
                    <a:noFill/>
                  </a:ln>
                  <a:solidFill>
                    <a:srgbClr val="505050"/>
                  </a:solidFill>
                  <a:effectLst/>
                  <a:uLnTx/>
                  <a:uFillTx/>
                  <a:latin typeface="Segoe UI Light"/>
                  <a:ea typeface="+mn-ea"/>
                  <a:cs typeface="+mn-cs"/>
                </a:rPr>
                <a:t>Azure</a:t>
              </a:r>
              <a:endParaRPr kumimoji="0" lang="en-US" sz="1496" b="0" i="0" u="none" strike="noStrike" kern="1200" cap="none" spc="-52" normalizeH="0" baseline="-25000" noProof="0" dirty="0">
                <a:ln>
                  <a:noFill/>
                </a:ln>
                <a:solidFill>
                  <a:srgbClr val="505050"/>
                </a:solidFill>
                <a:effectLst/>
                <a:uLnTx/>
                <a:uFillTx/>
                <a:latin typeface="Segoe UI Light"/>
                <a:ea typeface="+mn-ea"/>
                <a:cs typeface="+mn-cs"/>
              </a:endParaRPr>
            </a:p>
          </p:txBody>
        </p:sp>
      </p:grpSp>
      <p:sp>
        <p:nvSpPr>
          <p:cNvPr id="112" name="Title 1">
            <a:extLst>
              <a:ext uri="{FF2B5EF4-FFF2-40B4-BE49-F238E27FC236}">
                <a16:creationId xmlns:a16="http://schemas.microsoft.com/office/drawing/2014/main" id="{FA28649E-A2EF-4ED6-865F-21F1B2218F47}"/>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a:ln w="3175">
                  <a:noFill/>
                </a:ln>
                <a:solidFill>
                  <a:srgbClr val="0078D7"/>
                </a:solidFill>
                <a:effectLst/>
                <a:uLnTx/>
                <a:uFillTx/>
                <a:latin typeface="Segoe UI Semibold"/>
                <a:ea typeface="+mn-ea"/>
                <a:cs typeface="Segoe UI" pitchFamily="34" charset="0"/>
              </a:rPr>
              <a:t>Azure Site Recovery</a:t>
            </a:r>
            <a:endPar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4220C4CD-6110-45C7-BE5D-65EB3ECDD443}"/>
              </a:ext>
            </a:extLst>
          </p:cNvPr>
          <p:cNvSpPr/>
          <p:nvPr/>
        </p:nvSpPr>
        <p:spPr>
          <a:xfrm>
            <a:off x="3496994" y="1208558"/>
            <a:ext cx="5284075" cy="461665"/>
          </a:xfrm>
          <a:prstGeom prst="rect">
            <a:avLst/>
          </a:prstGeom>
        </p:spPr>
        <p:txBody>
          <a:bodyPr wrap="none">
            <a:spAutoFit/>
          </a:bodyPr>
          <a:lstStyle/>
          <a:p>
            <a:r>
              <a:rPr lang="en-US" sz="2400" dirty="0">
                <a:gradFill>
                  <a:gsLst>
                    <a:gs pos="2655">
                      <a:schemeClr val="accent1"/>
                    </a:gs>
                    <a:gs pos="31000">
                      <a:schemeClr val="accent1"/>
                    </a:gs>
                  </a:gsLst>
                  <a:lin ang="0" scaled="0"/>
                </a:gradFill>
              </a:rPr>
              <a:t>One solution for multiple infrastructures</a:t>
            </a:r>
            <a:endParaRPr lang="en-US" sz="2000" dirty="0"/>
          </a:p>
        </p:txBody>
      </p:sp>
    </p:spTree>
    <p:extLst>
      <p:ext uri="{BB962C8B-B14F-4D97-AF65-F5344CB8AC3E}">
        <p14:creationId xmlns:p14="http://schemas.microsoft.com/office/powerpoint/2010/main" val="270591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CE5D-6A67-41D1-8B72-507607A0352F}"/>
              </a:ext>
            </a:extLst>
          </p:cNvPr>
          <p:cNvSpPr>
            <a:spLocks noGrp="1"/>
          </p:cNvSpPr>
          <p:nvPr>
            <p:ph type="title"/>
          </p:nvPr>
        </p:nvSpPr>
        <p:spPr>
          <a:xfrm>
            <a:off x="462267" y="262664"/>
            <a:ext cx="11563350" cy="773112"/>
          </a:xfrm>
        </p:spPr>
        <p:txBody>
          <a:bodyPr/>
          <a:lstStyle/>
          <a:p>
            <a:r>
              <a:rPr lang="en-US" dirty="0"/>
              <a:t>BCDR by the Numbers</a:t>
            </a:r>
          </a:p>
        </p:txBody>
      </p:sp>
      <p:sp>
        <p:nvSpPr>
          <p:cNvPr id="3" name="Text Placeholder 2">
            <a:extLst>
              <a:ext uri="{FF2B5EF4-FFF2-40B4-BE49-F238E27FC236}">
                <a16:creationId xmlns:a16="http://schemas.microsoft.com/office/drawing/2014/main" id="{4B070707-15AB-4F1D-B90D-EC2666FD7E99}"/>
              </a:ext>
            </a:extLst>
          </p:cNvPr>
          <p:cNvSpPr>
            <a:spLocks noGrp="1"/>
          </p:cNvSpPr>
          <p:nvPr>
            <p:ph type="body" sz="quarter" idx="10"/>
          </p:nvPr>
        </p:nvSpPr>
        <p:spPr>
          <a:xfrm>
            <a:off x="434975" y="1000125"/>
            <a:ext cx="11563350" cy="307777"/>
          </a:xfrm>
        </p:spPr>
        <p:txBody>
          <a:bodyPr/>
          <a:lstStyle/>
          <a:p>
            <a:r>
              <a:rPr lang="en-US" dirty="0"/>
              <a:t>The Cost of Downtime</a:t>
            </a:r>
          </a:p>
        </p:txBody>
      </p:sp>
      <p:grpSp>
        <p:nvGrpSpPr>
          <p:cNvPr id="30" name="Group 29">
            <a:extLst>
              <a:ext uri="{FF2B5EF4-FFF2-40B4-BE49-F238E27FC236}">
                <a16:creationId xmlns:a16="http://schemas.microsoft.com/office/drawing/2014/main" id="{99A9B27F-F39A-4EA4-AF2B-49B909962E69}"/>
              </a:ext>
            </a:extLst>
          </p:cNvPr>
          <p:cNvGrpSpPr/>
          <p:nvPr/>
        </p:nvGrpSpPr>
        <p:grpSpPr>
          <a:xfrm>
            <a:off x="255827" y="2241520"/>
            <a:ext cx="2725860" cy="960237"/>
            <a:chOff x="6329461" y="526176"/>
            <a:chExt cx="2725860" cy="960237"/>
          </a:xfrm>
        </p:grpSpPr>
        <p:sp>
          <p:nvSpPr>
            <p:cNvPr id="31" name="Text Placeholder 22">
              <a:extLst>
                <a:ext uri="{FF2B5EF4-FFF2-40B4-BE49-F238E27FC236}">
                  <a16:creationId xmlns:a16="http://schemas.microsoft.com/office/drawing/2014/main" id="{A4D8ACB5-70A8-4CE5-9878-CA92C97CF788}"/>
                </a:ext>
              </a:extLst>
            </p:cNvPr>
            <p:cNvSpPr txBox="1">
              <a:spLocks/>
            </p:cNvSpPr>
            <p:nvPr/>
          </p:nvSpPr>
          <p:spPr>
            <a:xfrm>
              <a:off x="7151784" y="526176"/>
              <a:ext cx="1903537" cy="9602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1400" b="1" dirty="0">
                  <a:solidFill>
                    <a:schemeClr val="accent6"/>
                  </a:solidFill>
                  <a:latin typeface="Segoe UI Light" panose="020B0502040204020203" pitchFamily="34" charset="0"/>
                  <a:cs typeface="Segoe UI Light" panose="020B0502040204020203" pitchFamily="34" charset="0"/>
                </a:rPr>
                <a:t>40-60% </a:t>
              </a:r>
              <a:r>
                <a:rPr lang="en-US" sz="1400" dirty="0">
                  <a:solidFill>
                    <a:schemeClr val="accent3">
                      <a:lumMod val="75000"/>
                    </a:schemeClr>
                  </a:solidFill>
                  <a:latin typeface="Segoe UI Light" panose="020B0502040204020203" pitchFamily="34" charset="0"/>
                  <a:cs typeface="Segoe UI Light" panose="020B0502040204020203" pitchFamily="34" charset="0"/>
                </a:rPr>
                <a:t>of small businesses that suffer a disaster never reopen their doors</a:t>
              </a:r>
              <a:endParaRPr lang="en-US" sz="800" dirty="0">
                <a:solidFill>
                  <a:srgbClr val="0078D7"/>
                </a:solidFill>
                <a:latin typeface="Segoe UI Light" panose="020B0502040204020203" pitchFamily="34" charset="0"/>
                <a:cs typeface="Segoe UI Light" panose="020B0502040204020203" pitchFamily="34" charset="0"/>
              </a:endParaRPr>
            </a:p>
          </p:txBody>
        </p:sp>
        <p:pic>
          <p:nvPicPr>
            <p:cNvPr id="32" name="Graphic 31" descr="Fire">
              <a:extLst>
                <a:ext uri="{FF2B5EF4-FFF2-40B4-BE49-F238E27FC236}">
                  <a16:creationId xmlns:a16="http://schemas.microsoft.com/office/drawing/2014/main" id="{E951AB16-560D-40E3-AA97-F522BF803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245940">
              <a:off x="6329461" y="582929"/>
              <a:ext cx="784095" cy="784095"/>
            </a:xfrm>
            <a:prstGeom prst="rect">
              <a:avLst/>
            </a:prstGeom>
          </p:spPr>
        </p:pic>
      </p:grpSp>
      <p:sp>
        <p:nvSpPr>
          <p:cNvPr id="40" name="Rectangle 39">
            <a:extLst>
              <a:ext uri="{FF2B5EF4-FFF2-40B4-BE49-F238E27FC236}">
                <a16:creationId xmlns:a16="http://schemas.microsoft.com/office/drawing/2014/main" id="{8A9DEDA3-0C3F-401A-996A-4D3AD3803A7F}"/>
              </a:ext>
            </a:extLst>
          </p:cNvPr>
          <p:cNvSpPr/>
          <p:nvPr/>
        </p:nvSpPr>
        <p:spPr>
          <a:xfrm>
            <a:off x="1648334" y="5850847"/>
            <a:ext cx="792205" cy="261610"/>
          </a:xfrm>
          <a:prstGeom prst="rect">
            <a:avLst/>
          </a:prstGeom>
        </p:spPr>
        <p:txBody>
          <a:bodyPr wrap="none">
            <a:spAutoFit/>
          </a:bodyPr>
          <a:lstStyle/>
          <a:p>
            <a:r>
              <a:rPr lang="en-US" sz="1100" dirty="0">
                <a:solidFill>
                  <a:schemeClr val="accent3">
                    <a:lumMod val="75000"/>
                  </a:schemeClr>
                </a:solidFill>
                <a:latin typeface="Segoe UI Light" panose="020B0502040204020203" pitchFamily="34" charset="0"/>
                <a:ea typeface="ＭＳ Ｐゴシック" charset="0"/>
                <a:cs typeface="Segoe UI Light" panose="020B0502040204020203" pitchFamily="34" charset="0"/>
              </a:rPr>
              <a:t>FEMA/IDC</a:t>
            </a:r>
          </a:p>
        </p:txBody>
      </p:sp>
      <p:grpSp>
        <p:nvGrpSpPr>
          <p:cNvPr id="43" name="Group 42">
            <a:extLst>
              <a:ext uri="{FF2B5EF4-FFF2-40B4-BE49-F238E27FC236}">
                <a16:creationId xmlns:a16="http://schemas.microsoft.com/office/drawing/2014/main" id="{6AB12534-CEAD-45B3-B336-A7AC9A13BAEB}"/>
              </a:ext>
            </a:extLst>
          </p:cNvPr>
          <p:cNvGrpSpPr/>
          <p:nvPr/>
        </p:nvGrpSpPr>
        <p:grpSpPr>
          <a:xfrm>
            <a:off x="2833236" y="1702813"/>
            <a:ext cx="9494513" cy="4998210"/>
            <a:chOff x="2650356" y="1895072"/>
            <a:chExt cx="9494513" cy="4998210"/>
          </a:xfrm>
        </p:grpSpPr>
        <p:grpSp>
          <p:nvGrpSpPr>
            <p:cNvPr id="29" name="Group 28">
              <a:extLst>
                <a:ext uri="{FF2B5EF4-FFF2-40B4-BE49-F238E27FC236}">
                  <a16:creationId xmlns:a16="http://schemas.microsoft.com/office/drawing/2014/main" id="{04913DFE-CA3B-4C83-A751-6086E357A1E2}"/>
                </a:ext>
              </a:extLst>
            </p:cNvPr>
            <p:cNvGrpSpPr/>
            <p:nvPr/>
          </p:nvGrpSpPr>
          <p:grpSpPr>
            <a:xfrm>
              <a:off x="2650356" y="1895072"/>
              <a:ext cx="9494513" cy="4617376"/>
              <a:chOff x="2677027" y="2407136"/>
              <a:chExt cx="9494513" cy="4617376"/>
            </a:xfrm>
          </p:grpSpPr>
          <p:grpSp>
            <p:nvGrpSpPr>
              <p:cNvPr id="26" name="Group 25">
                <a:extLst>
                  <a:ext uri="{FF2B5EF4-FFF2-40B4-BE49-F238E27FC236}">
                    <a16:creationId xmlns:a16="http://schemas.microsoft.com/office/drawing/2014/main" id="{423E5F48-3E91-4903-B2EB-5C89C70E4D81}"/>
                  </a:ext>
                </a:extLst>
              </p:cNvPr>
              <p:cNvGrpSpPr/>
              <p:nvPr/>
            </p:nvGrpSpPr>
            <p:grpSpPr>
              <a:xfrm>
                <a:off x="2677027" y="2407136"/>
                <a:ext cx="9494513" cy="4617376"/>
                <a:chOff x="1750435" y="770766"/>
                <a:chExt cx="9494513" cy="4617376"/>
              </a:xfrm>
            </p:grpSpPr>
            <p:sp>
              <p:nvSpPr>
                <p:cNvPr id="4" name="Text Placeholder 22">
                  <a:extLst>
                    <a:ext uri="{FF2B5EF4-FFF2-40B4-BE49-F238E27FC236}">
                      <a16:creationId xmlns:a16="http://schemas.microsoft.com/office/drawing/2014/main" id="{ABEAB30D-EF3E-443D-816E-66F0C13864D8}"/>
                    </a:ext>
                  </a:extLst>
                </p:cNvPr>
                <p:cNvSpPr txBox="1">
                  <a:spLocks/>
                </p:cNvSpPr>
                <p:nvPr/>
              </p:nvSpPr>
              <p:spPr>
                <a:xfrm>
                  <a:off x="8205690" y="3057764"/>
                  <a:ext cx="2480346"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kumimoji="0" lang="en-US" sz="32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$5,600</a:t>
                  </a:r>
                  <a:endParaRPr lang="en-US" sz="1400" dirty="0">
                    <a:solidFill>
                      <a:srgbClr val="0078D7"/>
                    </a:solidFill>
                    <a:latin typeface="Segoe UI Light" panose="020B0502040204020203" pitchFamily="34" charset="0"/>
                    <a:cs typeface="Segoe UI Light" panose="020B0502040204020203" pitchFamily="34" charset="0"/>
                  </a:endParaRPr>
                </a:p>
              </p:txBody>
            </p:sp>
            <p:sp>
              <p:nvSpPr>
                <p:cNvPr id="6" name="Text Placeholder 22">
                  <a:extLst>
                    <a:ext uri="{FF2B5EF4-FFF2-40B4-BE49-F238E27FC236}">
                      <a16:creationId xmlns:a16="http://schemas.microsoft.com/office/drawing/2014/main" id="{AF8020AA-3387-4302-BBD8-ECFF284E04D8}"/>
                    </a:ext>
                  </a:extLst>
                </p:cNvPr>
                <p:cNvSpPr txBox="1">
                  <a:spLocks/>
                </p:cNvSpPr>
                <p:nvPr/>
              </p:nvSpPr>
              <p:spPr>
                <a:xfrm>
                  <a:off x="2379034" y="770766"/>
                  <a:ext cx="3142615" cy="5170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2400" dirty="0">
                      <a:solidFill>
                        <a:srgbClr val="0078D7"/>
                      </a:solidFill>
                      <a:latin typeface="Segoe UI Light" panose="020B0502040204020203" pitchFamily="34" charset="0"/>
                      <a:cs typeface="Segoe UI Light" panose="020B0502040204020203" pitchFamily="34" charset="0"/>
                    </a:rPr>
                    <a:t>On average...</a:t>
                  </a:r>
                </a:p>
              </p:txBody>
            </p:sp>
            <p:sp>
              <p:nvSpPr>
                <p:cNvPr id="12" name="Text Placeholder 22">
                  <a:extLst>
                    <a:ext uri="{FF2B5EF4-FFF2-40B4-BE49-F238E27FC236}">
                      <a16:creationId xmlns:a16="http://schemas.microsoft.com/office/drawing/2014/main" id="{B5B339C4-CA35-4C09-970F-A5004B712770}"/>
                    </a:ext>
                  </a:extLst>
                </p:cNvPr>
                <p:cNvSpPr txBox="1">
                  <a:spLocks/>
                </p:cNvSpPr>
                <p:nvPr/>
              </p:nvSpPr>
              <p:spPr>
                <a:xfrm>
                  <a:off x="4818553" y="3062618"/>
                  <a:ext cx="2673743"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kumimoji="0" lang="en-US" sz="32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$137-$427</a:t>
                  </a:r>
                  <a:endParaRPr lang="en-US" sz="1400" dirty="0">
                    <a:solidFill>
                      <a:srgbClr val="0078D7"/>
                    </a:solidFill>
                    <a:latin typeface="Segoe UI Light" panose="020B0502040204020203" pitchFamily="34" charset="0"/>
                    <a:cs typeface="Segoe UI Light" panose="020B0502040204020203" pitchFamily="34" charset="0"/>
                  </a:endParaRPr>
                </a:p>
              </p:txBody>
            </p:sp>
            <p:sp>
              <p:nvSpPr>
                <p:cNvPr id="13" name="Text Placeholder 22">
                  <a:extLst>
                    <a:ext uri="{FF2B5EF4-FFF2-40B4-BE49-F238E27FC236}">
                      <a16:creationId xmlns:a16="http://schemas.microsoft.com/office/drawing/2014/main" id="{2B6DB08F-E3C9-45B0-B46B-C360E1FFD9A9}"/>
                    </a:ext>
                  </a:extLst>
                </p:cNvPr>
                <p:cNvSpPr txBox="1">
                  <a:spLocks/>
                </p:cNvSpPr>
                <p:nvPr/>
              </p:nvSpPr>
              <p:spPr>
                <a:xfrm>
                  <a:off x="7666316" y="3881334"/>
                  <a:ext cx="3578632"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3200" dirty="0">
                      <a:solidFill>
                        <a:schemeClr val="accent3">
                          <a:lumMod val="75000"/>
                        </a:schemeClr>
                      </a:solidFill>
                      <a:latin typeface="Segoe UI Light" panose="020B0502040204020203" pitchFamily="34" charset="0"/>
                      <a:cs typeface="Segoe UI Light" panose="020B0502040204020203" pitchFamily="34" charset="0"/>
                    </a:rPr>
                    <a:t>$140K-$540K </a:t>
                  </a:r>
                  <a:endParaRPr lang="en-US" sz="1400" dirty="0">
                    <a:solidFill>
                      <a:srgbClr val="0078D7"/>
                    </a:solidFill>
                    <a:latin typeface="Segoe UI Light" panose="020B0502040204020203" pitchFamily="34" charset="0"/>
                    <a:cs typeface="Segoe UI Light" panose="020B0502040204020203" pitchFamily="34" charset="0"/>
                  </a:endParaRPr>
                </a:p>
              </p:txBody>
            </p:sp>
            <p:sp>
              <p:nvSpPr>
                <p:cNvPr id="14" name="Text Placeholder 22">
                  <a:extLst>
                    <a:ext uri="{FF2B5EF4-FFF2-40B4-BE49-F238E27FC236}">
                      <a16:creationId xmlns:a16="http://schemas.microsoft.com/office/drawing/2014/main" id="{CF60553F-DE90-4888-9ECE-11FB35AC5DC6}"/>
                    </a:ext>
                  </a:extLst>
                </p:cNvPr>
                <p:cNvSpPr txBox="1">
                  <a:spLocks/>
                </p:cNvSpPr>
                <p:nvPr/>
              </p:nvSpPr>
              <p:spPr>
                <a:xfrm>
                  <a:off x="4645342" y="3888294"/>
                  <a:ext cx="3142614"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kumimoji="0" lang="en-US" sz="32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$20K-$100K</a:t>
                  </a:r>
                  <a:endParaRPr lang="en-US" sz="1400" dirty="0">
                    <a:solidFill>
                      <a:srgbClr val="0078D7"/>
                    </a:solidFill>
                    <a:latin typeface="Segoe UI Light" panose="020B0502040204020203" pitchFamily="34" charset="0"/>
                    <a:cs typeface="Segoe UI Light" panose="020B0502040204020203" pitchFamily="34" charset="0"/>
                  </a:endParaRPr>
                </a:p>
              </p:txBody>
            </p:sp>
            <p:grpSp>
              <p:nvGrpSpPr>
                <p:cNvPr id="24" name="Group 23">
                  <a:extLst>
                    <a:ext uri="{FF2B5EF4-FFF2-40B4-BE49-F238E27FC236}">
                      <a16:creationId xmlns:a16="http://schemas.microsoft.com/office/drawing/2014/main" id="{43F949BC-961A-4F54-B46B-EFCA2CBEB33B}"/>
                    </a:ext>
                  </a:extLst>
                </p:cNvPr>
                <p:cNvGrpSpPr/>
                <p:nvPr/>
              </p:nvGrpSpPr>
              <p:grpSpPr>
                <a:xfrm>
                  <a:off x="1750435" y="3085464"/>
                  <a:ext cx="3142615" cy="2302678"/>
                  <a:chOff x="71238" y="3242935"/>
                  <a:chExt cx="3142615" cy="2302678"/>
                </a:xfrm>
              </p:grpSpPr>
              <p:sp>
                <p:nvSpPr>
                  <p:cNvPr id="5" name="Text Placeholder 22">
                    <a:extLst>
                      <a:ext uri="{FF2B5EF4-FFF2-40B4-BE49-F238E27FC236}">
                        <a16:creationId xmlns:a16="http://schemas.microsoft.com/office/drawing/2014/main" id="{1EAF3426-556E-4B85-8DE7-35CED40B6C8F}"/>
                      </a:ext>
                    </a:extLst>
                  </p:cNvPr>
                  <p:cNvSpPr txBox="1">
                    <a:spLocks/>
                  </p:cNvSpPr>
                  <p:nvPr/>
                </p:nvSpPr>
                <p:spPr>
                  <a:xfrm>
                    <a:off x="71238" y="3242935"/>
                    <a:ext cx="3142615"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r" defTabSz="931684">
                      <a:defRPr/>
                    </a:pPr>
                    <a:r>
                      <a:rPr lang="en-US" sz="3200" dirty="0">
                        <a:solidFill>
                          <a:srgbClr val="0078D7"/>
                        </a:solidFill>
                        <a:latin typeface="Segoe UI Light" panose="020B0502040204020203" pitchFamily="34" charset="0"/>
                        <a:cs typeface="Segoe UI Light" panose="020B0502040204020203" pitchFamily="34" charset="0"/>
                      </a:rPr>
                      <a:t>per minute</a:t>
                    </a:r>
                  </a:p>
                </p:txBody>
              </p:sp>
              <p:sp>
                <p:nvSpPr>
                  <p:cNvPr id="11" name="Text Placeholder 22">
                    <a:extLst>
                      <a:ext uri="{FF2B5EF4-FFF2-40B4-BE49-F238E27FC236}">
                        <a16:creationId xmlns:a16="http://schemas.microsoft.com/office/drawing/2014/main" id="{ECAE32D6-F123-42B1-B9ED-5A3FB4B75A29}"/>
                      </a:ext>
                    </a:extLst>
                  </p:cNvPr>
                  <p:cNvSpPr txBox="1">
                    <a:spLocks/>
                  </p:cNvSpPr>
                  <p:nvPr/>
                </p:nvSpPr>
                <p:spPr>
                  <a:xfrm>
                    <a:off x="71238" y="4068667"/>
                    <a:ext cx="3142615"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r" defTabSz="931684">
                      <a:defRPr/>
                    </a:pPr>
                    <a:r>
                      <a:rPr lang="en-US" sz="3200" dirty="0">
                        <a:solidFill>
                          <a:srgbClr val="0078D7"/>
                        </a:solidFill>
                        <a:latin typeface="Segoe UI Light" panose="020B0502040204020203" pitchFamily="34" charset="0"/>
                        <a:cs typeface="Segoe UI Light" panose="020B0502040204020203" pitchFamily="34" charset="0"/>
                      </a:rPr>
                      <a:t>per hour</a:t>
                    </a:r>
                  </a:p>
                </p:txBody>
              </p:sp>
              <p:sp>
                <p:nvSpPr>
                  <p:cNvPr id="15" name="Text Placeholder 22">
                    <a:extLst>
                      <a:ext uri="{FF2B5EF4-FFF2-40B4-BE49-F238E27FC236}">
                        <a16:creationId xmlns:a16="http://schemas.microsoft.com/office/drawing/2014/main" id="{0E37A9D0-2F44-49F1-B464-7FA70933A8B1}"/>
                      </a:ext>
                    </a:extLst>
                  </p:cNvPr>
                  <p:cNvSpPr txBox="1">
                    <a:spLocks/>
                  </p:cNvSpPr>
                  <p:nvPr/>
                </p:nvSpPr>
                <p:spPr>
                  <a:xfrm>
                    <a:off x="71238" y="4917775"/>
                    <a:ext cx="3142615"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r" defTabSz="931684">
                      <a:defRPr/>
                    </a:pPr>
                    <a:r>
                      <a:rPr lang="en-US" sz="3200" dirty="0">
                        <a:solidFill>
                          <a:srgbClr val="0078D7"/>
                        </a:solidFill>
                        <a:latin typeface="Segoe UI Light" panose="020B0502040204020203" pitchFamily="34" charset="0"/>
                        <a:cs typeface="Segoe UI Light" panose="020B0502040204020203" pitchFamily="34" charset="0"/>
                      </a:rPr>
                      <a:t>per incident</a:t>
                    </a:r>
                  </a:p>
                </p:txBody>
              </p:sp>
            </p:grpSp>
            <p:sp>
              <p:nvSpPr>
                <p:cNvPr id="16" name="Text Placeholder 22">
                  <a:extLst>
                    <a:ext uri="{FF2B5EF4-FFF2-40B4-BE49-F238E27FC236}">
                      <a16:creationId xmlns:a16="http://schemas.microsoft.com/office/drawing/2014/main" id="{E44DEA87-F497-491B-816D-64EB12FA3AD7}"/>
                    </a:ext>
                  </a:extLst>
                </p:cNvPr>
                <p:cNvSpPr txBox="1">
                  <a:spLocks/>
                </p:cNvSpPr>
                <p:nvPr/>
              </p:nvSpPr>
              <p:spPr>
                <a:xfrm>
                  <a:off x="4645343" y="4721934"/>
                  <a:ext cx="3142614"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kumimoji="0" lang="en-US" sz="32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$82K-$256K</a:t>
                  </a:r>
                  <a:endParaRPr lang="en-US" sz="1400" dirty="0">
                    <a:solidFill>
                      <a:srgbClr val="0078D7"/>
                    </a:solidFill>
                    <a:latin typeface="Segoe UI Light" panose="020B0502040204020203" pitchFamily="34" charset="0"/>
                    <a:cs typeface="Segoe UI Light" panose="020B0502040204020203" pitchFamily="34" charset="0"/>
                  </a:endParaRPr>
                </a:p>
              </p:txBody>
            </p:sp>
            <p:sp>
              <p:nvSpPr>
                <p:cNvPr id="18" name="Flowchart: Connector 17">
                  <a:extLst>
                    <a:ext uri="{FF2B5EF4-FFF2-40B4-BE49-F238E27FC236}">
                      <a16:creationId xmlns:a16="http://schemas.microsoft.com/office/drawing/2014/main" id="{FA23AB1C-8D89-49D5-ACBB-059D6A90CCAD}"/>
                    </a:ext>
                  </a:extLst>
                </p:cNvPr>
                <p:cNvSpPr/>
                <p:nvPr/>
              </p:nvSpPr>
              <p:spPr bwMode="auto">
                <a:xfrm>
                  <a:off x="5332466" y="1277641"/>
                  <a:ext cx="1645920" cy="1645920"/>
                </a:xfrm>
                <a:prstGeom prst="flowChartConnector">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B6F2DBE0-575A-4E17-9CB1-6A9F47E1AC68}"/>
                    </a:ext>
                  </a:extLst>
                </p:cNvPr>
                <p:cNvSpPr/>
                <p:nvPr/>
              </p:nvSpPr>
              <p:spPr bwMode="auto">
                <a:xfrm>
                  <a:off x="8622903" y="1277641"/>
                  <a:ext cx="1645920" cy="1645920"/>
                </a:xfrm>
                <a:prstGeom prst="flowChartConnector">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 Placeholder 22">
                  <a:extLst>
                    <a:ext uri="{FF2B5EF4-FFF2-40B4-BE49-F238E27FC236}">
                      <a16:creationId xmlns:a16="http://schemas.microsoft.com/office/drawing/2014/main" id="{7297F35A-544E-457C-AEA2-1A2B02D4BCE7}"/>
                    </a:ext>
                  </a:extLst>
                </p:cNvPr>
                <p:cNvSpPr txBox="1">
                  <a:spLocks/>
                </p:cNvSpPr>
                <p:nvPr/>
              </p:nvSpPr>
              <p:spPr>
                <a:xfrm>
                  <a:off x="7874558" y="4704904"/>
                  <a:ext cx="3142614" cy="6278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kumimoji="0" lang="en-US" sz="3200" b="0" i="0" u="none" strike="noStrike" kern="1200" cap="none" spc="0" normalizeH="0" baseline="0" noProof="0" dirty="0">
                      <a:ln>
                        <a:noFill/>
                      </a:ln>
                      <a:solidFill>
                        <a:schemeClr val="accent3">
                          <a:lumMod val="75000"/>
                        </a:schemeClr>
                      </a:solidFill>
                      <a:effectLst/>
                      <a:uLnTx/>
                      <a:uFillTx/>
                      <a:latin typeface="Segoe UI Light" panose="020B0502040204020203" pitchFamily="34" charset="0"/>
                      <a:cs typeface="Segoe UI Light" panose="020B0502040204020203" pitchFamily="34" charset="0"/>
                    </a:rPr>
                    <a:t>$574K-$1.78M</a:t>
                  </a:r>
                  <a:endParaRPr lang="en-US" sz="1400" dirty="0">
                    <a:solidFill>
                      <a:srgbClr val="0078D7"/>
                    </a:solidFill>
                    <a:latin typeface="Segoe UI Light" panose="020B0502040204020203" pitchFamily="34" charset="0"/>
                    <a:cs typeface="Segoe UI Light" panose="020B0502040204020203" pitchFamily="34" charset="0"/>
                  </a:endParaRPr>
                </a:p>
              </p:txBody>
            </p:sp>
          </p:grpSp>
          <p:sp>
            <p:nvSpPr>
              <p:cNvPr id="27" name="Text Placeholder 22">
                <a:extLst>
                  <a:ext uri="{FF2B5EF4-FFF2-40B4-BE49-F238E27FC236}">
                    <a16:creationId xmlns:a16="http://schemas.microsoft.com/office/drawing/2014/main" id="{B732EFA2-74C5-472C-A3BE-3EEB98A75038}"/>
                  </a:ext>
                </a:extLst>
              </p:cNvPr>
              <p:cNvSpPr txBox="1">
                <a:spLocks/>
              </p:cNvSpPr>
              <p:nvPr/>
            </p:nvSpPr>
            <p:spPr>
              <a:xfrm>
                <a:off x="6259058" y="3450752"/>
                <a:ext cx="1645920"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2800" dirty="0">
                    <a:solidFill>
                      <a:srgbClr val="FFFFFF"/>
                    </a:solidFill>
                    <a:latin typeface="Segoe UI Light" panose="020B0502040204020203" pitchFamily="34" charset="0"/>
                    <a:cs typeface="Segoe UI Light" panose="020B0502040204020203" pitchFamily="34" charset="0"/>
                  </a:rPr>
                  <a:t>SMB</a:t>
                </a:r>
              </a:p>
            </p:txBody>
          </p:sp>
          <p:sp>
            <p:nvSpPr>
              <p:cNvPr id="28" name="Text Placeholder 22">
                <a:extLst>
                  <a:ext uri="{FF2B5EF4-FFF2-40B4-BE49-F238E27FC236}">
                    <a16:creationId xmlns:a16="http://schemas.microsoft.com/office/drawing/2014/main" id="{3A201757-956A-45B9-9AA2-DD723AEBB6DC}"/>
                  </a:ext>
                </a:extLst>
              </p:cNvPr>
              <p:cNvSpPr txBox="1">
                <a:spLocks/>
              </p:cNvSpPr>
              <p:nvPr/>
            </p:nvSpPr>
            <p:spPr>
              <a:xfrm>
                <a:off x="9525111" y="3450752"/>
                <a:ext cx="1714227"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2800" dirty="0">
                    <a:solidFill>
                      <a:srgbClr val="FFFFFF"/>
                    </a:solidFill>
                    <a:latin typeface="Segoe UI Light" panose="020B0502040204020203" pitchFamily="34" charset="0"/>
                    <a:cs typeface="Segoe UI Light" panose="020B0502040204020203" pitchFamily="34" charset="0"/>
                  </a:rPr>
                  <a:t>Corporate</a:t>
                </a:r>
              </a:p>
            </p:txBody>
          </p:sp>
        </p:grpSp>
        <p:sp>
          <p:nvSpPr>
            <p:cNvPr id="41" name="Rectangle 40">
              <a:extLst>
                <a:ext uri="{FF2B5EF4-FFF2-40B4-BE49-F238E27FC236}">
                  <a16:creationId xmlns:a16="http://schemas.microsoft.com/office/drawing/2014/main" id="{16F1D56E-F62C-44A8-8A0E-78A04A948075}"/>
                </a:ext>
              </a:extLst>
            </p:cNvPr>
            <p:cNvSpPr/>
            <p:nvPr/>
          </p:nvSpPr>
          <p:spPr>
            <a:xfrm>
              <a:off x="6847596" y="6631672"/>
              <a:ext cx="399468" cy="261610"/>
            </a:xfrm>
            <a:prstGeom prst="rect">
              <a:avLst/>
            </a:prstGeom>
          </p:spPr>
          <p:txBody>
            <a:bodyPr wrap="none">
              <a:spAutoFit/>
            </a:bodyPr>
            <a:lstStyle/>
            <a:p>
              <a:r>
                <a:rPr lang="en-US" sz="1100" dirty="0">
                  <a:solidFill>
                    <a:schemeClr val="accent3">
                      <a:lumMod val="75000"/>
                    </a:schemeClr>
                  </a:solidFill>
                  <a:latin typeface="Segoe UI Light" panose="020B0502040204020203" pitchFamily="34" charset="0"/>
                  <a:ea typeface="ＭＳ Ｐゴシック" charset="0"/>
                  <a:cs typeface="Segoe UI Light" panose="020B0502040204020203" pitchFamily="34" charset="0"/>
                </a:rPr>
                <a:t>IDC</a:t>
              </a:r>
            </a:p>
          </p:txBody>
        </p:sp>
        <p:sp>
          <p:nvSpPr>
            <p:cNvPr id="42" name="Rectangle 41">
              <a:extLst>
                <a:ext uri="{FF2B5EF4-FFF2-40B4-BE49-F238E27FC236}">
                  <a16:creationId xmlns:a16="http://schemas.microsoft.com/office/drawing/2014/main" id="{CED632A2-159A-4B62-85AA-8A4C52E962FC}"/>
                </a:ext>
              </a:extLst>
            </p:cNvPr>
            <p:cNvSpPr/>
            <p:nvPr/>
          </p:nvSpPr>
          <p:spPr>
            <a:xfrm>
              <a:off x="10010596" y="6631672"/>
              <a:ext cx="628698" cy="261610"/>
            </a:xfrm>
            <a:prstGeom prst="rect">
              <a:avLst/>
            </a:prstGeom>
          </p:spPr>
          <p:txBody>
            <a:bodyPr wrap="none">
              <a:spAutoFit/>
            </a:bodyPr>
            <a:lstStyle/>
            <a:p>
              <a:r>
                <a:rPr lang="en-US" sz="1100" dirty="0">
                  <a:solidFill>
                    <a:schemeClr val="accent3">
                      <a:lumMod val="75000"/>
                    </a:schemeClr>
                  </a:solidFill>
                  <a:latin typeface="Segoe UI Light" panose="020B0502040204020203" pitchFamily="34" charset="0"/>
                  <a:ea typeface="ＭＳ Ｐゴシック" charset="0"/>
                  <a:cs typeface="Segoe UI Light" panose="020B0502040204020203" pitchFamily="34" charset="0"/>
                </a:rPr>
                <a:t>Gartner</a:t>
              </a:r>
            </a:p>
          </p:txBody>
        </p:sp>
      </p:grpSp>
      <p:grpSp>
        <p:nvGrpSpPr>
          <p:cNvPr id="48" name="Group 47">
            <a:extLst>
              <a:ext uri="{FF2B5EF4-FFF2-40B4-BE49-F238E27FC236}">
                <a16:creationId xmlns:a16="http://schemas.microsoft.com/office/drawing/2014/main" id="{3BC16874-2413-4763-9D9A-96EBEEE489A0}"/>
              </a:ext>
            </a:extLst>
          </p:cNvPr>
          <p:cNvGrpSpPr/>
          <p:nvPr/>
        </p:nvGrpSpPr>
        <p:grpSpPr>
          <a:xfrm>
            <a:off x="325795" y="3423027"/>
            <a:ext cx="2670873" cy="960237"/>
            <a:chOff x="444685" y="3391124"/>
            <a:chExt cx="2670873" cy="960237"/>
          </a:xfrm>
        </p:grpSpPr>
        <p:sp>
          <p:nvSpPr>
            <p:cNvPr id="37" name="Text Placeholder 22">
              <a:extLst>
                <a:ext uri="{FF2B5EF4-FFF2-40B4-BE49-F238E27FC236}">
                  <a16:creationId xmlns:a16="http://schemas.microsoft.com/office/drawing/2014/main" id="{F89C6DCB-8FCA-4E4A-8677-EAB100C010F0}"/>
                </a:ext>
              </a:extLst>
            </p:cNvPr>
            <p:cNvSpPr txBox="1">
              <a:spLocks/>
            </p:cNvSpPr>
            <p:nvPr/>
          </p:nvSpPr>
          <p:spPr>
            <a:xfrm>
              <a:off x="1212021" y="3391124"/>
              <a:ext cx="1903537" cy="9602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1400" b="1" dirty="0">
                  <a:solidFill>
                    <a:srgbClr val="EA710C"/>
                  </a:solidFill>
                  <a:latin typeface="Segoe UI Light" panose="020B0502040204020203" pitchFamily="34" charset="0"/>
                  <a:cs typeface="Segoe UI Light" panose="020B0502040204020203" pitchFamily="34" charset="0"/>
                </a:rPr>
                <a:t>90% </a:t>
              </a:r>
              <a:r>
                <a:rPr lang="en-US" sz="1400" dirty="0">
                  <a:solidFill>
                    <a:schemeClr val="accent3">
                      <a:lumMod val="75000"/>
                    </a:schemeClr>
                  </a:solidFill>
                  <a:latin typeface="Segoe UI Light" panose="020B0502040204020203" pitchFamily="34" charset="0"/>
                  <a:cs typeface="Segoe UI Light" panose="020B0502040204020203" pitchFamily="34" charset="0"/>
                </a:rPr>
                <a:t>of small businesses that suffer a disaster fail within 5 days</a:t>
              </a:r>
              <a:endParaRPr lang="en-US" sz="800" dirty="0">
                <a:solidFill>
                  <a:srgbClr val="0078D7"/>
                </a:solidFill>
                <a:latin typeface="Segoe UI Light" panose="020B0502040204020203" pitchFamily="34" charset="0"/>
                <a:cs typeface="Segoe UI Light" panose="020B0502040204020203" pitchFamily="34" charset="0"/>
              </a:endParaRPr>
            </a:p>
          </p:txBody>
        </p:sp>
        <p:pic>
          <p:nvPicPr>
            <p:cNvPr id="47" name="Graphic 46" descr="Downward trend">
              <a:extLst>
                <a:ext uri="{FF2B5EF4-FFF2-40B4-BE49-F238E27FC236}">
                  <a16:creationId xmlns:a16="http://schemas.microsoft.com/office/drawing/2014/main" id="{3A55F656-5EE3-4620-887B-592355AC8A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685" y="3534182"/>
              <a:ext cx="674119" cy="674119"/>
            </a:xfrm>
            <a:prstGeom prst="rect">
              <a:avLst/>
            </a:prstGeom>
          </p:spPr>
        </p:pic>
      </p:grpSp>
      <p:sp>
        <p:nvSpPr>
          <p:cNvPr id="50" name="Text Placeholder 22">
            <a:extLst>
              <a:ext uri="{FF2B5EF4-FFF2-40B4-BE49-F238E27FC236}">
                <a16:creationId xmlns:a16="http://schemas.microsoft.com/office/drawing/2014/main" id="{0FE0C797-39D2-4FF6-A06F-CFC2D430C6C2}"/>
              </a:ext>
            </a:extLst>
          </p:cNvPr>
          <p:cNvSpPr txBox="1">
            <a:spLocks/>
          </p:cNvSpPr>
          <p:nvPr/>
        </p:nvSpPr>
        <p:spPr>
          <a:xfrm>
            <a:off x="1163104" y="4679559"/>
            <a:ext cx="1903537" cy="7663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defTabSz="931684">
              <a:defRPr/>
            </a:pPr>
            <a:r>
              <a:rPr lang="en-US" sz="1400" b="1" dirty="0">
                <a:solidFill>
                  <a:schemeClr val="accent5">
                    <a:lumMod val="75000"/>
                  </a:schemeClr>
                </a:solidFill>
                <a:latin typeface="Segoe UI Light" panose="020B0502040204020203" pitchFamily="34" charset="0"/>
                <a:cs typeface="Segoe UI Light" panose="020B0502040204020203" pitchFamily="34" charset="0"/>
              </a:rPr>
              <a:t>80% </a:t>
            </a:r>
            <a:r>
              <a:rPr lang="en-US" sz="1400" dirty="0">
                <a:solidFill>
                  <a:schemeClr val="accent3">
                    <a:lumMod val="75000"/>
                  </a:schemeClr>
                </a:solidFill>
                <a:latin typeface="Segoe UI Light" panose="020B0502040204020203" pitchFamily="34" charset="0"/>
                <a:cs typeface="Segoe UI Light" panose="020B0502040204020203" pitchFamily="34" charset="0"/>
              </a:rPr>
              <a:t>of small businesses have experienced downtime</a:t>
            </a:r>
            <a:endParaRPr lang="en-US" sz="800" dirty="0">
              <a:solidFill>
                <a:srgbClr val="0078D7"/>
              </a:solidFill>
              <a:latin typeface="Segoe UI Light" panose="020B0502040204020203" pitchFamily="34" charset="0"/>
              <a:cs typeface="Segoe UI Light" panose="020B0502040204020203" pitchFamily="34" charset="0"/>
            </a:endParaRPr>
          </a:p>
        </p:txBody>
      </p:sp>
      <p:cxnSp>
        <p:nvCxnSpPr>
          <p:cNvPr id="53" name="Straight Connector 52">
            <a:extLst>
              <a:ext uri="{FF2B5EF4-FFF2-40B4-BE49-F238E27FC236}">
                <a16:creationId xmlns:a16="http://schemas.microsoft.com/office/drawing/2014/main" id="{15CE4623-F213-418C-9555-D35861BD9340}"/>
              </a:ext>
            </a:extLst>
          </p:cNvPr>
          <p:cNvCxnSpPr>
            <a:cxnSpLocks/>
          </p:cNvCxnSpPr>
          <p:nvPr/>
        </p:nvCxnSpPr>
        <p:spPr>
          <a:xfrm>
            <a:off x="3401568" y="1682496"/>
            <a:ext cx="0" cy="4812084"/>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pic>
        <p:nvPicPr>
          <p:cNvPr id="59" name="Graphic 58" descr="Server">
            <a:extLst>
              <a:ext uri="{FF2B5EF4-FFF2-40B4-BE49-F238E27FC236}">
                <a16:creationId xmlns:a16="http://schemas.microsoft.com/office/drawing/2014/main" id="{1324C74F-4681-473F-93B1-90B0AC7576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194" y="4770585"/>
            <a:ext cx="674119" cy="674119"/>
          </a:xfrm>
          <a:prstGeom prst="rect">
            <a:avLst/>
          </a:prstGeom>
        </p:spPr>
      </p:pic>
      <p:pic>
        <p:nvPicPr>
          <p:cNvPr id="61" name="Graphic 60" descr="Lightning bolt">
            <a:extLst>
              <a:ext uri="{FF2B5EF4-FFF2-40B4-BE49-F238E27FC236}">
                <a16:creationId xmlns:a16="http://schemas.microsoft.com/office/drawing/2014/main" id="{AAA005A6-A26C-4C46-B255-0327B4C991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7835" y="4624698"/>
            <a:ext cx="627838" cy="627838"/>
          </a:xfrm>
          <a:prstGeom prst="rect">
            <a:avLst/>
          </a:prstGeom>
        </p:spPr>
      </p:pic>
    </p:spTree>
    <p:extLst>
      <p:ext uri="{BB962C8B-B14F-4D97-AF65-F5344CB8AC3E}">
        <p14:creationId xmlns:p14="http://schemas.microsoft.com/office/powerpoint/2010/main" val="17356533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DBF189-6C5D-4989-8D72-59EE0D011E3B}"/>
              </a:ext>
            </a:extLst>
          </p:cNvPr>
          <p:cNvSpPr/>
          <p:nvPr/>
        </p:nvSpPr>
        <p:spPr bwMode="auto">
          <a:xfrm>
            <a:off x="4535424" y="0"/>
            <a:ext cx="790105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D4EC28B-17CF-402D-9489-617905FB7A4C}"/>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F481DB05-6E9A-4735-9BDC-D481DF40E4EF}"/>
              </a:ext>
            </a:extLst>
          </p:cNvPr>
          <p:cNvSpPr>
            <a:spLocks noGrp="1"/>
          </p:cNvSpPr>
          <p:nvPr>
            <p:ph type="body" sz="quarter" idx="10"/>
          </p:nvPr>
        </p:nvSpPr>
        <p:spPr/>
        <p:txBody>
          <a:bodyPr/>
          <a:lstStyle/>
          <a:p>
            <a:r>
              <a:rPr lang="en-US" dirty="0"/>
              <a:t>Application DR Scenarios</a:t>
            </a:r>
          </a:p>
        </p:txBody>
      </p:sp>
      <p:pic>
        <p:nvPicPr>
          <p:cNvPr id="5" name="Picture 4">
            <a:extLst>
              <a:ext uri="{FF2B5EF4-FFF2-40B4-BE49-F238E27FC236}">
                <a16:creationId xmlns:a16="http://schemas.microsoft.com/office/drawing/2014/main" id="{058FD577-8EF6-455B-B099-3CB25DEB4D55}"/>
              </a:ext>
            </a:extLst>
          </p:cNvPr>
          <p:cNvPicPr>
            <a:picLocks noChangeAspect="1"/>
          </p:cNvPicPr>
          <p:nvPr/>
        </p:nvPicPr>
        <p:blipFill rotWithShape="1">
          <a:blip r:embed="rId2"/>
          <a:srcRect t="1156"/>
          <a:stretch/>
        </p:blipFill>
        <p:spPr>
          <a:xfrm>
            <a:off x="4988624" y="1000125"/>
            <a:ext cx="7168896" cy="534031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445A448-AF05-4003-A095-9437698CF5D4}"/>
              </a:ext>
            </a:extLst>
          </p:cNvPr>
          <p:cNvSpPr/>
          <p:nvPr/>
        </p:nvSpPr>
        <p:spPr>
          <a:xfrm>
            <a:off x="730758" y="1836702"/>
            <a:ext cx="3486277" cy="4282711"/>
          </a:xfrm>
          <a:prstGeom prst="rect">
            <a:avLst/>
          </a:prstGeom>
        </p:spPr>
        <p:txBody>
          <a:bodyPr wrap="square">
            <a:spAutoFit/>
          </a:bodyPr>
          <a:lstStyle/>
          <a:p>
            <a:pPr>
              <a:lnSpc>
                <a:spcPct val="90000"/>
              </a:lnSpc>
              <a:spcBef>
                <a:spcPts val="1200"/>
              </a:spcBef>
            </a:pPr>
            <a:r>
              <a:rPr lang="en-US" sz="1300" dirty="0">
                <a:solidFill>
                  <a:schemeClr val="tx2"/>
                </a:solidFill>
                <a:latin typeface="+mj-lt"/>
              </a:rPr>
              <a:t>App-agnostic</a:t>
            </a:r>
            <a:r>
              <a:rPr lang="en-US" sz="1300" dirty="0">
                <a:solidFill>
                  <a:srgbClr val="000000"/>
                </a:solidFill>
                <a:latin typeface="Segoe UI" panose="020B0502040204020203" pitchFamily="34" charset="0"/>
              </a:rPr>
              <a:t>, providing replication for any workloads running on a supported machine</a:t>
            </a:r>
          </a:p>
          <a:p>
            <a:pPr>
              <a:lnSpc>
                <a:spcPct val="90000"/>
              </a:lnSpc>
              <a:spcBef>
                <a:spcPts val="1200"/>
              </a:spcBef>
            </a:pPr>
            <a:r>
              <a:rPr lang="en-US" sz="1300" dirty="0">
                <a:solidFill>
                  <a:schemeClr val="tx2"/>
                </a:solidFill>
                <a:latin typeface="+mj-lt"/>
              </a:rPr>
              <a:t>Near-synchronous replication, </a:t>
            </a:r>
            <a:r>
              <a:rPr lang="en-US" sz="1300" dirty="0">
                <a:solidFill>
                  <a:srgbClr val="000000"/>
                </a:solidFill>
                <a:latin typeface="Segoe UI" panose="020B0502040204020203" pitchFamily="34" charset="0"/>
              </a:rPr>
              <a:t>with RPOs as low as 30 seconds </a:t>
            </a:r>
          </a:p>
          <a:p>
            <a:pPr>
              <a:lnSpc>
                <a:spcPct val="90000"/>
              </a:lnSpc>
              <a:spcBef>
                <a:spcPts val="1200"/>
              </a:spcBef>
            </a:pPr>
            <a:r>
              <a:rPr lang="en-US" sz="1300" dirty="0">
                <a:solidFill>
                  <a:schemeClr val="tx2"/>
                </a:solidFill>
                <a:latin typeface="+mj-lt"/>
              </a:rPr>
              <a:t>App-consistent snapshots, </a:t>
            </a:r>
            <a:r>
              <a:rPr lang="en-US" sz="1300" dirty="0">
                <a:solidFill>
                  <a:srgbClr val="000000"/>
                </a:solidFill>
                <a:latin typeface="Segoe UI" panose="020B0502040204020203" pitchFamily="34" charset="0"/>
              </a:rPr>
              <a:t>for single or multi-tier applications</a:t>
            </a:r>
          </a:p>
          <a:p>
            <a:pPr>
              <a:lnSpc>
                <a:spcPct val="90000"/>
              </a:lnSpc>
              <a:spcBef>
                <a:spcPts val="1200"/>
              </a:spcBef>
            </a:pPr>
            <a:r>
              <a:rPr lang="en-US" sz="1300" dirty="0">
                <a:solidFill>
                  <a:schemeClr val="tx2"/>
                </a:solidFill>
                <a:latin typeface="+mj-lt"/>
              </a:rPr>
              <a:t>Integration with SQL Server AlwaysOn, </a:t>
            </a:r>
            <a:r>
              <a:rPr lang="en-US" sz="1300" dirty="0">
                <a:solidFill>
                  <a:srgbClr val="000000"/>
                </a:solidFill>
                <a:latin typeface="Segoe UI" panose="020B0502040204020203" pitchFamily="34" charset="0"/>
              </a:rPr>
              <a:t>and AD replication, SQL AlwaysOn, Exchange Database Availability Groups (DAGs)</a:t>
            </a:r>
          </a:p>
          <a:p>
            <a:pPr>
              <a:lnSpc>
                <a:spcPct val="90000"/>
              </a:lnSpc>
              <a:spcBef>
                <a:spcPts val="1200"/>
              </a:spcBef>
            </a:pPr>
            <a:r>
              <a:rPr lang="en-US" sz="1300" dirty="0">
                <a:solidFill>
                  <a:schemeClr val="tx2"/>
                </a:solidFill>
                <a:latin typeface="+mj-lt"/>
              </a:rPr>
              <a:t>Flexible recovery plans, </a:t>
            </a:r>
            <a:r>
              <a:rPr lang="en-US" sz="1300" dirty="0">
                <a:solidFill>
                  <a:srgbClr val="000000"/>
                </a:solidFill>
                <a:latin typeface="Segoe UI" panose="020B0502040204020203" pitchFamily="34" charset="0"/>
              </a:rPr>
              <a:t>recover an entire application stack with a single click and include external scripts and manual actions in the plan</a:t>
            </a:r>
          </a:p>
          <a:p>
            <a:pPr>
              <a:lnSpc>
                <a:spcPct val="90000"/>
              </a:lnSpc>
              <a:spcBef>
                <a:spcPts val="1200"/>
              </a:spcBef>
            </a:pPr>
            <a:r>
              <a:rPr lang="en-US" sz="1300" dirty="0">
                <a:solidFill>
                  <a:schemeClr val="tx2"/>
                </a:solidFill>
                <a:latin typeface="+mj-lt"/>
              </a:rPr>
              <a:t>Advanced network management </a:t>
            </a:r>
            <a:r>
              <a:rPr lang="en-US" sz="1300" dirty="0">
                <a:solidFill>
                  <a:srgbClr val="000000"/>
                </a:solidFill>
                <a:latin typeface="Segoe UI" panose="020B0502040204020203" pitchFamily="34" charset="0"/>
              </a:rPr>
              <a:t>in Site Recovery and Azure to simplify app network requirements, including the ability to reserve IP addresses, configure load-balancing, and integration with Azure Traffic Manager, for low RTO network switchovers.</a:t>
            </a:r>
          </a:p>
        </p:txBody>
      </p:sp>
    </p:spTree>
    <p:extLst>
      <p:ext uri="{BB962C8B-B14F-4D97-AF65-F5344CB8AC3E}">
        <p14:creationId xmlns:p14="http://schemas.microsoft.com/office/powerpoint/2010/main" val="68881005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4FF1-22F2-411A-A17A-7C56A726FE11}"/>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9113D6AE-2CE2-453B-B070-A57CD0056274}"/>
              </a:ext>
            </a:extLst>
          </p:cNvPr>
          <p:cNvSpPr>
            <a:spLocks noGrp="1"/>
          </p:cNvSpPr>
          <p:nvPr>
            <p:ph type="body" sz="quarter" idx="10"/>
          </p:nvPr>
        </p:nvSpPr>
        <p:spPr/>
        <p:txBody>
          <a:bodyPr/>
          <a:lstStyle/>
          <a:p>
            <a:r>
              <a:rPr lang="en-US" dirty="0"/>
              <a:t>Migrate to Azure</a:t>
            </a:r>
          </a:p>
        </p:txBody>
      </p:sp>
      <p:pic>
        <p:nvPicPr>
          <p:cNvPr id="4" name="Picture 3">
            <a:extLst>
              <a:ext uri="{FF2B5EF4-FFF2-40B4-BE49-F238E27FC236}">
                <a16:creationId xmlns:a16="http://schemas.microsoft.com/office/drawing/2014/main" id="{59F872DB-5C84-4277-B877-F1954BBAFE1A}"/>
              </a:ext>
            </a:extLst>
          </p:cNvPr>
          <p:cNvPicPr>
            <a:picLocks noChangeAspect="1"/>
          </p:cNvPicPr>
          <p:nvPr/>
        </p:nvPicPr>
        <p:blipFill>
          <a:blip r:embed="rId2"/>
          <a:stretch>
            <a:fillRect/>
          </a:stretch>
        </p:blipFill>
        <p:spPr>
          <a:xfrm>
            <a:off x="1886514" y="2064936"/>
            <a:ext cx="1370788" cy="1370788"/>
          </a:xfrm>
          <a:prstGeom prst="rect">
            <a:avLst/>
          </a:prstGeom>
        </p:spPr>
      </p:pic>
      <p:sp>
        <p:nvSpPr>
          <p:cNvPr id="5" name="cloud" title="Icon of a cloud">
            <a:extLst>
              <a:ext uri="{FF2B5EF4-FFF2-40B4-BE49-F238E27FC236}">
                <a16:creationId xmlns:a16="http://schemas.microsoft.com/office/drawing/2014/main" id="{79690FB7-9F1B-4C27-8A30-3F2F5570B5B5}"/>
              </a:ext>
            </a:extLst>
          </p:cNvPr>
          <p:cNvSpPr>
            <a:spLocks noChangeAspect="1"/>
          </p:cNvSpPr>
          <p:nvPr/>
        </p:nvSpPr>
        <p:spPr bwMode="auto">
          <a:xfrm>
            <a:off x="9741870" y="2249956"/>
            <a:ext cx="1752900" cy="110921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996DFDE1-4AA6-4157-877D-F27882050B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4564" y="2520464"/>
            <a:ext cx="1768686" cy="935936"/>
          </a:xfrm>
          <a:prstGeom prst="rect">
            <a:avLst/>
          </a:prstGeom>
        </p:spPr>
      </p:pic>
      <p:sp>
        <p:nvSpPr>
          <p:cNvPr id="7" name="TextBox 6">
            <a:extLst>
              <a:ext uri="{FF2B5EF4-FFF2-40B4-BE49-F238E27FC236}">
                <a16:creationId xmlns:a16="http://schemas.microsoft.com/office/drawing/2014/main" id="{6E0BC3AE-60B0-428C-B677-C830AF640FCC}"/>
              </a:ext>
            </a:extLst>
          </p:cNvPr>
          <p:cNvSpPr txBox="1"/>
          <p:nvPr/>
        </p:nvSpPr>
        <p:spPr>
          <a:xfrm>
            <a:off x="4849510" y="3447161"/>
            <a:ext cx="3754017"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Site Recovery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(ASR)</a:t>
            </a:r>
          </a:p>
        </p:txBody>
      </p:sp>
      <p:pic>
        <p:nvPicPr>
          <p:cNvPr id="8" name="Picture 7">
            <a:extLst>
              <a:ext uri="{FF2B5EF4-FFF2-40B4-BE49-F238E27FC236}">
                <a16:creationId xmlns:a16="http://schemas.microsoft.com/office/drawing/2014/main" id="{62B3E6D7-7C4C-4753-8415-6A699B13C427}"/>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999603" y="5020442"/>
            <a:ext cx="1259802" cy="426462"/>
          </a:xfrm>
          <a:prstGeom prst="rect">
            <a:avLst/>
          </a:prstGeom>
        </p:spPr>
      </p:pic>
      <p:sp>
        <p:nvSpPr>
          <p:cNvPr id="9" name="TextBox 8">
            <a:extLst>
              <a:ext uri="{FF2B5EF4-FFF2-40B4-BE49-F238E27FC236}">
                <a16:creationId xmlns:a16="http://schemas.microsoft.com/office/drawing/2014/main" id="{4807A11B-FDDD-471A-8122-BE7C80AD782D}"/>
              </a:ext>
            </a:extLst>
          </p:cNvPr>
          <p:cNvSpPr txBox="1"/>
          <p:nvPr/>
        </p:nvSpPr>
        <p:spPr>
          <a:xfrm>
            <a:off x="1893802" y="3445355"/>
            <a:ext cx="1285433" cy="555028"/>
          </a:xfrm>
          <a:prstGeom prst="rect">
            <a:avLst/>
          </a:prstGeom>
          <a:ln>
            <a:noFill/>
          </a:ln>
        </p:spPr>
        <p:txBody>
          <a:bodyPr vert="horz" wrap="none" lIns="91440" tIns="91440" rIns="91440" bIns="91440" rtlCol="0" anchor="t">
            <a:noAutofit/>
          </a:bodyPr>
          <a:lstStyle>
            <a:defPPr>
              <a:defRPr lang="en-US"/>
            </a:defPPr>
            <a:lvl1pPr marR="0" lvl="0" indent="0" algn="ctr" defTabSz="932742" fontAlgn="auto">
              <a:lnSpc>
                <a:spcPct val="100000"/>
              </a:lnSpc>
              <a:spcBef>
                <a:spcPts val="0"/>
              </a:spcBef>
              <a:spcAft>
                <a:spcPts val="0"/>
              </a:spcAft>
              <a:buClrTx/>
              <a:buSzTx/>
              <a:buFontTx/>
              <a:buNone/>
              <a:tabLst/>
              <a:defRPr kumimoji="0" sz="24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On-premises</a:t>
            </a:r>
          </a:p>
        </p:txBody>
      </p:sp>
      <p:sp>
        <p:nvSpPr>
          <p:cNvPr id="10" name="TextBox 9">
            <a:extLst>
              <a:ext uri="{FF2B5EF4-FFF2-40B4-BE49-F238E27FC236}">
                <a16:creationId xmlns:a16="http://schemas.microsoft.com/office/drawing/2014/main" id="{948A94E9-A87F-401E-A9D9-3E9E7FD6C90D}"/>
              </a:ext>
            </a:extLst>
          </p:cNvPr>
          <p:cNvSpPr txBox="1"/>
          <p:nvPr/>
        </p:nvSpPr>
        <p:spPr>
          <a:xfrm>
            <a:off x="5009417" y="4430692"/>
            <a:ext cx="3319038" cy="107721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Set up source &amp; target environments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Set up replication policy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Begin replication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Run test migration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Failover to Azure </a:t>
            </a:r>
          </a:p>
        </p:txBody>
      </p:sp>
      <p:sp>
        <p:nvSpPr>
          <p:cNvPr id="11" name="TextBox 10">
            <a:extLst>
              <a:ext uri="{FF2B5EF4-FFF2-40B4-BE49-F238E27FC236}">
                <a16:creationId xmlns:a16="http://schemas.microsoft.com/office/drawing/2014/main" id="{BF745F03-C824-4114-BC58-F722DD8AD58D}"/>
              </a:ext>
            </a:extLst>
          </p:cNvPr>
          <p:cNvSpPr txBox="1"/>
          <p:nvPr/>
        </p:nvSpPr>
        <p:spPr>
          <a:xfrm>
            <a:off x="9948176" y="3436302"/>
            <a:ext cx="1285433" cy="555028"/>
          </a:xfrm>
          <a:prstGeom prst="rect">
            <a:avLst/>
          </a:prstGeom>
          <a:ln>
            <a:noFill/>
          </a:ln>
        </p:spPr>
        <p:txBody>
          <a:bodyPr vert="horz" wrap="non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panose="020B0502040204020203" pitchFamily="34" charset="0"/>
                <a:ea typeface="Segoe UI" pitchFamily="34" charset="0"/>
                <a:cs typeface="Segoe UI" panose="020B0502040204020203" pitchFamily="34" charset="0"/>
              </a:rPr>
              <a:t>Azure</a:t>
            </a:r>
          </a:p>
        </p:txBody>
      </p:sp>
      <p:sp>
        <p:nvSpPr>
          <p:cNvPr id="12" name="Arrow: Chevron 11">
            <a:extLst>
              <a:ext uri="{FF2B5EF4-FFF2-40B4-BE49-F238E27FC236}">
                <a16:creationId xmlns:a16="http://schemas.microsoft.com/office/drawing/2014/main" id="{7BEF2C0E-802B-4E4F-853A-4A2B850E97FD}"/>
              </a:ext>
            </a:extLst>
          </p:cNvPr>
          <p:cNvSpPr/>
          <p:nvPr/>
        </p:nvSpPr>
        <p:spPr bwMode="auto">
          <a:xfrm>
            <a:off x="4424517" y="3505619"/>
            <a:ext cx="286363" cy="439807"/>
          </a:xfrm>
          <a:prstGeom prst="chevron">
            <a:avLst>
              <a:gd name="adj" fmla="val 62983"/>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Arrow: Chevron 12">
            <a:extLst>
              <a:ext uri="{FF2B5EF4-FFF2-40B4-BE49-F238E27FC236}">
                <a16:creationId xmlns:a16="http://schemas.microsoft.com/office/drawing/2014/main" id="{4CF27564-A8A2-4809-82D4-D6A9D4FDBB8C}"/>
              </a:ext>
            </a:extLst>
          </p:cNvPr>
          <p:cNvSpPr/>
          <p:nvPr/>
        </p:nvSpPr>
        <p:spPr bwMode="auto">
          <a:xfrm>
            <a:off x="8742157" y="3505619"/>
            <a:ext cx="286363" cy="439807"/>
          </a:xfrm>
          <a:prstGeom prst="chevron">
            <a:avLst>
              <a:gd name="adj" fmla="val 61541"/>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4" name="Graphic 13">
            <a:extLst>
              <a:ext uri="{FF2B5EF4-FFF2-40B4-BE49-F238E27FC236}">
                <a16:creationId xmlns:a16="http://schemas.microsoft.com/office/drawing/2014/main" id="{E0A66795-2AEF-427F-9E1C-E94BE1A93F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0568" y="2249956"/>
            <a:ext cx="1156737" cy="968428"/>
          </a:xfrm>
          <a:prstGeom prst="rect">
            <a:avLst/>
          </a:prstGeom>
        </p:spPr>
      </p:pic>
      <p:pic>
        <p:nvPicPr>
          <p:cNvPr id="15" name="Picture 6" descr="Image result for linux Cent logo">
            <a:extLst>
              <a:ext uri="{FF2B5EF4-FFF2-40B4-BE49-F238E27FC236}">
                <a16:creationId xmlns:a16="http://schemas.microsoft.com/office/drawing/2014/main" id="{E2F7A836-8473-453D-9BCC-939380CF2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097" y="4182149"/>
            <a:ext cx="814049" cy="2188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red hat logo">
            <a:extLst>
              <a:ext uri="{FF2B5EF4-FFF2-40B4-BE49-F238E27FC236}">
                <a16:creationId xmlns:a16="http://schemas.microsoft.com/office/drawing/2014/main" id="{8DE3780D-4712-482B-99FC-95C96B0DD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431" y="4137322"/>
            <a:ext cx="843172" cy="2843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ubuntu">
            <a:extLst>
              <a:ext uri="{FF2B5EF4-FFF2-40B4-BE49-F238E27FC236}">
                <a16:creationId xmlns:a16="http://schemas.microsoft.com/office/drawing/2014/main" id="{378A5E0F-B03B-43F7-8F1F-2F6D55CFF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4436" y="4183932"/>
            <a:ext cx="794842" cy="1793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SUSE logo">
            <a:extLst>
              <a:ext uri="{FF2B5EF4-FFF2-40B4-BE49-F238E27FC236}">
                <a16:creationId xmlns:a16="http://schemas.microsoft.com/office/drawing/2014/main" id="{297115ED-8B9D-480C-BB32-23D1469DCA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469" y="4558611"/>
            <a:ext cx="717024" cy="3336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oracle">
            <a:extLst>
              <a:ext uri="{FF2B5EF4-FFF2-40B4-BE49-F238E27FC236}">
                <a16:creationId xmlns:a16="http://schemas.microsoft.com/office/drawing/2014/main" id="{C864DF20-07D2-4BE3-83A7-EBAF83E838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3788" y="4717931"/>
            <a:ext cx="1044415" cy="1483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debian">
            <a:extLst>
              <a:ext uri="{FF2B5EF4-FFF2-40B4-BE49-F238E27FC236}">
                <a16:creationId xmlns:a16="http://schemas.microsoft.com/office/drawing/2014/main" id="{D98A2885-4078-4D7A-B630-9CBF950B38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07" t="37813" r="-407" b="36931"/>
          <a:stretch/>
        </p:blipFill>
        <p:spPr bwMode="auto">
          <a:xfrm>
            <a:off x="3150613" y="4686875"/>
            <a:ext cx="833372" cy="21047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BDA8F47-E60F-4653-BA8A-7A8FEB16FE79}"/>
              </a:ext>
            </a:extLst>
          </p:cNvPr>
          <p:cNvGrpSpPr/>
          <p:nvPr/>
        </p:nvGrpSpPr>
        <p:grpSpPr>
          <a:xfrm>
            <a:off x="7635640" y="3456400"/>
            <a:ext cx="3790132" cy="3436494"/>
            <a:chOff x="7635640" y="3456400"/>
            <a:chExt cx="3790132" cy="3436494"/>
          </a:xfrm>
        </p:grpSpPr>
        <p:pic>
          <p:nvPicPr>
            <p:cNvPr id="22" name="Graphic 21" descr="Tag">
              <a:extLst>
                <a:ext uri="{FF2B5EF4-FFF2-40B4-BE49-F238E27FC236}">
                  <a16:creationId xmlns:a16="http://schemas.microsoft.com/office/drawing/2014/main" id="{938BCBE3-2ABB-4DE6-A78C-EC63B44AE2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35640" y="3456400"/>
              <a:ext cx="3436494" cy="3436494"/>
            </a:xfrm>
            <a:prstGeom prst="rect">
              <a:avLst/>
            </a:prstGeom>
            <a:effectLst>
              <a:outerShdw blurRad="50800" dist="38100" dir="5400000" algn="t" rotWithShape="0">
                <a:prstClr val="black">
                  <a:alpha val="40000"/>
                </a:prstClr>
              </a:outerShdw>
            </a:effectLst>
          </p:spPr>
        </p:pic>
        <p:sp>
          <p:nvSpPr>
            <p:cNvPr id="23" name="TextBox 22">
              <a:extLst>
                <a:ext uri="{FF2B5EF4-FFF2-40B4-BE49-F238E27FC236}">
                  <a16:creationId xmlns:a16="http://schemas.microsoft.com/office/drawing/2014/main" id="{4511BB39-DFD0-4690-ADA9-478B7B5F7C70}"/>
                </a:ext>
              </a:extLst>
            </p:cNvPr>
            <p:cNvSpPr txBox="1"/>
            <p:nvPr/>
          </p:nvSpPr>
          <p:spPr>
            <a:xfrm rot="2590332">
              <a:off x="8106734" y="5215150"/>
              <a:ext cx="331903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Free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Segoe UI"/>
                </a:rPr>
                <a:t>1</a:t>
              </a:r>
              <a:r>
                <a:rPr lang="en-US" sz="1600" baseline="30000" dirty="0">
                  <a:gradFill>
                    <a:gsLst>
                      <a:gs pos="2917">
                        <a:srgbClr val="1A1A1A"/>
                      </a:gs>
                      <a:gs pos="30000">
                        <a:srgbClr val="1A1A1A"/>
                      </a:gs>
                    </a:gsLst>
                    <a:lin ang="5400000" scaled="0"/>
                  </a:gradFill>
                  <a:latin typeface="Segoe UI"/>
                </a:rPr>
                <a:t>st</a:t>
              </a:r>
              <a:r>
                <a:rPr lang="en-US" sz="1600" dirty="0">
                  <a:gradFill>
                    <a:gsLst>
                      <a:gs pos="2917">
                        <a:srgbClr val="1A1A1A"/>
                      </a:gs>
                      <a:gs pos="30000">
                        <a:srgbClr val="1A1A1A"/>
                      </a:gs>
                    </a:gsLst>
                    <a:lin ang="5400000" scaled="0"/>
                  </a:gradFill>
                  <a:latin typeface="Segoe UI"/>
                </a:rPr>
                <a:t> 31 Days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25" name="Graphic 24" descr="Dollar">
              <a:extLst>
                <a:ext uri="{FF2B5EF4-FFF2-40B4-BE49-F238E27FC236}">
                  <a16:creationId xmlns:a16="http://schemas.microsoft.com/office/drawing/2014/main" id="{CB62725C-383B-4765-805D-C915E61B20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558171">
              <a:off x="8732193" y="4589532"/>
              <a:ext cx="914400" cy="914400"/>
            </a:xfrm>
            <a:prstGeom prst="rect">
              <a:avLst/>
            </a:prstGeom>
          </p:spPr>
        </p:pic>
      </p:grpSp>
    </p:spTree>
    <p:extLst>
      <p:ext uri="{BB962C8B-B14F-4D97-AF65-F5344CB8AC3E}">
        <p14:creationId xmlns:p14="http://schemas.microsoft.com/office/powerpoint/2010/main" val="3964886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Application Deployment </a:t>
            </a:r>
            <a:br>
              <a:rPr lang="en-US" dirty="0"/>
            </a:br>
            <a:r>
              <a:rPr lang="en-US" dirty="0"/>
              <a:t>Best Practices</a:t>
            </a:r>
            <a:endParaRPr lang="en-US" dirty="0">
              <a:solidFill>
                <a:schemeClr val="tx1"/>
              </a:solidFill>
            </a:endParaRPr>
          </a:p>
        </p:txBody>
      </p:sp>
    </p:spTree>
    <p:extLst>
      <p:ext uri="{BB962C8B-B14F-4D97-AF65-F5344CB8AC3E}">
        <p14:creationId xmlns:p14="http://schemas.microsoft.com/office/powerpoint/2010/main" val="85718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9ED6-5FC3-41A9-900F-C2BB0177C034}"/>
              </a:ext>
            </a:extLst>
          </p:cNvPr>
          <p:cNvSpPr>
            <a:spLocks noGrp="1"/>
          </p:cNvSpPr>
          <p:nvPr>
            <p:ph type="title"/>
          </p:nvPr>
        </p:nvSpPr>
        <p:spPr/>
        <p:txBody>
          <a:bodyPr/>
          <a:lstStyle/>
          <a:p>
            <a:r>
              <a:rPr lang="en-US" dirty="0"/>
              <a:t>Build for Reliability</a:t>
            </a:r>
          </a:p>
        </p:txBody>
      </p:sp>
      <p:grpSp>
        <p:nvGrpSpPr>
          <p:cNvPr id="6" name="Group 5">
            <a:extLst>
              <a:ext uri="{FF2B5EF4-FFF2-40B4-BE49-F238E27FC236}">
                <a16:creationId xmlns:a16="http://schemas.microsoft.com/office/drawing/2014/main" id="{5C4BF0C4-7292-46AF-A930-FED4ADEF58C4}"/>
              </a:ext>
            </a:extLst>
          </p:cNvPr>
          <p:cNvGrpSpPr/>
          <p:nvPr/>
        </p:nvGrpSpPr>
        <p:grpSpPr>
          <a:xfrm>
            <a:off x="-487870" y="1426337"/>
            <a:ext cx="6996545" cy="5104966"/>
            <a:chOff x="1773716" y="979888"/>
            <a:chExt cx="8290983" cy="5527322"/>
          </a:xfrm>
        </p:grpSpPr>
        <p:graphicFrame>
          <p:nvGraphicFramePr>
            <p:cNvPr id="4" name="Diagram 3">
              <a:extLst>
                <a:ext uri="{FF2B5EF4-FFF2-40B4-BE49-F238E27FC236}">
                  <a16:creationId xmlns:a16="http://schemas.microsoft.com/office/drawing/2014/main" id="{FB591677-E667-446B-94D2-447D1F62A110}"/>
                </a:ext>
              </a:extLst>
            </p:cNvPr>
            <p:cNvGraphicFramePr/>
            <p:nvPr>
              <p:extLst>
                <p:ext uri="{D42A27DB-BD31-4B8C-83A1-F6EECF244321}">
                  <p14:modId xmlns:p14="http://schemas.microsoft.com/office/powerpoint/2010/main" val="3861438377"/>
                </p:ext>
              </p:extLst>
            </p:nvPr>
          </p:nvGraphicFramePr>
          <p:xfrm>
            <a:off x="1773716" y="97988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4EB62F9-8B8A-47B1-8694-A3A79C090EA9}"/>
                </a:ext>
              </a:extLst>
            </p:cNvPr>
            <p:cNvSpPr txBox="1"/>
            <p:nvPr/>
          </p:nvSpPr>
          <p:spPr>
            <a:xfrm>
              <a:off x="4450625" y="3343661"/>
              <a:ext cx="2937162" cy="799777"/>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Designing Reliable Azure Applications</a:t>
              </a:r>
            </a:p>
          </p:txBody>
        </p:sp>
      </p:grpSp>
      <p:sp>
        <p:nvSpPr>
          <p:cNvPr id="7" name="TextBox 6">
            <a:extLst>
              <a:ext uri="{FF2B5EF4-FFF2-40B4-BE49-F238E27FC236}">
                <a16:creationId xmlns:a16="http://schemas.microsoft.com/office/drawing/2014/main" id="{41B93165-9DD1-4884-96DA-9C805FF7F5F0}"/>
              </a:ext>
            </a:extLst>
          </p:cNvPr>
          <p:cNvSpPr txBox="1"/>
          <p:nvPr/>
        </p:nvSpPr>
        <p:spPr>
          <a:xfrm>
            <a:off x="6216650" y="1316788"/>
            <a:ext cx="5600485" cy="5666167"/>
          </a:xfrm>
          <a:prstGeom prst="rect">
            <a:avLst/>
          </a:prstGeom>
          <a:noFill/>
        </p:spPr>
        <p:txBody>
          <a:bodyPr wrap="square" lIns="182880" tIns="146304" rIns="182880" bIns="146304" rtlCol="0">
            <a:spAutoFit/>
          </a:bodyPr>
          <a:lstStyle/>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Define Requirements: </a:t>
            </a:r>
            <a:r>
              <a:rPr lang="en-US" sz="1400" dirty="0">
                <a:gradFill>
                  <a:gsLst>
                    <a:gs pos="2917">
                      <a:schemeClr val="tx1"/>
                    </a:gs>
                    <a:gs pos="30000">
                      <a:schemeClr val="tx1"/>
                    </a:gs>
                  </a:gsLst>
                  <a:lin ang="5400000" scaled="0"/>
                </a:gradFill>
              </a:rPr>
              <a:t>Identify your business needs, and build your reliability plan to address them</a:t>
            </a:r>
          </a:p>
          <a:p>
            <a:pPr marL="342900" indent="-342900">
              <a:spcAft>
                <a:spcPts val="600"/>
              </a:spcAft>
              <a:buClr>
                <a:schemeClr val="bg1"/>
              </a:buClr>
              <a:buSzPct val="90000"/>
              <a:buFont typeface="+mj-lt"/>
              <a:buAutoNum type="arabicPeriod"/>
            </a:pPr>
            <a:endParaRPr lang="en-US" sz="1400" dirty="0">
              <a:gradFill>
                <a:gsLst>
                  <a:gs pos="2917">
                    <a:schemeClr val="tx1"/>
                  </a:gs>
                  <a:gs pos="30000">
                    <a:schemeClr val="tx1"/>
                  </a:gs>
                </a:gsLst>
                <a:lin ang="5400000" scaled="0"/>
              </a:gradFill>
            </a:endParaRPr>
          </a:p>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Use Architectural Best Practices: </a:t>
            </a:r>
            <a:r>
              <a:rPr lang="en-US" sz="1400" dirty="0">
                <a:gradFill>
                  <a:gsLst>
                    <a:gs pos="2917">
                      <a:schemeClr val="tx1"/>
                    </a:gs>
                    <a:gs pos="30000">
                      <a:schemeClr val="tx1"/>
                    </a:gs>
                  </a:gsLst>
                  <a:lin ang="5400000" scaled="0"/>
                </a:gradFill>
              </a:rPr>
              <a:t>Focus on implementing practices that meet your business requirements, identify failure points, and minimize the scope of failures</a:t>
            </a:r>
          </a:p>
          <a:p>
            <a:pPr marL="342900" indent="-342900">
              <a:spcAft>
                <a:spcPts val="600"/>
              </a:spcAft>
              <a:buClr>
                <a:schemeClr val="bg1"/>
              </a:buClr>
              <a:buSzPct val="90000"/>
              <a:buFont typeface="+mj-lt"/>
              <a:buAutoNum type="arabicPeriod"/>
            </a:pPr>
            <a:endParaRPr lang="en-US" sz="1400" dirty="0">
              <a:gradFill>
                <a:gsLst>
                  <a:gs pos="2917">
                    <a:schemeClr val="tx1"/>
                  </a:gs>
                  <a:gs pos="30000">
                    <a:schemeClr val="tx1"/>
                  </a:gs>
                </a:gsLst>
                <a:lin ang="5400000" scaled="0"/>
              </a:gradFill>
            </a:endParaRPr>
          </a:p>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Test: </a:t>
            </a:r>
            <a:r>
              <a:rPr lang="en-US" sz="1400" dirty="0">
                <a:gradFill>
                  <a:gsLst>
                    <a:gs pos="2917">
                      <a:schemeClr val="tx1"/>
                    </a:gs>
                    <a:gs pos="30000">
                      <a:schemeClr val="tx1"/>
                    </a:gs>
                  </a:gsLst>
                  <a:lin ang="5400000" scaled="0"/>
                </a:gradFill>
              </a:rPr>
              <a:t>Testing for reliability requires measuring how the end-to-end workload performs under failure conditions that </a:t>
            </a:r>
            <a:r>
              <a:rPr lang="en-US" sz="1400" b="1" u="sng" dirty="0">
                <a:gradFill>
                  <a:gsLst>
                    <a:gs pos="2917">
                      <a:schemeClr val="tx1"/>
                    </a:gs>
                    <a:gs pos="30000">
                      <a:schemeClr val="tx1"/>
                    </a:gs>
                  </a:gsLst>
                  <a:lin ang="5400000" scaled="0"/>
                </a:gradFill>
              </a:rPr>
              <a:t>occur intermittently</a:t>
            </a:r>
          </a:p>
          <a:p>
            <a:pPr marL="342900" indent="-342900">
              <a:spcAft>
                <a:spcPts val="600"/>
              </a:spcAft>
              <a:buClr>
                <a:schemeClr val="bg1"/>
              </a:buClr>
              <a:buSzPct val="90000"/>
              <a:buFont typeface="+mj-lt"/>
              <a:buAutoNum type="arabicPeriod"/>
            </a:pPr>
            <a:endParaRPr lang="en-US" sz="1400" b="1" u="sng" dirty="0">
              <a:gradFill>
                <a:gsLst>
                  <a:gs pos="2917">
                    <a:schemeClr val="tx1"/>
                  </a:gs>
                  <a:gs pos="30000">
                    <a:schemeClr val="tx1"/>
                  </a:gs>
                </a:gsLst>
                <a:lin ang="5400000" scaled="0"/>
              </a:gradFill>
            </a:endParaRPr>
          </a:p>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Deploy Consistently: </a:t>
            </a:r>
            <a:r>
              <a:rPr lang="en-US" sz="1400" dirty="0">
                <a:gradFill>
                  <a:gsLst>
                    <a:gs pos="2917">
                      <a:schemeClr val="tx1"/>
                    </a:gs>
                    <a:gs pos="30000">
                      <a:schemeClr val="tx1"/>
                    </a:gs>
                  </a:gsLst>
                  <a:lin ang="5400000" scaled="0"/>
                </a:gradFill>
              </a:rPr>
              <a:t>After an application is deployed to production, updates are a possible source of errors. Minimize errors with predictable and repeatable deployment processes</a:t>
            </a:r>
          </a:p>
          <a:p>
            <a:pPr marL="342900" indent="-342900">
              <a:spcAft>
                <a:spcPts val="600"/>
              </a:spcAft>
              <a:buClr>
                <a:schemeClr val="bg1"/>
              </a:buClr>
              <a:buSzPct val="90000"/>
              <a:buFont typeface="+mj-lt"/>
              <a:buAutoNum type="arabicPeriod"/>
            </a:pPr>
            <a:endParaRPr lang="en-US" sz="1400" dirty="0">
              <a:gradFill>
                <a:gsLst>
                  <a:gs pos="2917">
                    <a:schemeClr val="tx1"/>
                  </a:gs>
                  <a:gs pos="30000">
                    <a:schemeClr val="tx1"/>
                  </a:gs>
                </a:gsLst>
                <a:lin ang="5400000" scaled="0"/>
              </a:gradFill>
            </a:endParaRPr>
          </a:p>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Monitor: </a:t>
            </a:r>
            <a:r>
              <a:rPr lang="en-US" sz="1400" dirty="0">
                <a:gradFill>
                  <a:gsLst>
                    <a:gs pos="2917">
                      <a:schemeClr val="tx1"/>
                    </a:gs>
                    <a:gs pos="30000">
                      <a:schemeClr val="tx1"/>
                    </a:gs>
                  </a:gsLst>
                  <a:lin ang="5400000" scaled="0"/>
                </a:gradFill>
              </a:rPr>
              <a:t>Implement best practices for monitoring and alerts in your application so you can detect failures</a:t>
            </a:r>
          </a:p>
          <a:p>
            <a:pPr marL="342900" indent="-342900">
              <a:spcAft>
                <a:spcPts val="600"/>
              </a:spcAft>
              <a:buClr>
                <a:schemeClr val="bg1"/>
              </a:buClr>
              <a:buSzPct val="90000"/>
              <a:buFont typeface="+mj-lt"/>
              <a:buAutoNum type="arabicPeriod"/>
            </a:pPr>
            <a:endParaRPr lang="en-US" sz="1400" dirty="0">
              <a:gradFill>
                <a:gsLst>
                  <a:gs pos="2917">
                    <a:schemeClr val="tx1"/>
                  </a:gs>
                  <a:gs pos="30000">
                    <a:schemeClr val="tx1"/>
                  </a:gs>
                </a:gsLst>
                <a:lin ang="5400000" scaled="0"/>
              </a:gradFill>
            </a:endParaRPr>
          </a:p>
          <a:p>
            <a:pPr marL="342900" indent="-342900">
              <a:spcAft>
                <a:spcPts val="600"/>
              </a:spcAft>
              <a:buClr>
                <a:schemeClr val="bg1"/>
              </a:buClr>
              <a:buSzPct val="90000"/>
              <a:buFont typeface="+mj-lt"/>
              <a:buAutoNum type="arabicPeriod"/>
            </a:pPr>
            <a:r>
              <a:rPr lang="en-US" sz="1400" b="1" dirty="0">
                <a:gradFill>
                  <a:gsLst>
                    <a:gs pos="2917">
                      <a:schemeClr val="tx1"/>
                    </a:gs>
                    <a:gs pos="30000">
                      <a:schemeClr val="tx1"/>
                    </a:gs>
                  </a:gsLst>
                  <a:lin ang="5400000" scaled="0"/>
                </a:gradFill>
              </a:rPr>
              <a:t>Respond: </a:t>
            </a:r>
            <a:r>
              <a:rPr lang="en-US" sz="1400" dirty="0">
                <a:gradFill>
                  <a:gsLst>
                    <a:gs pos="2917">
                      <a:schemeClr val="tx1"/>
                    </a:gs>
                    <a:gs pos="30000">
                      <a:schemeClr val="tx1"/>
                    </a:gs>
                  </a:gsLst>
                  <a:lin ang="5400000" scaled="0"/>
                </a:gradFill>
              </a:rPr>
              <a:t>Create a recovery plan and perform recovery exercises</a:t>
            </a:r>
          </a:p>
          <a:p>
            <a:pPr marL="342900" indent="-342900">
              <a:spcAft>
                <a:spcPts val="600"/>
              </a:spcAft>
              <a:buClr>
                <a:schemeClr val="bg1"/>
              </a:buClr>
              <a:buSzPct val="90000"/>
              <a:buFont typeface="+mj-lt"/>
              <a:buAutoNum type="arabicPeriod"/>
            </a:pP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92402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BC84-599E-484F-8A35-CD9B406F70BF}"/>
              </a:ext>
            </a:extLst>
          </p:cNvPr>
          <p:cNvSpPr>
            <a:spLocks noGrp="1"/>
          </p:cNvSpPr>
          <p:nvPr>
            <p:ph type="title"/>
          </p:nvPr>
        </p:nvSpPr>
        <p:spPr/>
        <p:txBody>
          <a:bodyPr/>
          <a:lstStyle/>
          <a:p>
            <a:r>
              <a:rPr lang="en-US" dirty="0"/>
              <a:t>BCDR by the Numbers</a:t>
            </a:r>
          </a:p>
        </p:txBody>
      </p:sp>
      <p:sp>
        <p:nvSpPr>
          <p:cNvPr id="3" name="Text Placeholder 2">
            <a:extLst>
              <a:ext uri="{FF2B5EF4-FFF2-40B4-BE49-F238E27FC236}">
                <a16:creationId xmlns:a16="http://schemas.microsoft.com/office/drawing/2014/main" id="{1B74194D-6D27-4FAF-9A2D-A5C58E68231D}"/>
              </a:ext>
            </a:extLst>
          </p:cNvPr>
          <p:cNvSpPr>
            <a:spLocks noGrp="1"/>
          </p:cNvSpPr>
          <p:nvPr>
            <p:ph type="body" sz="quarter" idx="10"/>
          </p:nvPr>
        </p:nvSpPr>
        <p:spPr/>
        <p:txBody>
          <a:bodyPr/>
          <a:lstStyle/>
          <a:p>
            <a:r>
              <a:rPr lang="en-US" dirty="0"/>
              <a:t>Sept 2018 - South Central Region Outage  </a:t>
            </a:r>
          </a:p>
        </p:txBody>
      </p:sp>
      <p:grpSp>
        <p:nvGrpSpPr>
          <p:cNvPr id="37" name="Group 36">
            <a:extLst>
              <a:ext uri="{FF2B5EF4-FFF2-40B4-BE49-F238E27FC236}">
                <a16:creationId xmlns:a16="http://schemas.microsoft.com/office/drawing/2014/main" id="{1F3E1CA3-8E22-4D7D-84BB-CC6F2A564FCB}"/>
              </a:ext>
            </a:extLst>
          </p:cNvPr>
          <p:cNvGrpSpPr/>
          <p:nvPr/>
        </p:nvGrpSpPr>
        <p:grpSpPr>
          <a:xfrm>
            <a:off x="964273" y="2283077"/>
            <a:ext cx="10504754" cy="3018099"/>
            <a:chOff x="879757" y="2425484"/>
            <a:chExt cx="10504754" cy="3018099"/>
          </a:xfrm>
        </p:grpSpPr>
        <p:sp>
          <p:nvSpPr>
            <p:cNvPr id="4" name="Flowchart: Connector 3">
              <a:extLst>
                <a:ext uri="{FF2B5EF4-FFF2-40B4-BE49-F238E27FC236}">
                  <a16:creationId xmlns:a16="http://schemas.microsoft.com/office/drawing/2014/main" id="{7AA15E4F-3CE9-46CC-9D2F-1F7D2204B9E0}"/>
                </a:ext>
              </a:extLst>
            </p:cNvPr>
            <p:cNvSpPr/>
            <p:nvPr/>
          </p:nvSpPr>
          <p:spPr bwMode="auto">
            <a:xfrm>
              <a:off x="936885"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descr="Server">
              <a:extLst>
                <a:ext uri="{FF2B5EF4-FFF2-40B4-BE49-F238E27FC236}">
                  <a16:creationId xmlns:a16="http://schemas.microsoft.com/office/drawing/2014/main" id="{B9A3D281-CD23-4664-908B-57CF6406D8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203" y="2717792"/>
              <a:ext cx="914400" cy="914400"/>
            </a:xfrm>
            <a:prstGeom prst="rect">
              <a:avLst/>
            </a:prstGeom>
          </p:spPr>
        </p:pic>
        <p:sp>
          <p:nvSpPr>
            <p:cNvPr id="20" name="Flowchart: Connector 19">
              <a:extLst>
                <a:ext uri="{FF2B5EF4-FFF2-40B4-BE49-F238E27FC236}">
                  <a16:creationId xmlns:a16="http://schemas.microsoft.com/office/drawing/2014/main" id="{2EE1B226-7D34-44E0-B0FF-80DB560BCF3C}"/>
                </a:ext>
              </a:extLst>
            </p:cNvPr>
            <p:cNvSpPr/>
            <p:nvPr/>
          </p:nvSpPr>
          <p:spPr bwMode="auto">
            <a:xfrm>
              <a:off x="2721178"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lowchart: Connector 20">
              <a:extLst>
                <a:ext uri="{FF2B5EF4-FFF2-40B4-BE49-F238E27FC236}">
                  <a16:creationId xmlns:a16="http://schemas.microsoft.com/office/drawing/2014/main" id="{CB6D0B42-EF66-427E-BFD1-B8A24A8269FB}"/>
                </a:ext>
              </a:extLst>
            </p:cNvPr>
            <p:cNvSpPr/>
            <p:nvPr/>
          </p:nvSpPr>
          <p:spPr bwMode="auto">
            <a:xfrm>
              <a:off x="4505471"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lowchart: Connector 21">
              <a:extLst>
                <a:ext uri="{FF2B5EF4-FFF2-40B4-BE49-F238E27FC236}">
                  <a16:creationId xmlns:a16="http://schemas.microsoft.com/office/drawing/2014/main" id="{7577B522-E725-4CAE-8A9D-5921D9375E3F}"/>
                </a:ext>
              </a:extLst>
            </p:cNvPr>
            <p:cNvSpPr/>
            <p:nvPr/>
          </p:nvSpPr>
          <p:spPr bwMode="auto">
            <a:xfrm>
              <a:off x="6289764"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lowchart: Connector 22">
              <a:extLst>
                <a:ext uri="{FF2B5EF4-FFF2-40B4-BE49-F238E27FC236}">
                  <a16:creationId xmlns:a16="http://schemas.microsoft.com/office/drawing/2014/main" id="{1D3EE9FB-AD0D-4B1B-84E3-A8860A6A1A92}"/>
                </a:ext>
              </a:extLst>
            </p:cNvPr>
            <p:cNvSpPr/>
            <p:nvPr/>
          </p:nvSpPr>
          <p:spPr bwMode="auto">
            <a:xfrm>
              <a:off x="9858348"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lowchart: Connector 23">
              <a:extLst>
                <a:ext uri="{FF2B5EF4-FFF2-40B4-BE49-F238E27FC236}">
                  <a16:creationId xmlns:a16="http://schemas.microsoft.com/office/drawing/2014/main" id="{92293A4D-6263-4874-A552-52B6AF533B62}"/>
                </a:ext>
              </a:extLst>
            </p:cNvPr>
            <p:cNvSpPr/>
            <p:nvPr/>
          </p:nvSpPr>
          <p:spPr bwMode="auto">
            <a:xfrm>
              <a:off x="8074057" y="2425484"/>
              <a:ext cx="1469036" cy="1499016"/>
            </a:xfrm>
            <a:prstGeom prst="flowChartConnector">
              <a:avLst/>
            </a:prstGeom>
            <a:solidFill>
              <a:schemeClr val="bg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High voltage">
              <a:extLst>
                <a:ext uri="{FF2B5EF4-FFF2-40B4-BE49-F238E27FC236}">
                  <a16:creationId xmlns:a16="http://schemas.microsoft.com/office/drawing/2014/main" id="{95BC1809-A691-4F79-8EA3-FA4F5D869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8496" y="2717792"/>
              <a:ext cx="914400" cy="914400"/>
            </a:xfrm>
            <a:prstGeom prst="rect">
              <a:avLst/>
            </a:prstGeom>
          </p:spPr>
        </p:pic>
        <p:pic>
          <p:nvPicPr>
            <p:cNvPr id="14" name="Graphic 13" descr="Wave">
              <a:extLst>
                <a:ext uri="{FF2B5EF4-FFF2-40B4-BE49-F238E27FC236}">
                  <a16:creationId xmlns:a16="http://schemas.microsoft.com/office/drawing/2014/main" id="{DEA3AB20-C732-447D-99ED-2B33C0B896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6952" y="2717792"/>
              <a:ext cx="914400" cy="914400"/>
            </a:xfrm>
            <a:prstGeom prst="rect">
              <a:avLst/>
            </a:prstGeom>
          </p:spPr>
        </p:pic>
        <p:pic>
          <p:nvPicPr>
            <p:cNvPr id="16" name="Graphic 15" descr="Man">
              <a:extLst>
                <a:ext uri="{FF2B5EF4-FFF2-40B4-BE49-F238E27FC236}">
                  <a16:creationId xmlns:a16="http://schemas.microsoft.com/office/drawing/2014/main" id="{FE2850A0-AC08-4117-8520-4713BBF5B7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5666" y="2717792"/>
              <a:ext cx="914400" cy="914400"/>
            </a:xfrm>
            <a:prstGeom prst="rect">
              <a:avLst/>
            </a:prstGeom>
          </p:spPr>
        </p:pic>
        <p:pic>
          <p:nvPicPr>
            <p:cNvPr id="26" name="Graphic 25" descr="Detective">
              <a:extLst>
                <a:ext uri="{FF2B5EF4-FFF2-40B4-BE49-F238E27FC236}">
                  <a16:creationId xmlns:a16="http://schemas.microsoft.com/office/drawing/2014/main" id="{853148DE-082C-4835-BC99-56049C77DD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8057" y="2717792"/>
              <a:ext cx="914400" cy="914400"/>
            </a:xfrm>
            <a:prstGeom prst="rect">
              <a:avLst/>
            </a:prstGeom>
          </p:spPr>
        </p:pic>
        <p:pic>
          <p:nvPicPr>
            <p:cNvPr id="28" name="Graphic 27" descr="Fire">
              <a:extLst>
                <a:ext uri="{FF2B5EF4-FFF2-40B4-BE49-F238E27FC236}">
                  <a16:creationId xmlns:a16="http://schemas.microsoft.com/office/drawing/2014/main" id="{9B2853AE-4DC4-42DF-B051-4DBD29FEB4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51375" y="2717792"/>
              <a:ext cx="914400" cy="914400"/>
            </a:xfrm>
            <a:prstGeom prst="rect">
              <a:avLst/>
            </a:prstGeom>
          </p:spPr>
        </p:pic>
        <p:sp>
          <p:nvSpPr>
            <p:cNvPr id="31" name="Text Placeholder 22">
              <a:extLst>
                <a:ext uri="{FF2B5EF4-FFF2-40B4-BE49-F238E27FC236}">
                  <a16:creationId xmlns:a16="http://schemas.microsoft.com/office/drawing/2014/main" id="{813BB59E-DE22-4680-A727-64715847EDD8}"/>
                </a:ext>
              </a:extLst>
            </p:cNvPr>
            <p:cNvSpPr txBox="1">
              <a:spLocks/>
            </p:cNvSpPr>
            <p:nvPr/>
          </p:nvSpPr>
          <p:spPr>
            <a:xfrm>
              <a:off x="879757"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36%</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IT Failure</a:t>
              </a:r>
            </a:p>
          </p:txBody>
        </p:sp>
        <p:sp>
          <p:nvSpPr>
            <p:cNvPr id="32" name="Text Placeholder 22">
              <a:extLst>
                <a:ext uri="{FF2B5EF4-FFF2-40B4-BE49-F238E27FC236}">
                  <a16:creationId xmlns:a16="http://schemas.microsoft.com/office/drawing/2014/main" id="{E14C2060-A817-47B3-908F-12E420A54C35}"/>
                </a:ext>
              </a:extLst>
            </p:cNvPr>
            <p:cNvSpPr txBox="1">
              <a:spLocks/>
            </p:cNvSpPr>
            <p:nvPr/>
          </p:nvSpPr>
          <p:spPr>
            <a:xfrm>
              <a:off x="2664050"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19%</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Power Failure</a:t>
              </a:r>
            </a:p>
          </p:txBody>
        </p:sp>
        <p:sp>
          <p:nvSpPr>
            <p:cNvPr id="33" name="Text Placeholder 22">
              <a:extLst>
                <a:ext uri="{FF2B5EF4-FFF2-40B4-BE49-F238E27FC236}">
                  <a16:creationId xmlns:a16="http://schemas.microsoft.com/office/drawing/2014/main" id="{5246D41C-15AC-4F2D-BF5B-7C499150B03D}"/>
                </a:ext>
              </a:extLst>
            </p:cNvPr>
            <p:cNvSpPr txBox="1">
              <a:spLocks/>
            </p:cNvSpPr>
            <p:nvPr/>
          </p:nvSpPr>
          <p:spPr>
            <a:xfrm>
              <a:off x="4448343"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16%</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Flood</a:t>
              </a:r>
            </a:p>
          </p:txBody>
        </p:sp>
        <p:sp>
          <p:nvSpPr>
            <p:cNvPr id="34" name="Text Placeholder 22">
              <a:extLst>
                <a:ext uri="{FF2B5EF4-FFF2-40B4-BE49-F238E27FC236}">
                  <a16:creationId xmlns:a16="http://schemas.microsoft.com/office/drawing/2014/main" id="{CBBE59F3-34EC-4239-8649-3E4C3E5EBCB7}"/>
                </a:ext>
              </a:extLst>
            </p:cNvPr>
            <p:cNvSpPr txBox="1">
              <a:spLocks/>
            </p:cNvSpPr>
            <p:nvPr/>
          </p:nvSpPr>
          <p:spPr>
            <a:xfrm>
              <a:off x="6232636"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13%</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Cyber Attack</a:t>
              </a:r>
            </a:p>
          </p:txBody>
        </p:sp>
        <p:sp>
          <p:nvSpPr>
            <p:cNvPr id="35" name="Text Placeholder 22">
              <a:extLst>
                <a:ext uri="{FF2B5EF4-FFF2-40B4-BE49-F238E27FC236}">
                  <a16:creationId xmlns:a16="http://schemas.microsoft.com/office/drawing/2014/main" id="{630229C1-8C34-4EF2-9DEE-193D98B2E3F3}"/>
                </a:ext>
              </a:extLst>
            </p:cNvPr>
            <p:cNvSpPr txBox="1">
              <a:spLocks/>
            </p:cNvSpPr>
            <p:nvPr/>
          </p:nvSpPr>
          <p:spPr>
            <a:xfrm>
              <a:off x="8016929" y="4089392"/>
              <a:ext cx="1583291" cy="1354191"/>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10%</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Natural Disaster</a:t>
              </a:r>
            </a:p>
          </p:txBody>
        </p:sp>
        <p:sp>
          <p:nvSpPr>
            <p:cNvPr id="36" name="Text Placeholder 22">
              <a:extLst>
                <a:ext uri="{FF2B5EF4-FFF2-40B4-BE49-F238E27FC236}">
                  <a16:creationId xmlns:a16="http://schemas.microsoft.com/office/drawing/2014/main" id="{D541E4B7-D358-472E-830F-F3801282729F}"/>
                </a:ext>
              </a:extLst>
            </p:cNvPr>
            <p:cNvSpPr txBox="1">
              <a:spLocks/>
            </p:cNvSpPr>
            <p:nvPr/>
          </p:nvSpPr>
          <p:spPr>
            <a:xfrm>
              <a:off x="9801220" y="4089392"/>
              <a:ext cx="1583291" cy="1077192"/>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36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6</a:t>
              </a:r>
              <a:r>
                <a:rPr kumimoji="0" lang="en-US" sz="40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a:t>
              </a:r>
            </a:p>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rPr>
                <a:t>Human Error</a:t>
              </a:r>
            </a:p>
          </p:txBody>
        </p:sp>
      </p:grpSp>
      <p:sp>
        <p:nvSpPr>
          <p:cNvPr id="38" name="Rectangle 37">
            <a:extLst>
              <a:ext uri="{FF2B5EF4-FFF2-40B4-BE49-F238E27FC236}">
                <a16:creationId xmlns:a16="http://schemas.microsoft.com/office/drawing/2014/main" id="{0BA62AA1-EADF-48D0-942D-807E9F71C5FE}"/>
              </a:ext>
            </a:extLst>
          </p:cNvPr>
          <p:cNvSpPr/>
          <p:nvPr/>
        </p:nvSpPr>
        <p:spPr>
          <a:xfrm>
            <a:off x="7232275" y="5994400"/>
            <a:ext cx="4790667"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Semilight"/>
                <a:ea typeface="+mn-ea"/>
                <a:cs typeface="+mn-cs"/>
              </a:rPr>
              <a:t>Forrester/Disaster Recovery Journal Spring 2017</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Semilight"/>
                <a:ea typeface="+mn-ea"/>
                <a:cs typeface="+mn-cs"/>
              </a:rPr>
              <a:t>The State of Disaster Recovery Preparedness </a:t>
            </a:r>
          </a:p>
        </p:txBody>
      </p:sp>
      <p:grpSp>
        <p:nvGrpSpPr>
          <p:cNvPr id="9" name="Group 8">
            <a:extLst>
              <a:ext uri="{FF2B5EF4-FFF2-40B4-BE49-F238E27FC236}">
                <a16:creationId xmlns:a16="http://schemas.microsoft.com/office/drawing/2014/main" id="{23CE164F-D0D2-4AE0-9AFB-933C44D6A6C8}"/>
              </a:ext>
            </a:extLst>
          </p:cNvPr>
          <p:cNvGrpSpPr/>
          <p:nvPr/>
        </p:nvGrpSpPr>
        <p:grpSpPr>
          <a:xfrm>
            <a:off x="1425301" y="1743431"/>
            <a:ext cx="9824104" cy="931258"/>
            <a:chOff x="1425301" y="1743431"/>
            <a:chExt cx="9824104" cy="931258"/>
          </a:xfrm>
        </p:grpSpPr>
        <p:pic>
          <p:nvPicPr>
            <p:cNvPr id="7" name="Graphic 6" descr="Checkmark">
              <a:extLst>
                <a:ext uri="{FF2B5EF4-FFF2-40B4-BE49-F238E27FC236}">
                  <a16:creationId xmlns:a16="http://schemas.microsoft.com/office/drawing/2014/main" id="{D6A382D9-CC1A-4908-B46F-5E11AE415BC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74550" y="1760289"/>
              <a:ext cx="914400" cy="914400"/>
            </a:xfrm>
            <a:prstGeom prst="rect">
              <a:avLst/>
            </a:prstGeom>
          </p:spPr>
        </p:pic>
        <p:pic>
          <p:nvPicPr>
            <p:cNvPr id="27" name="Graphic 26" descr="Checkmark">
              <a:extLst>
                <a:ext uri="{FF2B5EF4-FFF2-40B4-BE49-F238E27FC236}">
                  <a16:creationId xmlns:a16="http://schemas.microsoft.com/office/drawing/2014/main" id="{D2FCD939-8F03-4216-B106-2A0C273512E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35005" y="1743431"/>
              <a:ext cx="914400" cy="914400"/>
            </a:xfrm>
            <a:prstGeom prst="rect">
              <a:avLst/>
            </a:prstGeom>
          </p:spPr>
        </p:pic>
        <p:pic>
          <p:nvPicPr>
            <p:cNvPr id="29" name="Graphic 28" descr="Checkmark">
              <a:extLst>
                <a:ext uri="{FF2B5EF4-FFF2-40B4-BE49-F238E27FC236}">
                  <a16:creationId xmlns:a16="http://schemas.microsoft.com/office/drawing/2014/main" id="{3E249B28-3E38-4A3B-8028-8637FBE7DF3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60976" y="1743431"/>
              <a:ext cx="914400" cy="914400"/>
            </a:xfrm>
            <a:prstGeom prst="rect">
              <a:avLst/>
            </a:prstGeom>
          </p:spPr>
        </p:pic>
        <p:pic>
          <p:nvPicPr>
            <p:cNvPr id="30" name="Graphic 29" descr="Checkmark">
              <a:extLst>
                <a:ext uri="{FF2B5EF4-FFF2-40B4-BE49-F238E27FC236}">
                  <a16:creationId xmlns:a16="http://schemas.microsoft.com/office/drawing/2014/main" id="{3EC97D11-002F-4AF7-9CEA-398BD52F2D0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25301" y="1743431"/>
              <a:ext cx="914400" cy="914400"/>
            </a:xfrm>
            <a:prstGeom prst="rect">
              <a:avLst/>
            </a:prstGeom>
          </p:spPr>
        </p:pic>
      </p:grpSp>
      <p:sp>
        <p:nvSpPr>
          <p:cNvPr id="5" name="TextBox 4">
            <a:extLst>
              <a:ext uri="{FF2B5EF4-FFF2-40B4-BE49-F238E27FC236}">
                <a16:creationId xmlns:a16="http://schemas.microsoft.com/office/drawing/2014/main" id="{7F0C3E62-B310-4FD6-8120-35A7AA50B29F}"/>
              </a:ext>
            </a:extLst>
          </p:cNvPr>
          <p:cNvSpPr txBox="1"/>
          <p:nvPr/>
        </p:nvSpPr>
        <p:spPr>
          <a:xfrm>
            <a:off x="4029384" y="1516282"/>
            <a:ext cx="4575536" cy="5169107"/>
          </a:xfrm>
          <a:prstGeom prst="rect">
            <a:avLst/>
          </a:prstGeom>
          <a:solidFill>
            <a:schemeClr val="accent4">
              <a:lumMod val="50000"/>
              <a:alpha val="80000"/>
            </a:schemeClr>
          </a:solidFill>
        </p:spPr>
        <p:txBody>
          <a:bodyPr wrap="square" lIns="182880" tIns="146304" rIns="182880" bIns="146304" rtlCol="0">
            <a:spAutoFit/>
          </a:bodyPr>
          <a:lstStyle/>
          <a:p>
            <a:pPr algn="ctr">
              <a:lnSpc>
                <a:spcPct val="90000"/>
              </a:lnSpc>
              <a:spcAft>
                <a:spcPts val="600"/>
              </a:spcAft>
            </a:pPr>
            <a:r>
              <a:rPr lang="en-US" sz="2400" dirty="0">
                <a:solidFill>
                  <a:schemeClr val="accent5"/>
                </a:solidFill>
              </a:rPr>
              <a:t>The Perfect Storm</a:t>
            </a:r>
          </a:p>
          <a:p>
            <a:pPr>
              <a:lnSpc>
                <a:spcPct val="90000"/>
              </a:lnSpc>
              <a:spcAft>
                <a:spcPts val="600"/>
              </a:spcAft>
            </a:pPr>
            <a:endParaRPr lang="en-US" sz="1700" dirty="0">
              <a:solidFill>
                <a:schemeClr val="bg2"/>
              </a:solidFill>
            </a:endParaRPr>
          </a:p>
          <a:p>
            <a:pPr marL="342900" indent="-342900">
              <a:lnSpc>
                <a:spcPct val="90000"/>
              </a:lnSpc>
              <a:buAutoNum type="arabicPeriod"/>
            </a:pPr>
            <a:r>
              <a:rPr lang="en-US" sz="1700" dirty="0">
                <a:solidFill>
                  <a:schemeClr val="accent5">
                    <a:lumMod val="20000"/>
                    <a:lumOff val="80000"/>
                  </a:schemeClr>
                </a:solidFill>
              </a:rPr>
              <a:t>High-Energy Storms in Texas</a:t>
            </a:r>
          </a:p>
          <a:p>
            <a:pPr lvl="1">
              <a:lnSpc>
                <a:spcPct val="90000"/>
              </a:lnSpc>
              <a:spcAft>
                <a:spcPts val="600"/>
              </a:spcAft>
            </a:pPr>
            <a:r>
              <a:rPr lang="en-US" sz="1700" dirty="0">
                <a:solidFill>
                  <a:schemeClr val="bg2"/>
                </a:solidFill>
              </a:rPr>
              <a:t>Lightning causes power swells</a:t>
            </a:r>
          </a:p>
          <a:p>
            <a:pPr marL="342900" indent="-342900">
              <a:lnSpc>
                <a:spcPct val="90000"/>
              </a:lnSpc>
              <a:buFont typeface="+mj-lt"/>
              <a:buAutoNum type="arabicPeriod"/>
            </a:pPr>
            <a:endParaRPr lang="en-US" sz="1700" dirty="0">
              <a:solidFill>
                <a:schemeClr val="accent5">
                  <a:lumMod val="20000"/>
                  <a:lumOff val="80000"/>
                </a:schemeClr>
              </a:solidFill>
            </a:endParaRPr>
          </a:p>
          <a:p>
            <a:pPr marL="342900" indent="-342900">
              <a:lnSpc>
                <a:spcPct val="90000"/>
              </a:lnSpc>
              <a:buFont typeface="+mj-lt"/>
              <a:buAutoNum type="arabicPeriod"/>
            </a:pPr>
            <a:r>
              <a:rPr lang="en-US" sz="1700" dirty="0">
                <a:solidFill>
                  <a:schemeClr val="accent5">
                    <a:lumMod val="20000"/>
                    <a:lumOff val="80000"/>
                  </a:schemeClr>
                </a:solidFill>
              </a:rPr>
              <a:t>Utility Power becomes Unstable</a:t>
            </a:r>
          </a:p>
          <a:p>
            <a:pPr lvl="1">
              <a:lnSpc>
                <a:spcPct val="90000"/>
              </a:lnSpc>
              <a:spcAft>
                <a:spcPts val="600"/>
              </a:spcAft>
            </a:pPr>
            <a:r>
              <a:rPr lang="en-US" sz="1700" dirty="0">
                <a:solidFill>
                  <a:schemeClr val="bg2"/>
                </a:solidFill>
              </a:rPr>
              <a:t>and causes Azure datacenters to transfer to generators.  Heat rises to critical levels</a:t>
            </a:r>
          </a:p>
          <a:p>
            <a:pPr lvl="1">
              <a:lnSpc>
                <a:spcPct val="90000"/>
              </a:lnSpc>
              <a:spcAft>
                <a:spcPts val="600"/>
              </a:spcAft>
            </a:pPr>
            <a:endParaRPr lang="en-US" sz="1700" dirty="0">
              <a:solidFill>
                <a:schemeClr val="bg2"/>
              </a:solidFill>
            </a:endParaRPr>
          </a:p>
          <a:p>
            <a:pPr marL="342900" indent="-342900">
              <a:lnSpc>
                <a:spcPct val="90000"/>
              </a:lnSpc>
              <a:buFont typeface="+mj-lt"/>
              <a:buAutoNum type="arabicPeriod"/>
            </a:pPr>
            <a:r>
              <a:rPr lang="en-US" sz="1700" dirty="0">
                <a:solidFill>
                  <a:schemeClr val="accent5">
                    <a:lumMod val="20000"/>
                    <a:lumOff val="80000"/>
                  </a:schemeClr>
                </a:solidFill>
              </a:rPr>
              <a:t>Systems Engineers Manually Invoke Cooling Failover</a:t>
            </a:r>
          </a:p>
          <a:p>
            <a:pPr lvl="1">
              <a:lnSpc>
                <a:spcPct val="90000"/>
              </a:lnSpc>
              <a:spcAft>
                <a:spcPts val="600"/>
              </a:spcAft>
            </a:pPr>
            <a:r>
              <a:rPr lang="en-US" sz="1700" dirty="0">
                <a:solidFill>
                  <a:schemeClr val="bg2"/>
                </a:solidFill>
              </a:rPr>
              <a:t>Automatic failovers are interrupted and heat continues to rise</a:t>
            </a:r>
          </a:p>
          <a:p>
            <a:pPr lvl="1">
              <a:lnSpc>
                <a:spcPct val="90000"/>
              </a:lnSpc>
              <a:spcAft>
                <a:spcPts val="600"/>
              </a:spcAft>
            </a:pPr>
            <a:endParaRPr lang="en-US" sz="1700" dirty="0">
              <a:solidFill>
                <a:schemeClr val="bg2"/>
              </a:solidFill>
            </a:endParaRPr>
          </a:p>
          <a:p>
            <a:pPr marL="342900" indent="-342900">
              <a:lnSpc>
                <a:spcPct val="90000"/>
              </a:lnSpc>
              <a:buFont typeface="+mj-lt"/>
              <a:buAutoNum type="arabicPeriod"/>
            </a:pPr>
            <a:r>
              <a:rPr lang="en-US" sz="1700" dirty="0">
                <a:solidFill>
                  <a:schemeClr val="accent5">
                    <a:lumMod val="20000"/>
                    <a:lumOff val="80000"/>
                  </a:schemeClr>
                </a:solidFill>
              </a:rPr>
              <a:t>Systems Fail Due to Heat</a:t>
            </a:r>
          </a:p>
          <a:p>
            <a:pPr lvl="1">
              <a:lnSpc>
                <a:spcPct val="90000"/>
              </a:lnSpc>
              <a:spcAft>
                <a:spcPts val="600"/>
              </a:spcAft>
            </a:pPr>
            <a:r>
              <a:rPr lang="en-US" sz="1700" dirty="0">
                <a:solidFill>
                  <a:schemeClr val="bg2"/>
                </a:solidFill>
              </a:rPr>
              <a:t>Heat leads to shutdown of equipment.  Some is damaged prior to shutdown.</a:t>
            </a:r>
          </a:p>
        </p:txBody>
      </p:sp>
    </p:spTree>
    <p:extLst>
      <p:ext uri="{BB962C8B-B14F-4D97-AF65-F5344CB8AC3E}">
        <p14:creationId xmlns:p14="http://schemas.microsoft.com/office/powerpoint/2010/main" val="102008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7EC8-613C-4D33-87F3-03BD098FB77C}"/>
              </a:ext>
            </a:extLst>
          </p:cNvPr>
          <p:cNvSpPr>
            <a:spLocks noGrp="1"/>
          </p:cNvSpPr>
          <p:nvPr>
            <p:ph type="title"/>
          </p:nvPr>
        </p:nvSpPr>
        <p:spPr/>
        <p:txBody>
          <a:bodyPr/>
          <a:lstStyle/>
          <a:p>
            <a:r>
              <a:rPr lang="en-US" dirty="0"/>
              <a:t>Chaos Engineering</a:t>
            </a:r>
          </a:p>
        </p:txBody>
      </p:sp>
      <p:sp>
        <p:nvSpPr>
          <p:cNvPr id="3" name="Text Placeholder 2">
            <a:extLst>
              <a:ext uri="{FF2B5EF4-FFF2-40B4-BE49-F238E27FC236}">
                <a16:creationId xmlns:a16="http://schemas.microsoft.com/office/drawing/2014/main" id="{BB27A007-BBD5-44EA-9842-9275479BCFE0}"/>
              </a:ext>
            </a:extLst>
          </p:cNvPr>
          <p:cNvSpPr>
            <a:spLocks noGrp="1"/>
          </p:cNvSpPr>
          <p:nvPr>
            <p:ph type="body" sz="quarter" idx="10"/>
          </p:nvPr>
        </p:nvSpPr>
        <p:spPr/>
        <p:txBody>
          <a:bodyPr/>
          <a:lstStyle/>
          <a:p>
            <a:r>
              <a:rPr lang="en-US" dirty="0"/>
              <a:t>Testing for the Unknown</a:t>
            </a:r>
          </a:p>
        </p:txBody>
      </p:sp>
      <p:grpSp>
        <p:nvGrpSpPr>
          <p:cNvPr id="21" name="Group 20">
            <a:extLst>
              <a:ext uri="{FF2B5EF4-FFF2-40B4-BE49-F238E27FC236}">
                <a16:creationId xmlns:a16="http://schemas.microsoft.com/office/drawing/2014/main" id="{DE1BF9C0-C99E-44D5-A004-2272E417C66C}"/>
              </a:ext>
            </a:extLst>
          </p:cNvPr>
          <p:cNvGrpSpPr/>
          <p:nvPr/>
        </p:nvGrpSpPr>
        <p:grpSpPr>
          <a:xfrm>
            <a:off x="490957" y="1836999"/>
            <a:ext cx="4324150" cy="1660263"/>
            <a:chOff x="490957" y="1836999"/>
            <a:chExt cx="4324150" cy="1660263"/>
          </a:xfrm>
        </p:grpSpPr>
        <p:sp>
          <p:nvSpPr>
            <p:cNvPr id="10" name="Rectangle 9">
              <a:extLst>
                <a:ext uri="{FF2B5EF4-FFF2-40B4-BE49-F238E27FC236}">
                  <a16:creationId xmlns:a16="http://schemas.microsoft.com/office/drawing/2014/main" id="{1726C179-F82C-4904-B467-8E9002D60CCE}"/>
                </a:ext>
              </a:extLst>
            </p:cNvPr>
            <p:cNvSpPr/>
            <p:nvPr/>
          </p:nvSpPr>
          <p:spPr>
            <a:xfrm>
              <a:off x="490957" y="1836999"/>
              <a:ext cx="4324150" cy="286232"/>
            </a:xfrm>
            <a:prstGeom prst="rect">
              <a:avLst/>
            </a:prstGeom>
          </p:spPr>
          <p:txBody>
            <a:bodyPr wrap="square">
              <a:spAutoFit/>
            </a:bodyPr>
            <a:lstStyle/>
            <a:p>
              <a:pPr>
                <a:lnSpc>
                  <a:spcPct val="90000"/>
                </a:lnSpc>
                <a:spcBef>
                  <a:spcPts val="1200"/>
                </a:spcBef>
              </a:pPr>
              <a:r>
                <a:rPr lang="en-US" sz="1400" dirty="0">
                  <a:solidFill>
                    <a:schemeClr val="tx2"/>
                  </a:solidFill>
                  <a:latin typeface="+mj-lt"/>
                </a:rPr>
                <a:t>Unit Test</a:t>
              </a:r>
            </a:p>
          </p:txBody>
        </p:sp>
        <p:sp>
          <p:nvSpPr>
            <p:cNvPr id="15" name="Flowchart: Connector 14">
              <a:extLst>
                <a:ext uri="{FF2B5EF4-FFF2-40B4-BE49-F238E27FC236}">
                  <a16:creationId xmlns:a16="http://schemas.microsoft.com/office/drawing/2014/main" id="{44061CC1-5035-4825-B4D3-CEA6D9C47F82}"/>
                </a:ext>
              </a:extLst>
            </p:cNvPr>
            <p:cNvSpPr/>
            <p:nvPr/>
          </p:nvSpPr>
          <p:spPr bwMode="auto">
            <a:xfrm>
              <a:off x="844277" y="2341418"/>
              <a:ext cx="767739" cy="762936"/>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6" name="Flowchart: Connector 15">
              <a:extLst>
                <a:ext uri="{FF2B5EF4-FFF2-40B4-BE49-F238E27FC236}">
                  <a16:creationId xmlns:a16="http://schemas.microsoft.com/office/drawing/2014/main" id="{2726159B-02F4-4281-940B-2433D194E8B9}"/>
                </a:ext>
              </a:extLst>
            </p:cNvPr>
            <p:cNvSpPr/>
            <p:nvPr/>
          </p:nvSpPr>
          <p:spPr bwMode="auto">
            <a:xfrm>
              <a:off x="1911303" y="2199637"/>
              <a:ext cx="1140485" cy="1180872"/>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solidFill>
                  <a:sysClr val="windowText" lastClr="000000"/>
                </a:solidFill>
                <a:ea typeface="Segoe UI" pitchFamily="34" charset="0"/>
                <a:cs typeface="Segoe UI" pitchFamily="34" charset="0"/>
              </a:endParaRPr>
            </a:p>
          </p:txBody>
        </p:sp>
        <p:sp>
          <p:nvSpPr>
            <p:cNvPr id="17" name="Flowchart: Connector 16">
              <a:extLst>
                <a:ext uri="{FF2B5EF4-FFF2-40B4-BE49-F238E27FC236}">
                  <a16:creationId xmlns:a16="http://schemas.microsoft.com/office/drawing/2014/main" id="{4A3019D6-5BF0-45E5-B70B-608562DF0202}"/>
                </a:ext>
              </a:extLst>
            </p:cNvPr>
            <p:cNvSpPr/>
            <p:nvPr/>
          </p:nvSpPr>
          <p:spPr bwMode="auto">
            <a:xfrm>
              <a:off x="3408629" y="2341418"/>
              <a:ext cx="767739" cy="762936"/>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76E25CA-0428-4E39-A176-A8F966ADB167}"/>
                </a:ext>
              </a:extLst>
            </p:cNvPr>
            <p:cNvSpPr txBox="1"/>
            <p:nvPr/>
          </p:nvSpPr>
          <p:spPr>
            <a:xfrm>
              <a:off x="807602" y="2980197"/>
              <a:ext cx="84382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Input</a:t>
              </a:r>
            </a:p>
          </p:txBody>
        </p:sp>
        <p:sp>
          <p:nvSpPr>
            <p:cNvPr id="19" name="TextBox 18">
              <a:extLst>
                <a:ext uri="{FF2B5EF4-FFF2-40B4-BE49-F238E27FC236}">
                  <a16:creationId xmlns:a16="http://schemas.microsoft.com/office/drawing/2014/main" id="{C0165297-4305-4A71-8EA4-BA958AAD531C}"/>
                </a:ext>
              </a:extLst>
            </p:cNvPr>
            <p:cNvSpPr txBox="1"/>
            <p:nvPr/>
          </p:nvSpPr>
          <p:spPr>
            <a:xfrm>
              <a:off x="3285628" y="2980197"/>
              <a:ext cx="101373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20" name="TextBox 19">
              <a:extLst>
                <a:ext uri="{FF2B5EF4-FFF2-40B4-BE49-F238E27FC236}">
                  <a16:creationId xmlns:a16="http://schemas.microsoft.com/office/drawing/2014/main" id="{52C7E85A-BDF4-4AE2-A8EE-E2705C88354C}"/>
                </a:ext>
              </a:extLst>
            </p:cNvPr>
            <p:cNvSpPr txBox="1"/>
            <p:nvPr/>
          </p:nvSpPr>
          <p:spPr>
            <a:xfrm>
              <a:off x="1802352" y="2478521"/>
              <a:ext cx="1358385" cy="760208"/>
            </a:xfrm>
            <a:prstGeom prst="rect">
              <a:avLst/>
            </a:prstGeom>
            <a:noFill/>
          </p:spPr>
          <p:txBody>
            <a:bodyPr wrap="non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Component </a:t>
              </a:r>
            </a:p>
            <a:p>
              <a:pPr algn="ctr">
                <a:lnSpc>
                  <a:spcPct val="90000"/>
                </a:lnSpc>
                <a:spcAft>
                  <a:spcPts val="600"/>
                </a:spcAft>
              </a:pPr>
              <a:r>
                <a:rPr lang="en-US" sz="1400" dirty="0">
                  <a:gradFill>
                    <a:gsLst>
                      <a:gs pos="2917">
                        <a:schemeClr val="tx1"/>
                      </a:gs>
                      <a:gs pos="30000">
                        <a:schemeClr val="tx1"/>
                      </a:gs>
                    </a:gsLst>
                    <a:lin ang="5400000" scaled="0"/>
                  </a:gradFill>
                </a:rPr>
                <a:t>A</a:t>
              </a:r>
            </a:p>
          </p:txBody>
        </p:sp>
      </p:grpSp>
      <p:grpSp>
        <p:nvGrpSpPr>
          <p:cNvPr id="28" name="Group 27">
            <a:extLst>
              <a:ext uri="{FF2B5EF4-FFF2-40B4-BE49-F238E27FC236}">
                <a16:creationId xmlns:a16="http://schemas.microsoft.com/office/drawing/2014/main" id="{0C42648B-9E08-461E-9047-350932CBC4D4}"/>
              </a:ext>
            </a:extLst>
          </p:cNvPr>
          <p:cNvGrpSpPr/>
          <p:nvPr/>
        </p:nvGrpSpPr>
        <p:grpSpPr>
          <a:xfrm>
            <a:off x="958309" y="2419629"/>
            <a:ext cx="952994" cy="627864"/>
            <a:chOff x="958309" y="2419629"/>
            <a:chExt cx="952994" cy="627864"/>
          </a:xfrm>
        </p:grpSpPr>
        <p:sp>
          <p:nvSpPr>
            <p:cNvPr id="22" name="TextBox 21">
              <a:extLst>
                <a:ext uri="{FF2B5EF4-FFF2-40B4-BE49-F238E27FC236}">
                  <a16:creationId xmlns:a16="http://schemas.microsoft.com/office/drawing/2014/main" id="{158BA77E-D031-4890-ACD1-C449F5CBFD36}"/>
                </a:ext>
              </a:extLst>
            </p:cNvPr>
            <p:cNvSpPr txBox="1"/>
            <p:nvPr/>
          </p:nvSpPr>
          <p:spPr>
            <a:xfrm>
              <a:off x="958309" y="2419629"/>
              <a:ext cx="5504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a:t>
              </a:r>
            </a:p>
          </p:txBody>
        </p:sp>
        <p:cxnSp>
          <p:nvCxnSpPr>
            <p:cNvPr id="25" name="Straight Arrow Connector 24">
              <a:extLst>
                <a:ext uri="{FF2B5EF4-FFF2-40B4-BE49-F238E27FC236}">
                  <a16:creationId xmlns:a16="http://schemas.microsoft.com/office/drawing/2014/main" id="{81EBC9E9-366A-42F9-930E-1D18B8E48628}"/>
                </a:ext>
              </a:extLst>
            </p:cNvPr>
            <p:cNvCxnSpPr>
              <a:cxnSpLocks/>
            </p:cNvCxnSpPr>
            <p:nvPr/>
          </p:nvCxnSpPr>
          <p:spPr>
            <a:xfrm>
              <a:off x="1555102" y="2722886"/>
              <a:ext cx="3562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1E75999-13E8-4E80-A838-82FA3FC7DC0E}"/>
              </a:ext>
            </a:extLst>
          </p:cNvPr>
          <p:cNvGrpSpPr/>
          <p:nvPr/>
        </p:nvGrpSpPr>
        <p:grpSpPr>
          <a:xfrm>
            <a:off x="2997874" y="2419629"/>
            <a:ext cx="1076535" cy="627864"/>
            <a:chOff x="2997874" y="2419629"/>
            <a:chExt cx="1076535" cy="627864"/>
          </a:xfrm>
        </p:grpSpPr>
        <p:sp>
          <p:nvSpPr>
            <p:cNvPr id="23" name="TextBox 22">
              <a:extLst>
                <a:ext uri="{FF2B5EF4-FFF2-40B4-BE49-F238E27FC236}">
                  <a16:creationId xmlns:a16="http://schemas.microsoft.com/office/drawing/2014/main" id="{0AB1B2FB-0126-4011-8356-D52F2E4799A4}"/>
                </a:ext>
              </a:extLst>
            </p:cNvPr>
            <p:cNvSpPr txBox="1"/>
            <p:nvPr/>
          </p:nvSpPr>
          <p:spPr>
            <a:xfrm>
              <a:off x="3535159" y="2419629"/>
              <a:ext cx="5392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Y</a:t>
              </a:r>
            </a:p>
          </p:txBody>
        </p:sp>
        <p:cxnSp>
          <p:nvCxnSpPr>
            <p:cNvPr id="27" name="Straight Arrow Connector 26">
              <a:extLst>
                <a:ext uri="{FF2B5EF4-FFF2-40B4-BE49-F238E27FC236}">
                  <a16:creationId xmlns:a16="http://schemas.microsoft.com/office/drawing/2014/main" id="{1B8D7B1B-B366-41B7-8553-3B50C95167DC}"/>
                </a:ext>
              </a:extLst>
            </p:cNvPr>
            <p:cNvCxnSpPr>
              <a:cxnSpLocks/>
            </p:cNvCxnSpPr>
            <p:nvPr/>
          </p:nvCxnSpPr>
          <p:spPr>
            <a:xfrm>
              <a:off x="2997874" y="2722886"/>
              <a:ext cx="3562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C54CCC6-8BD9-4A6D-89E4-7140F5194E07}"/>
              </a:ext>
            </a:extLst>
          </p:cNvPr>
          <p:cNvGrpSpPr/>
          <p:nvPr/>
        </p:nvGrpSpPr>
        <p:grpSpPr>
          <a:xfrm>
            <a:off x="6401538" y="-350170"/>
            <a:ext cx="4814225" cy="6581254"/>
            <a:chOff x="6295820" y="131468"/>
            <a:chExt cx="4814225" cy="6581254"/>
          </a:xfrm>
        </p:grpSpPr>
        <p:pic>
          <p:nvPicPr>
            <p:cNvPr id="11" name="Picture 10">
              <a:extLst>
                <a:ext uri="{FF2B5EF4-FFF2-40B4-BE49-F238E27FC236}">
                  <a16:creationId xmlns:a16="http://schemas.microsoft.com/office/drawing/2014/main" id="{9DBE12E7-FB59-43C7-9996-B57232D29FE2}"/>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626059" y="2497113"/>
              <a:ext cx="4178467" cy="4215609"/>
            </a:xfrm>
            <a:prstGeom prst="rect">
              <a:avLst/>
            </a:prstGeom>
          </p:spPr>
        </p:pic>
        <p:pic>
          <p:nvPicPr>
            <p:cNvPr id="33" name="Picture 32" descr="A close up of a sign&#10;&#10;Description automatically generated">
              <a:extLst>
                <a:ext uri="{FF2B5EF4-FFF2-40B4-BE49-F238E27FC236}">
                  <a16:creationId xmlns:a16="http://schemas.microsoft.com/office/drawing/2014/main" id="{7C5170B0-50EC-417E-8C09-09D1901E9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820" y="131468"/>
              <a:ext cx="4814225" cy="2708002"/>
            </a:xfrm>
            <a:prstGeom prst="rect">
              <a:avLst/>
            </a:prstGeom>
          </p:spPr>
        </p:pic>
      </p:grpSp>
      <p:pic>
        <p:nvPicPr>
          <p:cNvPr id="14" name="Picture 13">
            <a:extLst>
              <a:ext uri="{FF2B5EF4-FFF2-40B4-BE49-F238E27FC236}">
                <a16:creationId xmlns:a16="http://schemas.microsoft.com/office/drawing/2014/main" id="{B31B2438-DA48-4EAC-9892-0FB2C8CE7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665" y="1577310"/>
            <a:ext cx="5557261" cy="5312742"/>
          </a:xfrm>
          <a:prstGeom prst="rect">
            <a:avLst/>
          </a:prstGeom>
        </p:spPr>
      </p:pic>
      <p:pic>
        <p:nvPicPr>
          <p:cNvPr id="35" name="Picture 34">
            <a:extLst>
              <a:ext uri="{FF2B5EF4-FFF2-40B4-BE49-F238E27FC236}">
                <a16:creationId xmlns:a16="http://schemas.microsoft.com/office/drawing/2014/main" id="{3B39EBF4-EE42-4EB0-BF40-7812958DD3DF}"/>
              </a:ext>
            </a:extLst>
          </p:cNvPr>
          <p:cNvPicPr>
            <a:picLocks noChangeAspect="1"/>
          </p:cNvPicPr>
          <p:nvPr/>
        </p:nvPicPr>
        <p:blipFill>
          <a:blip r:embed="rId6"/>
          <a:stretch>
            <a:fillRect/>
          </a:stretch>
        </p:blipFill>
        <p:spPr>
          <a:xfrm>
            <a:off x="5728302" y="303465"/>
            <a:ext cx="5640613" cy="3353299"/>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B498208F-EE13-47D7-A9FE-79EA1F73A079}"/>
              </a:ext>
            </a:extLst>
          </p:cNvPr>
          <p:cNvPicPr>
            <a:picLocks noChangeAspect="1"/>
          </p:cNvPicPr>
          <p:nvPr/>
        </p:nvPicPr>
        <p:blipFill>
          <a:blip r:embed="rId7"/>
          <a:stretch>
            <a:fillRect/>
          </a:stretch>
        </p:blipFill>
        <p:spPr>
          <a:xfrm>
            <a:off x="5728302" y="3847859"/>
            <a:ext cx="5637430" cy="2931609"/>
          </a:xfrm>
          <a:prstGeom prst="rect">
            <a:avLst/>
          </a:prstGeom>
          <a:ln>
            <a:noFill/>
          </a:ln>
          <a:effectLst>
            <a:outerShdw blurRad="292100" dist="139700" dir="2700000" algn="tl" rotWithShape="0">
              <a:srgbClr val="333333">
                <a:alpha val="65000"/>
              </a:srgbClr>
            </a:outerShdw>
          </a:effectLst>
        </p:spPr>
      </p:pic>
      <p:grpSp>
        <p:nvGrpSpPr>
          <p:cNvPr id="68" name="Group 67">
            <a:extLst>
              <a:ext uri="{FF2B5EF4-FFF2-40B4-BE49-F238E27FC236}">
                <a16:creationId xmlns:a16="http://schemas.microsoft.com/office/drawing/2014/main" id="{E871853B-DBEE-449A-B555-E11CDE1ED984}"/>
              </a:ext>
            </a:extLst>
          </p:cNvPr>
          <p:cNvGrpSpPr/>
          <p:nvPr/>
        </p:nvGrpSpPr>
        <p:grpSpPr>
          <a:xfrm>
            <a:off x="242787" y="4694553"/>
            <a:ext cx="4937833" cy="762936"/>
            <a:chOff x="242787" y="4694553"/>
            <a:chExt cx="4937833" cy="762936"/>
          </a:xfrm>
        </p:grpSpPr>
        <p:sp>
          <p:nvSpPr>
            <p:cNvPr id="54" name="Flowchart: Connector 53">
              <a:extLst>
                <a:ext uri="{FF2B5EF4-FFF2-40B4-BE49-F238E27FC236}">
                  <a16:creationId xmlns:a16="http://schemas.microsoft.com/office/drawing/2014/main" id="{7E8ABDF9-46A8-4B19-B44A-14E17F48393F}"/>
                </a:ext>
              </a:extLst>
            </p:cNvPr>
            <p:cNvSpPr/>
            <p:nvPr/>
          </p:nvSpPr>
          <p:spPr bwMode="auto">
            <a:xfrm>
              <a:off x="242787" y="4694553"/>
              <a:ext cx="767739" cy="762936"/>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49" name="TextBox 48">
              <a:extLst>
                <a:ext uri="{FF2B5EF4-FFF2-40B4-BE49-F238E27FC236}">
                  <a16:creationId xmlns:a16="http://schemas.microsoft.com/office/drawing/2014/main" id="{CCA72BA1-A02D-4B05-A72C-86604A94B44B}"/>
                </a:ext>
              </a:extLst>
            </p:cNvPr>
            <p:cNvSpPr txBox="1"/>
            <p:nvPr/>
          </p:nvSpPr>
          <p:spPr>
            <a:xfrm>
              <a:off x="365274" y="4766664"/>
              <a:ext cx="5628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a:t>
              </a:r>
            </a:p>
          </p:txBody>
        </p:sp>
        <p:cxnSp>
          <p:nvCxnSpPr>
            <p:cNvPr id="50" name="Straight Arrow Connector 49">
              <a:extLst>
                <a:ext uri="{FF2B5EF4-FFF2-40B4-BE49-F238E27FC236}">
                  <a16:creationId xmlns:a16="http://schemas.microsoft.com/office/drawing/2014/main" id="{76EF4108-1801-4306-97A8-39215D3426F0}"/>
                </a:ext>
              </a:extLst>
            </p:cNvPr>
            <p:cNvCxnSpPr>
              <a:cxnSpLocks/>
            </p:cNvCxnSpPr>
            <p:nvPr/>
          </p:nvCxnSpPr>
          <p:spPr>
            <a:xfrm>
              <a:off x="924960" y="5076021"/>
              <a:ext cx="3562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AE3E5B4-3F70-4B23-B9CF-B0665EBC5436}"/>
                </a:ext>
              </a:extLst>
            </p:cNvPr>
            <p:cNvCxnSpPr>
              <a:cxnSpLocks/>
              <a:endCxn id="38" idx="1"/>
            </p:cNvCxnSpPr>
            <p:nvPr/>
          </p:nvCxnSpPr>
          <p:spPr>
            <a:xfrm flipV="1">
              <a:off x="2255001" y="5061651"/>
              <a:ext cx="831112" cy="14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Flowchart: Connector 57">
              <a:extLst>
                <a:ext uri="{FF2B5EF4-FFF2-40B4-BE49-F238E27FC236}">
                  <a16:creationId xmlns:a16="http://schemas.microsoft.com/office/drawing/2014/main" id="{8CE50CAE-D1CB-4758-B3AB-D48BA2BC060B}"/>
                </a:ext>
              </a:extLst>
            </p:cNvPr>
            <p:cNvSpPr/>
            <p:nvPr/>
          </p:nvSpPr>
          <p:spPr bwMode="auto">
            <a:xfrm>
              <a:off x="4412881" y="4694553"/>
              <a:ext cx="767739" cy="762936"/>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59" name="TextBox 58">
              <a:extLst>
                <a:ext uri="{FF2B5EF4-FFF2-40B4-BE49-F238E27FC236}">
                  <a16:creationId xmlns:a16="http://schemas.microsoft.com/office/drawing/2014/main" id="{29EE95B9-83D2-49BF-8F9B-5D89BF6F8B6F}"/>
                </a:ext>
              </a:extLst>
            </p:cNvPr>
            <p:cNvSpPr txBox="1"/>
            <p:nvPr/>
          </p:nvSpPr>
          <p:spPr>
            <a:xfrm>
              <a:off x="4547421" y="4754904"/>
              <a:ext cx="5628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Z</a:t>
              </a:r>
            </a:p>
          </p:txBody>
        </p:sp>
        <p:cxnSp>
          <p:nvCxnSpPr>
            <p:cNvPr id="60" name="Straight Arrow Connector 59">
              <a:extLst>
                <a:ext uri="{FF2B5EF4-FFF2-40B4-BE49-F238E27FC236}">
                  <a16:creationId xmlns:a16="http://schemas.microsoft.com/office/drawing/2014/main" id="{B613B259-927A-463C-AE11-21B23B8DCE33}"/>
                </a:ext>
              </a:extLst>
            </p:cNvPr>
            <p:cNvCxnSpPr>
              <a:cxnSpLocks/>
            </p:cNvCxnSpPr>
            <p:nvPr/>
          </p:nvCxnSpPr>
          <p:spPr>
            <a:xfrm>
              <a:off x="4044188" y="5076021"/>
              <a:ext cx="3562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9F44B8D-A61F-403C-AD8C-7ADF53CC9CB2}"/>
              </a:ext>
            </a:extLst>
          </p:cNvPr>
          <p:cNvGrpSpPr/>
          <p:nvPr/>
        </p:nvGrpSpPr>
        <p:grpSpPr>
          <a:xfrm>
            <a:off x="448729" y="4019288"/>
            <a:ext cx="4324150" cy="1968244"/>
            <a:chOff x="448729" y="4019288"/>
            <a:chExt cx="4324150" cy="1968244"/>
          </a:xfrm>
        </p:grpSpPr>
        <p:sp>
          <p:nvSpPr>
            <p:cNvPr id="30" name="Rectangle 29">
              <a:extLst>
                <a:ext uri="{FF2B5EF4-FFF2-40B4-BE49-F238E27FC236}">
                  <a16:creationId xmlns:a16="http://schemas.microsoft.com/office/drawing/2014/main" id="{062EDD6E-ADB1-4939-A23E-9C8BB8AF021D}"/>
                </a:ext>
              </a:extLst>
            </p:cNvPr>
            <p:cNvSpPr/>
            <p:nvPr/>
          </p:nvSpPr>
          <p:spPr>
            <a:xfrm>
              <a:off x="448729" y="4019288"/>
              <a:ext cx="4324150" cy="286232"/>
            </a:xfrm>
            <a:prstGeom prst="rect">
              <a:avLst/>
            </a:prstGeom>
          </p:spPr>
          <p:txBody>
            <a:bodyPr wrap="square">
              <a:spAutoFit/>
            </a:bodyPr>
            <a:lstStyle/>
            <a:p>
              <a:pPr>
                <a:lnSpc>
                  <a:spcPct val="90000"/>
                </a:lnSpc>
                <a:spcBef>
                  <a:spcPts val="1200"/>
                </a:spcBef>
              </a:pPr>
              <a:r>
                <a:rPr lang="en-US" sz="1400" dirty="0">
                  <a:solidFill>
                    <a:schemeClr val="tx2"/>
                  </a:solidFill>
                  <a:latin typeface="+mj-lt"/>
                </a:rPr>
                <a:t>Integration Test</a:t>
              </a:r>
            </a:p>
          </p:txBody>
        </p:sp>
        <p:sp>
          <p:nvSpPr>
            <p:cNvPr id="31" name="Rectangle 30">
              <a:extLst>
                <a:ext uri="{FF2B5EF4-FFF2-40B4-BE49-F238E27FC236}">
                  <a16:creationId xmlns:a16="http://schemas.microsoft.com/office/drawing/2014/main" id="{1A58C86E-C56C-4920-AE65-68FA7ACC0178}"/>
                </a:ext>
              </a:extLst>
            </p:cNvPr>
            <p:cNvSpPr/>
            <p:nvPr/>
          </p:nvSpPr>
          <p:spPr bwMode="auto">
            <a:xfrm>
              <a:off x="1296926" y="4600246"/>
              <a:ext cx="958075" cy="92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98E3F676-04EC-44B5-ACF6-66002EDFD65B}"/>
                </a:ext>
              </a:extLst>
            </p:cNvPr>
            <p:cNvSpPr txBox="1"/>
            <p:nvPr/>
          </p:nvSpPr>
          <p:spPr>
            <a:xfrm>
              <a:off x="1175646" y="5470467"/>
              <a:ext cx="1175835"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Service E</a:t>
              </a:r>
            </a:p>
          </p:txBody>
        </p:sp>
        <p:sp>
          <p:nvSpPr>
            <p:cNvPr id="38" name="Rectangle 37">
              <a:extLst>
                <a:ext uri="{FF2B5EF4-FFF2-40B4-BE49-F238E27FC236}">
                  <a16:creationId xmlns:a16="http://schemas.microsoft.com/office/drawing/2014/main" id="{9029B1BA-F834-457C-B5B3-1071DB53446E}"/>
                </a:ext>
              </a:extLst>
            </p:cNvPr>
            <p:cNvSpPr/>
            <p:nvPr/>
          </p:nvSpPr>
          <p:spPr bwMode="auto">
            <a:xfrm>
              <a:off x="3086113" y="4600246"/>
              <a:ext cx="958075" cy="92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15ECB72-BD7B-423C-87C4-69561277EC77}"/>
                </a:ext>
              </a:extLst>
            </p:cNvPr>
            <p:cNvSpPr txBox="1"/>
            <p:nvPr/>
          </p:nvSpPr>
          <p:spPr>
            <a:xfrm>
              <a:off x="2964833" y="5470467"/>
              <a:ext cx="114537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Service J</a:t>
              </a:r>
            </a:p>
          </p:txBody>
        </p:sp>
        <p:sp>
          <p:nvSpPr>
            <p:cNvPr id="61" name="Flowchart: Connector 60">
              <a:extLst>
                <a:ext uri="{FF2B5EF4-FFF2-40B4-BE49-F238E27FC236}">
                  <a16:creationId xmlns:a16="http://schemas.microsoft.com/office/drawing/2014/main" id="{2E9CC2AF-C5E6-4911-BAFF-36024003FD5C}"/>
                </a:ext>
              </a:extLst>
            </p:cNvPr>
            <p:cNvSpPr/>
            <p:nvPr/>
          </p:nvSpPr>
          <p:spPr bwMode="auto">
            <a:xfrm>
              <a:off x="1699522" y="5061651"/>
              <a:ext cx="316271" cy="321117"/>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62" name="Flowchart: Connector 61">
              <a:extLst>
                <a:ext uri="{FF2B5EF4-FFF2-40B4-BE49-F238E27FC236}">
                  <a16:creationId xmlns:a16="http://schemas.microsoft.com/office/drawing/2014/main" id="{154CF5B5-F437-45F1-A976-C79FCB53F4A6}"/>
                </a:ext>
              </a:extLst>
            </p:cNvPr>
            <p:cNvSpPr/>
            <p:nvPr/>
          </p:nvSpPr>
          <p:spPr bwMode="auto">
            <a:xfrm>
              <a:off x="1434606" y="4729658"/>
              <a:ext cx="316271" cy="321117"/>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63" name="Flowchart: Connector 62">
              <a:extLst>
                <a:ext uri="{FF2B5EF4-FFF2-40B4-BE49-F238E27FC236}">
                  <a16:creationId xmlns:a16="http://schemas.microsoft.com/office/drawing/2014/main" id="{73EB0B56-18E7-4128-BDE5-3BE8DBDD6DF9}"/>
                </a:ext>
              </a:extLst>
            </p:cNvPr>
            <p:cNvSpPr/>
            <p:nvPr/>
          </p:nvSpPr>
          <p:spPr bwMode="auto">
            <a:xfrm>
              <a:off x="3248879" y="4743280"/>
              <a:ext cx="316271" cy="321117"/>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578925C5-C0EF-4C25-9EDE-E04AFE008A9A}"/>
                </a:ext>
              </a:extLst>
            </p:cNvPr>
            <p:cNvSpPr/>
            <p:nvPr/>
          </p:nvSpPr>
          <p:spPr bwMode="auto">
            <a:xfrm>
              <a:off x="3636598" y="4729657"/>
              <a:ext cx="316271" cy="321117"/>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sp>
          <p:nvSpPr>
            <p:cNvPr id="65" name="Flowchart: Connector 64">
              <a:extLst>
                <a:ext uri="{FF2B5EF4-FFF2-40B4-BE49-F238E27FC236}">
                  <a16:creationId xmlns:a16="http://schemas.microsoft.com/office/drawing/2014/main" id="{B925DEBF-A327-4BC9-97F3-B7168EAA4C17}"/>
                </a:ext>
              </a:extLst>
            </p:cNvPr>
            <p:cNvSpPr/>
            <p:nvPr/>
          </p:nvSpPr>
          <p:spPr bwMode="auto">
            <a:xfrm>
              <a:off x="3501293" y="5103662"/>
              <a:ext cx="316271" cy="321117"/>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4"/>
                </a:solidFill>
                <a:ea typeface="Segoe UI" pitchFamily="34" charset="0"/>
                <a:cs typeface="Segoe UI" pitchFamily="34" charset="0"/>
              </a:endParaRPr>
            </a:p>
          </p:txBody>
        </p:sp>
      </p:grpSp>
      <p:sp>
        <p:nvSpPr>
          <p:cNvPr id="69" name="Multiplication Sign 68">
            <a:extLst>
              <a:ext uri="{FF2B5EF4-FFF2-40B4-BE49-F238E27FC236}">
                <a16:creationId xmlns:a16="http://schemas.microsoft.com/office/drawing/2014/main" id="{E9258D24-CD6A-44E3-AD84-B5528BAD6A13}"/>
              </a:ext>
            </a:extLst>
          </p:cNvPr>
          <p:cNvSpPr/>
          <p:nvPr/>
        </p:nvSpPr>
        <p:spPr bwMode="auto">
          <a:xfrm>
            <a:off x="2394312" y="4624674"/>
            <a:ext cx="591073" cy="922810"/>
          </a:xfrm>
          <a:prstGeom prst="mathMultiply">
            <a:avLst>
              <a:gd name="adj1" fmla="val 177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3070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p:cTn id="27" dur="1000" fill="hold"/>
                                        <p:tgtEl>
                                          <p:spTgt spid="69"/>
                                        </p:tgtEl>
                                        <p:attrNameLst>
                                          <p:attrName>ppt_w</p:attrName>
                                        </p:attrNameLst>
                                      </p:cBhvr>
                                      <p:tavLst>
                                        <p:tav tm="0">
                                          <p:val>
                                            <p:fltVal val="0"/>
                                          </p:val>
                                        </p:tav>
                                        <p:tav tm="100000">
                                          <p:val>
                                            <p:strVal val="#ppt_w"/>
                                          </p:val>
                                        </p:tav>
                                      </p:tavLst>
                                    </p:anim>
                                    <p:anim calcmode="lin" valueType="num">
                                      <p:cBhvr>
                                        <p:cTn id="28" dur="1000" fill="hold"/>
                                        <p:tgtEl>
                                          <p:spTgt spid="69"/>
                                        </p:tgtEl>
                                        <p:attrNameLst>
                                          <p:attrName>ppt_h</p:attrName>
                                        </p:attrNameLst>
                                      </p:cBhvr>
                                      <p:tavLst>
                                        <p:tav tm="0">
                                          <p:val>
                                            <p:fltVal val="0"/>
                                          </p:val>
                                        </p:tav>
                                        <p:tav tm="100000">
                                          <p:val>
                                            <p:strVal val="#ppt_h"/>
                                          </p:val>
                                        </p:tav>
                                      </p:tavLst>
                                    </p:anim>
                                    <p:anim calcmode="lin" valueType="num">
                                      <p:cBhvr>
                                        <p:cTn id="29" dur="1000" fill="hold"/>
                                        <p:tgtEl>
                                          <p:spTgt spid="69"/>
                                        </p:tgtEl>
                                        <p:attrNameLst>
                                          <p:attrName>style.rotation</p:attrName>
                                        </p:attrNameLst>
                                      </p:cBhvr>
                                      <p:tavLst>
                                        <p:tav tm="0">
                                          <p:val>
                                            <p:fltVal val="90"/>
                                          </p:val>
                                        </p:tav>
                                        <p:tav tm="100000">
                                          <p:val>
                                            <p:fltVal val="0"/>
                                          </p:val>
                                        </p:tav>
                                      </p:tavLst>
                                    </p:anim>
                                    <p:animEffect transition="in" filter="fade">
                                      <p:cBhvr>
                                        <p:cTn id="30" dur="10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80">
                                          <p:stCondLst>
                                            <p:cond delay="0"/>
                                          </p:stCondLst>
                                        </p:cTn>
                                        <p:tgtEl>
                                          <p:spTgt spid="14"/>
                                        </p:tgtEl>
                                      </p:cBhvr>
                                    </p:animEffect>
                                    <p:anim calcmode="lin" valueType="num">
                                      <p:cBhvr>
                                        <p:cTn id="4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8" dur="26">
                                          <p:stCondLst>
                                            <p:cond delay="650"/>
                                          </p:stCondLst>
                                        </p:cTn>
                                        <p:tgtEl>
                                          <p:spTgt spid="14"/>
                                        </p:tgtEl>
                                      </p:cBhvr>
                                      <p:to x="100000" y="60000"/>
                                    </p:animScale>
                                    <p:animScale>
                                      <p:cBhvr>
                                        <p:cTn id="49" dur="166" decel="50000">
                                          <p:stCondLst>
                                            <p:cond delay="676"/>
                                          </p:stCondLst>
                                        </p:cTn>
                                        <p:tgtEl>
                                          <p:spTgt spid="14"/>
                                        </p:tgtEl>
                                      </p:cBhvr>
                                      <p:to x="100000" y="100000"/>
                                    </p:animScale>
                                    <p:animScale>
                                      <p:cBhvr>
                                        <p:cTn id="50" dur="26">
                                          <p:stCondLst>
                                            <p:cond delay="1312"/>
                                          </p:stCondLst>
                                        </p:cTn>
                                        <p:tgtEl>
                                          <p:spTgt spid="14"/>
                                        </p:tgtEl>
                                      </p:cBhvr>
                                      <p:to x="100000" y="80000"/>
                                    </p:animScale>
                                    <p:animScale>
                                      <p:cBhvr>
                                        <p:cTn id="51" dur="166" decel="50000">
                                          <p:stCondLst>
                                            <p:cond delay="1338"/>
                                          </p:stCondLst>
                                        </p:cTn>
                                        <p:tgtEl>
                                          <p:spTgt spid="14"/>
                                        </p:tgtEl>
                                      </p:cBhvr>
                                      <p:to x="100000" y="100000"/>
                                    </p:animScale>
                                    <p:animScale>
                                      <p:cBhvr>
                                        <p:cTn id="52" dur="26">
                                          <p:stCondLst>
                                            <p:cond delay="1642"/>
                                          </p:stCondLst>
                                        </p:cTn>
                                        <p:tgtEl>
                                          <p:spTgt spid="14"/>
                                        </p:tgtEl>
                                      </p:cBhvr>
                                      <p:to x="100000" y="90000"/>
                                    </p:animScale>
                                    <p:animScale>
                                      <p:cBhvr>
                                        <p:cTn id="53" dur="166" decel="50000">
                                          <p:stCondLst>
                                            <p:cond delay="1668"/>
                                          </p:stCondLst>
                                        </p:cTn>
                                        <p:tgtEl>
                                          <p:spTgt spid="14"/>
                                        </p:tgtEl>
                                      </p:cBhvr>
                                      <p:to x="100000" y="100000"/>
                                    </p:animScale>
                                    <p:animScale>
                                      <p:cBhvr>
                                        <p:cTn id="54" dur="26">
                                          <p:stCondLst>
                                            <p:cond delay="1808"/>
                                          </p:stCondLst>
                                        </p:cTn>
                                        <p:tgtEl>
                                          <p:spTgt spid="14"/>
                                        </p:tgtEl>
                                      </p:cBhvr>
                                      <p:to x="100000" y="95000"/>
                                    </p:animScale>
                                    <p:animScale>
                                      <p:cBhvr>
                                        <p:cTn id="55" dur="166" decel="50000">
                                          <p:stCondLst>
                                            <p:cond delay="1834"/>
                                          </p:stCondLst>
                                        </p:cTn>
                                        <p:tgtEl>
                                          <p:spTgt spid="14"/>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1000"/>
                                        <p:tgtEl>
                                          <p:spTgt spid="35"/>
                                        </p:tgtEl>
                                      </p:cBhvr>
                                    </p:animEffect>
                                    <p:anim calcmode="lin" valueType="num">
                                      <p:cBhvr>
                                        <p:cTn id="61" dur="1000" fill="hold"/>
                                        <p:tgtEl>
                                          <p:spTgt spid="35"/>
                                        </p:tgtEl>
                                        <p:attrNameLst>
                                          <p:attrName>ppt_x</p:attrName>
                                        </p:attrNameLst>
                                      </p:cBhvr>
                                      <p:tavLst>
                                        <p:tav tm="0">
                                          <p:val>
                                            <p:strVal val="#ppt_x"/>
                                          </p:val>
                                        </p:tav>
                                        <p:tav tm="100000">
                                          <p:val>
                                            <p:strVal val="#ppt_x"/>
                                          </p:val>
                                        </p:tav>
                                      </p:tavLst>
                                    </p:anim>
                                    <p:anim calcmode="lin" valueType="num">
                                      <p:cBhvr>
                                        <p:cTn id="62" dur="1000" fill="hold"/>
                                        <p:tgtEl>
                                          <p:spTgt spid="3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0A21D8-C86D-463D-A7E9-D27539D777D6}"/>
              </a:ext>
            </a:extLst>
          </p:cNvPr>
          <p:cNvSpPr/>
          <p:nvPr/>
        </p:nvSpPr>
        <p:spPr>
          <a:xfrm>
            <a:off x="434975" y="2445329"/>
            <a:ext cx="5443311" cy="3924151"/>
          </a:xfrm>
          <a:prstGeom prst="rect">
            <a:avLst/>
          </a:prstGeom>
        </p:spPr>
        <p:txBody>
          <a:bodyPr wrap="square" lIns="0">
            <a:spAutoFit/>
          </a:bodyPr>
          <a:lstStyle/>
          <a:p>
            <a:pPr>
              <a:lnSpc>
                <a:spcPct val="90000"/>
              </a:lnSpc>
              <a:spcBef>
                <a:spcPts val="1800"/>
              </a:spcBef>
            </a:pPr>
            <a:r>
              <a:rPr lang="en-US" sz="1400">
                <a:latin typeface="+mj-lt"/>
              </a:rPr>
              <a:t>Method of designing a resilient application</a:t>
            </a:r>
            <a:br>
              <a:rPr lang="en-US" sz="1400">
                <a:latin typeface="+mj-lt"/>
              </a:rPr>
            </a:br>
            <a:r>
              <a:rPr lang="en-US" sz="1400">
                <a:hlinkClick r:id="rId3"/>
              </a:rPr>
              <a:t>https://docs.microsoft.com/en-us/azure/architecture/resiliency</a:t>
            </a:r>
            <a:endParaRPr lang="en-US" sz="1400"/>
          </a:p>
          <a:p>
            <a:pPr>
              <a:lnSpc>
                <a:spcPct val="90000"/>
              </a:lnSpc>
              <a:spcBef>
                <a:spcPts val="1800"/>
              </a:spcBef>
            </a:pPr>
            <a:r>
              <a:rPr lang="en-US" sz="1400">
                <a:latin typeface="+mj-lt"/>
              </a:rPr>
              <a:t>Constructing a high available application in Azure</a:t>
            </a:r>
            <a:br>
              <a:rPr lang="en-US" sz="1400">
                <a:latin typeface="+mj-lt"/>
              </a:rPr>
            </a:br>
            <a:r>
              <a:rPr lang="en-US" sz="1400">
                <a:hlinkClick r:id="rId4"/>
              </a:rPr>
              <a:t>https://docs.microsoft.com/en-us/azure/architecture/resiliency/high-availability-azure-applications</a:t>
            </a:r>
            <a:endParaRPr lang="en-US" sz="1400">
              <a:hlinkClick r:id="rId5"/>
            </a:endParaRPr>
          </a:p>
          <a:p>
            <a:pPr>
              <a:lnSpc>
                <a:spcPct val="90000"/>
              </a:lnSpc>
              <a:spcBef>
                <a:spcPts val="1800"/>
              </a:spcBef>
            </a:pPr>
            <a:r>
              <a:rPr lang="en-US" sz="1400">
                <a:latin typeface="+mj-lt"/>
              </a:rPr>
              <a:t>Backup and archive your application</a:t>
            </a:r>
            <a:br>
              <a:rPr lang="en-US" sz="1400">
                <a:latin typeface="+mj-lt"/>
              </a:rPr>
            </a:br>
            <a:r>
              <a:rPr lang="en-US" sz="1400">
                <a:hlinkClick r:id="rId5"/>
              </a:rPr>
              <a:t>https://azure.microsoft.com/en-us/solutions/architecture/backup-archive-cloud-application/</a:t>
            </a:r>
            <a:endParaRPr lang="en-US" sz="1400"/>
          </a:p>
          <a:p>
            <a:pPr>
              <a:lnSpc>
                <a:spcPct val="90000"/>
              </a:lnSpc>
              <a:spcBef>
                <a:spcPts val="1800"/>
              </a:spcBef>
            </a:pPr>
            <a:r>
              <a:rPr lang="en-US" sz="1400">
                <a:latin typeface="+mj-lt"/>
              </a:rPr>
              <a:t>Architecture of designing disaster recovery</a:t>
            </a:r>
            <a:br>
              <a:rPr lang="en-US" sz="1400">
                <a:latin typeface="+mj-lt"/>
              </a:rPr>
            </a:br>
            <a:r>
              <a:rPr lang="en-US" sz="1400">
                <a:hlinkClick r:id="rId6"/>
              </a:rPr>
              <a:t>https://azure.microsoft.com/en-us/solutions/architecture/disaster-recovery-smb-azure-site-recovery/</a:t>
            </a:r>
            <a:endParaRPr lang="en-US" sz="1400">
              <a:hlinkClick r:id="rId7"/>
            </a:endParaRPr>
          </a:p>
          <a:p>
            <a:pPr>
              <a:lnSpc>
                <a:spcPct val="90000"/>
              </a:lnSpc>
              <a:spcBef>
                <a:spcPts val="1800"/>
              </a:spcBef>
            </a:pPr>
            <a:r>
              <a:rPr lang="en-US" sz="1400">
                <a:latin typeface="+mj-lt"/>
              </a:rPr>
              <a:t>Best practices in creating SAP/HANA with high availability and disaster recovery in place</a:t>
            </a:r>
            <a:br>
              <a:rPr lang="en-US" sz="1400">
                <a:latin typeface="+mj-lt"/>
              </a:rPr>
            </a:br>
            <a:r>
              <a:rPr lang="en-US" sz="1400">
                <a:hlinkClick r:id="rId7"/>
              </a:rPr>
              <a:t>https://azure.microsoft.com/en-us/solutions/architecture/sap-s4-hana-on-hli-with-ha-and-dr/</a:t>
            </a:r>
            <a:endParaRPr lang="en-US" sz="1400"/>
          </a:p>
        </p:txBody>
      </p:sp>
      <p:sp>
        <p:nvSpPr>
          <p:cNvPr id="2" name="Title 1">
            <a:extLst>
              <a:ext uri="{FF2B5EF4-FFF2-40B4-BE49-F238E27FC236}">
                <a16:creationId xmlns:a16="http://schemas.microsoft.com/office/drawing/2014/main" id="{AC7B101C-2FCA-4451-AEF6-A5B9FDF4EC1D}"/>
              </a:ext>
            </a:extLst>
          </p:cNvPr>
          <p:cNvSpPr>
            <a:spLocks noGrp="1"/>
          </p:cNvSpPr>
          <p:nvPr>
            <p:ph type="title"/>
          </p:nvPr>
        </p:nvSpPr>
        <p:spPr>
          <a:xfrm>
            <a:off x="434975" y="227014"/>
            <a:ext cx="5630545" cy="773112"/>
          </a:xfrm>
        </p:spPr>
        <p:txBody>
          <a:bodyPr/>
          <a:lstStyle/>
          <a:p>
            <a:r>
              <a:rPr lang="en-US"/>
              <a:t>Designing resilient applications in Azure</a:t>
            </a:r>
          </a:p>
        </p:txBody>
      </p:sp>
      <p:sp>
        <p:nvSpPr>
          <p:cNvPr id="4" name="Text Placeholder 3">
            <a:extLst>
              <a:ext uri="{FF2B5EF4-FFF2-40B4-BE49-F238E27FC236}">
                <a16:creationId xmlns:a16="http://schemas.microsoft.com/office/drawing/2014/main" id="{2F37734B-A88E-4477-83CA-8570290A19DE}"/>
              </a:ext>
            </a:extLst>
          </p:cNvPr>
          <p:cNvSpPr>
            <a:spLocks noGrp="1"/>
          </p:cNvSpPr>
          <p:nvPr>
            <p:ph type="body" sz="quarter" idx="10"/>
          </p:nvPr>
        </p:nvSpPr>
        <p:spPr>
          <a:xfrm>
            <a:off x="434975" y="1503707"/>
            <a:ext cx="4700905" cy="615553"/>
          </a:xfrm>
        </p:spPr>
        <p:txBody>
          <a:bodyPr>
            <a:spAutoFit/>
          </a:bodyPr>
          <a:lstStyle/>
          <a:p>
            <a:r>
              <a:rPr lang="en-US"/>
              <a:t>Best practices in designing resilient Azure applications</a:t>
            </a:r>
          </a:p>
        </p:txBody>
      </p:sp>
      <p:pic>
        <p:nvPicPr>
          <p:cNvPr id="8" name="Picture 7">
            <a:extLst>
              <a:ext uri="{FF2B5EF4-FFF2-40B4-BE49-F238E27FC236}">
                <a16:creationId xmlns:a16="http://schemas.microsoft.com/office/drawing/2014/main" id="{94DDE326-2ECD-42BE-8DF1-E6C0AA43A81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106467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Partner Solution Offerings</a:t>
            </a:r>
            <a:endParaRPr lang="en-US" dirty="0">
              <a:solidFill>
                <a:schemeClr val="tx1"/>
              </a:solidFill>
            </a:endParaRPr>
          </a:p>
        </p:txBody>
      </p:sp>
    </p:spTree>
    <p:extLst>
      <p:ext uri="{BB962C8B-B14F-4D97-AF65-F5344CB8AC3E}">
        <p14:creationId xmlns:p14="http://schemas.microsoft.com/office/powerpoint/2010/main" val="316874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9C93C19E-A4DA-4829-8B22-CD91897C3C22}"/>
              </a:ext>
            </a:extLst>
          </p:cNvPr>
          <p:cNvSpPr txBox="1"/>
          <p:nvPr/>
        </p:nvSpPr>
        <p:spPr>
          <a:xfrm>
            <a:off x="8399722" y="2623165"/>
            <a:ext cx="3279134" cy="1489639"/>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Management IP</a:t>
            </a:r>
          </a:p>
          <a:p>
            <a:pPr defTabSz="914400">
              <a:lnSpc>
                <a:spcPct val="90000"/>
              </a:lnSpc>
              <a:spcAft>
                <a:spcPts val="1200"/>
              </a:spcAft>
            </a:pPr>
            <a:r>
              <a:rPr lang="en-US" sz="1400"/>
              <a:t>Pre-configured custom dashboards (PowerBI)</a:t>
            </a:r>
          </a:p>
          <a:p>
            <a:pPr defTabSz="914400">
              <a:lnSpc>
                <a:spcPct val="90000"/>
              </a:lnSpc>
              <a:spcAft>
                <a:spcPts val="1200"/>
              </a:spcAft>
            </a:pPr>
            <a:r>
              <a:rPr lang="en-US" sz="1400"/>
              <a:t>Automated backups, monitoring, alerting and logging</a:t>
            </a:r>
          </a:p>
        </p:txBody>
      </p:sp>
      <p:sp>
        <p:nvSpPr>
          <p:cNvPr id="62" name="TextBox 61">
            <a:extLst>
              <a:ext uri="{FF2B5EF4-FFF2-40B4-BE49-F238E27FC236}">
                <a16:creationId xmlns:a16="http://schemas.microsoft.com/office/drawing/2014/main" id="{7861345B-2C74-4700-A03C-892F0FB764A1}"/>
              </a:ext>
            </a:extLst>
          </p:cNvPr>
          <p:cNvSpPr txBox="1"/>
          <p:nvPr/>
        </p:nvSpPr>
        <p:spPr>
          <a:xfrm>
            <a:off x="8399723" y="4255401"/>
            <a:ext cx="3279134" cy="1295739"/>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Workload backup and restore</a:t>
            </a:r>
          </a:p>
          <a:p>
            <a:pPr defTabSz="914400">
              <a:lnSpc>
                <a:spcPct val="90000"/>
              </a:lnSpc>
              <a:spcAft>
                <a:spcPts val="1200"/>
              </a:spcAft>
            </a:pPr>
            <a:r>
              <a:rPr lang="en-US" sz="1400"/>
              <a:t>Application-consistent backups for custom workloads</a:t>
            </a:r>
          </a:p>
          <a:p>
            <a:pPr defTabSz="914400">
              <a:lnSpc>
                <a:spcPct val="90000"/>
              </a:lnSpc>
              <a:spcAft>
                <a:spcPts val="1200"/>
              </a:spcAft>
            </a:pPr>
            <a:r>
              <a:rPr lang="en-US" sz="1400"/>
              <a:t>Pre and post scripts for Linux workloads</a:t>
            </a:r>
          </a:p>
        </p:txBody>
      </p:sp>
      <p:sp>
        <p:nvSpPr>
          <p:cNvPr id="63" name="TextBox 62">
            <a:extLst>
              <a:ext uri="{FF2B5EF4-FFF2-40B4-BE49-F238E27FC236}">
                <a16:creationId xmlns:a16="http://schemas.microsoft.com/office/drawing/2014/main" id="{FA8ECDF6-4CE3-4685-9A5D-44B61EB1F68B}"/>
              </a:ext>
            </a:extLst>
          </p:cNvPr>
          <p:cNvSpPr txBox="1"/>
          <p:nvPr/>
        </p:nvSpPr>
        <p:spPr>
          <a:xfrm>
            <a:off x="434975" y="2623165"/>
            <a:ext cx="3025855" cy="2046714"/>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Assessment and design</a:t>
            </a:r>
          </a:p>
          <a:p>
            <a:pPr defTabSz="914400">
              <a:lnSpc>
                <a:spcPct val="90000"/>
              </a:lnSpc>
              <a:spcAft>
                <a:spcPts val="1200"/>
              </a:spcAft>
            </a:pPr>
            <a:r>
              <a:rPr lang="en-US" sz="1400"/>
              <a:t>Compliance assessment</a:t>
            </a:r>
          </a:p>
          <a:p>
            <a:pPr defTabSz="914400">
              <a:lnSpc>
                <a:spcPct val="90000"/>
              </a:lnSpc>
              <a:spcAft>
                <a:spcPts val="1200"/>
              </a:spcAft>
            </a:pPr>
            <a:r>
              <a:rPr lang="en-US" sz="1400"/>
              <a:t>Design of Backup Infra for Private/Hybrid/Azure workloads</a:t>
            </a:r>
          </a:p>
          <a:p>
            <a:pPr defTabSz="914400">
              <a:lnSpc>
                <a:spcPct val="90000"/>
              </a:lnSpc>
              <a:spcAft>
                <a:spcPts val="1200"/>
              </a:spcAft>
            </a:pPr>
            <a:r>
              <a:rPr lang="en-US" sz="1400"/>
              <a:t>Long term retention to Cloud</a:t>
            </a:r>
          </a:p>
          <a:p>
            <a:pPr defTabSz="914400">
              <a:lnSpc>
                <a:spcPct val="90000"/>
              </a:lnSpc>
              <a:spcAft>
                <a:spcPts val="1200"/>
              </a:spcAft>
            </a:pPr>
            <a:r>
              <a:rPr lang="en-US" sz="1400"/>
              <a:t>Azure Backup Proof Of Concepts</a:t>
            </a:r>
          </a:p>
        </p:txBody>
      </p:sp>
      <p:sp>
        <p:nvSpPr>
          <p:cNvPr id="64" name="TextBox 63">
            <a:extLst>
              <a:ext uri="{FF2B5EF4-FFF2-40B4-BE49-F238E27FC236}">
                <a16:creationId xmlns:a16="http://schemas.microsoft.com/office/drawing/2014/main" id="{8F009A8C-C384-431B-901D-63071FB035C3}"/>
              </a:ext>
            </a:extLst>
          </p:cNvPr>
          <p:cNvSpPr txBox="1"/>
          <p:nvPr/>
        </p:nvSpPr>
        <p:spPr>
          <a:xfrm>
            <a:off x="434975" y="4734505"/>
            <a:ext cx="3025855" cy="754053"/>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Migration</a:t>
            </a:r>
          </a:p>
          <a:p>
            <a:pPr defTabSz="914400">
              <a:lnSpc>
                <a:spcPct val="90000"/>
              </a:lnSpc>
              <a:spcAft>
                <a:spcPts val="1200"/>
              </a:spcAft>
            </a:pPr>
            <a:r>
              <a:rPr lang="en-US" sz="1400"/>
              <a:t>3</a:t>
            </a:r>
            <a:r>
              <a:rPr lang="en-US" sz="1400" baseline="30000"/>
              <a:t>rd</a:t>
            </a:r>
            <a:r>
              <a:rPr lang="en-US" sz="1400"/>
              <a:t> Party to Azure Backup Migration</a:t>
            </a:r>
          </a:p>
        </p:txBody>
      </p:sp>
      <p:sp>
        <p:nvSpPr>
          <p:cNvPr id="65" name="TextBox 64">
            <a:extLst>
              <a:ext uri="{FF2B5EF4-FFF2-40B4-BE49-F238E27FC236}">
                <a16:creationId xmlns:a16="http://schemas.microsoft.com/office/drawing/2014/main" id="{C8F63012-451F-49F2-9D97-BA744369168E}"/>
              </a:ext>
            </a:extLst>
          </p:cNvPr>
          <p:cNvSpPr txBox="1"/>
          <p:nvPr/>
        </p:nvSpPr>
        <p:spPr>
          <a:xfrm>
            <a:off x="4386949" y="2623165"/>
            <a:ext cx="3279134" cy="1643527"/>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Managing backup for LoB Apps</a:t>
            </a:r>
          </a:p>
          <a:p>
            <a:pPr defTabSz="914400">
              <a:lnSpc>
                <a:spcPct val="90000"/>
              </a:lnSpc>
              <a:spcAft>
                <a:spcPts val="1200"/>
              </a:spcAft>
            </a:pPr>
            <a:r>
              <a:rPr lang="en-US" sz="1400"/>
              <a:t>Manage LoB Hybrid &amp; </a:t>
            </a:r>
            <a:br>
              <a:rPr lang="en-US" sz="1400"/>
            </a:br>
            <a:r>
              <a:rPr lang="en-US" sz="1400"/>
              <a:t>Azure environments</a:t>
            </a:r>
          </a:p>
          <a:p>
            <a:pPr defTabSz="914400">
              <a:lnSpc>
                <a:spcPct val="90000"/>
              </a:lnSpc>
              <a:spcAft>
                <a:spcPts val="1200"/>
              </a:spcAft>
            </a:pPr>
            <a:r>
              <a:rPr lang="en-US" sz="1400"/>
              <a:t>Configure and monitor backups</a:t>
            </a:r>
          </a:p>
          <a:p>
            <a:pPr defTabSz="914400">
              <a:lnSpc>
                <a:spcPct val="90000"/>
              </a:lnSpc>
              <a:spcAft>
                <a:spcPts val="1200"/>
              </a:spcAft>
            </a:pPr>
            <a:r>
              <a:rPr lang="en-US" sz="1400"/>
              <a:t>Recover on demand</a:t>
            </a:r>
          </a:p>
        </p:txBody>
      </p:sp>
      <p:sp>
        <p:nvSpPr>
          <p:cNvPr id="66" name="TextBox 65">
            <a:extLst>
              <a:ext uri="{FF2B5EF4-FFF2-40B4-BE49-F238E27FC236}">
                <a16:creationId xmlns:a16="http://schemas.microsoft.com/office/drawing/2014/main" id="{1DEE6B34-3194-447F-8DB7-4301B7AD3698}"/>
              </a:ext>
            </a:extLst>
          </p:cNvPr>
          <p:cNvSpPr txBox="1"/>
          <p:nvPr/>
        </p:nvSpPr>
        <p:spPr>
          <a:xfrm>
            <a:off x="4386950" y="4409289"/>
            <a:ext cx="3279134" cy="1489639"/>
          </a:xfrm>
          <a:prstGeom prst="rect">
            <a:avLst/>
          </a:prstGeom>
          <a:noFill/>
        </p:spPr>
        <p:txBody>
          <a:bodyPr wrap="square" lIns="0" tIns="91440" rIns="91440" bIns="91440" rtlCol="0">
            <a:spAutoFit/>
          </a:bodyPr>
          <a:lstStyle/>
          <a:p>
            <a:pPr defTabSz="914400">
              <a:lnSpc>
                <a:spcPct val="90000"/>
              </a:lnSpc>
              <a:spcAft>
                <a:spcPts val="1200"/>
              </a:spcAft>
            </a:pPr>
            <a:r>
              <a:rPr lang="en-US" sz="1600">
                <a:solidFill>
                  <a:schemeClr val="tx2"/>
                </a:solidFill>
                <a:latin typeface="+mj-lt"/>
              </a:rPr>
              <a:t>Backup-as-a-service</a:t>
            </a:r>
          </a:p>
          <a:p>
            <a:pPr defTabSz="914400">
              <a:lnSpc>
                <a:spcPct val="90000"/>
              </a:lnSpc>
              <a:spcAft>
                <a:spcPts val="1200"/>
              </a:spcAft>
            </a:pPr>
            <a:r>
              <a:rPr lang="en-US" sz="1400"/>
              <a:t>Azure Backup Consumption </a:t>
            </a:r>
            <a:br>
              <a:rPr lang="en-US" sz="1400"/>
            </a:br>
            <a:r>
              <a:rPr lang="en-US" sz="1400"/>
              <a:t>&amp; Monitoring</a:t>
            </a:r>
          </a:p>
          <a:p>
            <a:pPr defTabSz="914400">
              <a:lnSpc>
                <a:spcPct val="90000"/>
              </a:lnSpc>
              <a:spcAft>
                <a:spcPts val="1200"/>
              </a:spcAft>
            </a:pPr>
            <a:r>
              <a:rPr lang="en-US" sz="1400"/>
              <a:t>SLA based backup and </a:t>
            </a:r>
            <a:br>
              <a:rPr lang="en-US" sz="1400"/>
            </a:br>
            <a:r>
              <a:rPr lang="en-US" sz="1400"/>
              <a:t>recovery experience</a:t>
            </a:r>
          </a:p>
        </p:txBody>
      </p:sp>
      <p:sp>
        <p:nvSpPr>
          <p:cNvPr id="2" name="Title 1">
            <a:extLst>
              <a:ext uri="{FF2B5EF4-FFF2-40B4-BE49-F238E27FC236}">
                <a16:creationId xmlns:a16="http://schemas.microsoft.com/office/drawing/2014/main" id="{6E229CB2-57DE-40F1-9CDB-FCB73695A5A4}"/>
              </a:ext>
            </a:extLst>
          </p:cNvPr>
          <p:cNvSpPr>
            <a:spLocks noGrp="1"/>
          </p:cNvSpPr>
          <p:nvPr>
            <p:ph type="title"/>
          </p:nvPr>
        </p:nvSpPr>
        <p:spPr/>
        <p:txBody>
          <a:bodyPr/>
          <a:lstStyle/>
          <a:p>
            <a:r>
              <a:rPr lang="en-US"/>
              <a:t>Azure Backup</a:t>
            </a:r>
          </a:p>
        </p:txBody>
      </p:sp>
      <p:sp>
        <p:nvSpPr>
          <p:cNvPr id="3" name="Text Placeholder 2">
            <a:extLst>
              <a:ext uri="{FF2B5EF4-FFF2-40B4-BE49-F238E27FC236}">
                <a16:creationId xmlns:a16="http://schemas.microsoft.com/office/drawing/2014/main" id="{65965E7B-636C-4BB9-A241-B5DE60A7FC03}"/>
              </a:ext>
            </a:extLst>
          </p:cNvPr>
          <p:cNvSpPr>
            <a:spLocks noGrp="1"/>
          </p:cNvSpPr>
          <p:nvPr>
            <p:ph type="body" sz="quarter" idx="10"/>
          </p:nvPr>
        </p:nvSpPr>
        <p:spPr/>
        <p:txBody>
          <a:bodyPr/>
          <a:lstStyle/>
          <a:p>
            <a:r>
              <a:rPr lang="en-US"/>
              <a:t>Partner opportunities</a:t>
            </a:r>
          </a:p>
        </p:txBody>
      </p:sp>
      <p:sp>
        <p:nvSpPr>
          <p:cNvPr id="22" name="Rectangle 21">
            <a:extLst>
              <a:ext uri="{FF2B5EF4-FFF2-40B4-BE49-F238E27FC236}">
                <a16:creationId xmlns:a16="http://schemas.microsoft.com/office/drawing/2014/main" id="{0D55DFF8-647F-45E0-8946-68696285ADAD}"/>
              </a:ext>
            </a:extLst>
          </p:cNvPr>
          <p:cNvSpPr/>
          <p:nvPr/>
        </p:nvSpPr>
        <p:spPr>
          <a:xfrm>
            <a:off x="8399722" y="1975182"/>
            <a:ext cx="3510627"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Packaged IP</a:t>
            </a:r>
          </a:p>
        </p:txBody>
      </p:sp>
      <p:sp>
        <p:nvSpPr>
          <p:cNvPr id="23" name="Rectangle 22">
            <a:extLst>
              <a:ext uri="{FF2B5EF4-FFF2-40B4-BE49-F238E27FC236}">
                <a16:creationId xmlns:a16="http://schemas.microsoft.com/office/drawing/2014/main" id="{2136E2FF-456F-4744-B3B8-014633999A46}"/>
              </a:ext>
            </a:extLst>
          </p:cNvPr>
          <p:cNvSpPr/>
          <p:nvPr/>
        </p:nvSpPr>
        <p:spPr>
          <a:xfrm>
            <a:off x="4386949" y="1975182"/>
            <a:ext cx="2608211"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Managed services</a:t>
            </a:r>
          </a:p>
        </p:txBody>
      </p:sp>
      <p:sp>
        <p:nvSpPr>
          <p:cNvPr id="25" name="Rectangle 24">
            <a:extLst>
              <a:ext uri="{FF2B5EF4-FFF2-40B4-BE49-F238E27FC236}">
                <a16:creationId xmlns:a16="http://schemas.microsoft.com/office/drawing/2014/main" id="{F52CA10A-BD35-4CC5-9324-81DE48CEAF5F}"/>
              </a:ext>
            </a:extLst>
          </p:cNvPr>
          <p:cNvSpPr/>
          <p:nvPr/>
        </p:nvSpPr>
        <p:spPr>
          <a:xfrm>
            <a:off x="434975" y="1975182"/>
            <a:ext cx="2868295"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Deployment scenarios</a:t>
            </a:r>
          </a:p>
        </p:txBody>
      </p:sp>
      <p:cxnSp>
        <p:nvCxnSpPr>
          <p:cNvPr id="26" name="Straight Connector 25">
            <a:extLst>
              <a:ext uri="{FF2B5EF4-FFF2-40B4-BE49-F238E27FC236}">
                <a16:creationId xmlns:a16="http://schemas.microsoft.com/office/drawing/2014/main" id="{596935E2-1F20-45CF-A8AC-164A0FC4AE70}"/>
              </a:ext>
            </a:extLst>
          </p:cNvPr>
          <p:cNvCxnSpPr>
            <a:cxnSpLocks/>
          </p:cNvCxnSpPr>
          <p:nvPr/>
        </p:nvCxnSpPr>
        <p:spPr>
          <a:xfrm>
            <a:off x="434975"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931AEC-A001-47D0-9855-D150330BF82B}"/>
              </a:ext>
            </a:extLst>
          </p:cNvPr>
          <p:cNvCxnSpPr>
            <a:cxnSpLocks/>
          </p:cNvCxnSpPr>
          <p:nvPr/>
        </p:nvCxnSpPr>
        <p:spPr>
          <a:xfrm>
            <a:off x="4386949"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472BD10-369F-4050-B20F-160B6AD236F7}"/>
              </a:ext>
            </a:extLst>
          </p:cNvPr>
          <p:cNvCxnSpPr>
            <a:cxnSpLocks/>
          </p:cNvCxnSpPr>
          <p:nvPr/>
        </p:nvCxnSpPr>
        <p:spPr>
          <a:xfrm>
            <a:off x="8399722"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9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fill="hold"/>
                                        <p:tgtEl>
                                          <p:spTgt spid="63"/>
                                        </p:tgtEl>
                                        <p:attrNameLst>
                                          <p:attrName>ppt_x</p:attrName>
                                        </p:attrNameLst>
                                      </p:cBhvr>
                                      <p:tavLst>
                                        <p:tav tm="0">
                                          <p:val>
                                            <p:strVal val="1+#ppt_w/2"/>
                                          </p:val>
                                        </p:tav>
                                        <p:tav tm="100000">
                                          <p:val>
                                            <p:strVal val="#ppt_x"/>
                                          </p:val>
                                        </p:tav>
                                      </p:tavLst>
                                    </p:anim>
                                    <p:anim calcmode="lin" valueType="num">
                                      <p:cBhvr additive="base">
                                        <p:cTn id="15" dur="500" fill="hold"/>
                                        <p:tgtEl>
                                          <p:spTgt spid="63"/>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fill="hold"/>
                                        <p:tgtEl>
                                          <p:spTgt spid="64"/>
                                        </p:tgtEl>
                                        <p:attrNameLst>
                                          <p:attrName>ppt_x</p:attrName>
                                        </p:attrNameLst>
                                      </p:cBhvr>
                                      <p:tavLst>
                                        <p:tav tm="0">
                                          <p:val>
                                            <p:strVal val="1+#ppt_w/2"/>
                                          </p:val>
                                        </p:tav>
                                        <p:tav tm="100000">
                                          <p:val>
                                            <p:strVal val="#ppt_x"/>
                                          </p:val>
                                        </p:tav>
                                      </p:tavLst>
                                    </p:anim>
                                    <p:anim calcmode="lin" valueType="num">
                                      <p:cBhvr additive="base">
                                        <p:cTn id="19" dur="500" fill="hold"/>
                                        <p:tgtEl>
                                          <p:spTgt spid="6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decel="10000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par>
                                <p:cTn id="25" presetID="22" presetClass="entr" presetSubtype="8"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par>
                                <p:cTn id="28" presetID="2" presetClass="entr" presetSubtype="2" decel="10000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fill="hold"/>
                                        <p:tgtEl>
                                          <p:spTgt spid="65"/>
                                        </p:tgtEl>
                                        <p:attrNameLst>
                                          <p:attrName>ppt_x</p:attrName>
                                        </p:attrNameLst>
                                      </p:cBhvr>
                                      <p:tavLst>
                                        <p:tav tm="0">
                                          <p:val>
                                            <p:strVal val="1+#ppt_w/2"/>
                                          </p:val>
                                        </p:tav>
                                        <p:tav tm="100000">
                                          <p:val>
                                            <p:strVal val="#ppt_x"/>
                                          </p:val>
                                        </p:tav>
                                      </p:tavLst>
                                    </p:anim>
                                    <p:anim calcmode="lin" valueType="num">
                                      <p:cBhvr additive="base">
                                        <p:cTn id="31" dur="500" fill="hold"/>
                                        <p:tgtEl>
                                          <p:spTgt spid="65"/>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1+#ppt_w/2"/>
                                          </p:val>
                                        </p:tav>
                                        <p:tav tm="100000">
                                          <p:val>
                                            <p:strVal val="#ppt_x"/>
                                          </p:val>
                                        </p:tav>
                                      </p:tavLst>
                                    </p:anim>
                                    <p:anim calcmode="lin" valueType="num">
                                      <p:cBhvr additive="base">
                                        <p:cTn id="35" dur="500" fill="hold"/>
                                        <p:tgtEl>
                                          <p:spTgt spid="66"/>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2" decel="10000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2" presetClass="entr" presetSubtype="8"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par>
                                <p:cTn id="44" presetID="2" presetClass="entr" presetSubtype="2" decel="10000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1+#ppt_w/2"/>
                                          </p:val>
                                        </p:tav>
                                        <p:tav tm="100000">
                                          <p:val>
                                            <p:strVal val="#ppt_x"/>
                                          </p:val>
                                        </p:tav>
                                      </p:tavLst>
                                    </p:anim>
                                    <p:anim calcmode="lin" valueType="num">
                                      <p:cBhvr additive="base">
                                        <p:cTn id="47" dur="500" fill="hold"/>
                                        <p:tgtEl>
                                          <p:spTgt spid="61"/>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1+#ppt_w/2"/>
                                          </p:val>
                                        </p:tav>
                                        <p:tav tm="100000">
                                          <p:val>
                                            <p:strVal val="#ppt_x"/>
                                          </p:val>
                                        </p:tav>
                                      </p:tavLst>
                                    </p:anim>
                                    <p:anim calcmode="lin" valueType="num">
                                      <p:cBhvr additive="base">
                                        <p:cTn id="51"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22" grpId="0"/>
      <p:bldP spid="2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06D2-8E0E-4571-83CE-0F1A016072C8}"/>
              </a:ext>
            </a:extLst>
          </p:cNvPr>
          <p:cNvSpPr>
            <a:spLocks noGrp="1"/>
          </p:cNvSpPr>
          <p:nvPr>
            <p:ph type="title"/>
          </p:nvPr>
        </p:nvSpPr>
        <p:spPr/>
        <p:txBody>
          <a:bodyPr/>
          <a:lstStyle/>
          <a:p>
            <a:r>
              <a:rPr lang="en-US"/>
              <a:t>Azure Site Recovery</a:t>
            </a:r>
          </a:p>
        </p:txBody>
      </p:sp>
      <p:sp>
        <p:nvSpPr>
          <p:cNvPr id="3" name="Text Placeholder 2">
            <a:extLst>
              <a:ext uri="{FF2B5EF4-FFF2-40B4-BE49-F238E27FC236}">
                <a16:creationId xmlns:a16="http://schemas.microsoft.com/office/drawing/2014/main" id="{19661368-6726-4E4B-899F-FA60C33C8CE7}"/>
              </a:ext>
            </a:extLst>
          </p:cNvPr>
          <p:cNvSpPr>
            <a:spLocks noGrp="1"/>
          </p:cNvSpPr>
          <p:nvPr>
            <p:ph type="body" sz="quarter" idx="10"/>
          </p:nvPr>
        </p:nvSpPr>
        <p:spPr/>
        <p:txBody>
          <a:bodyPr/>
          <a:lstStyle/>
          <a:p>
            <a:r>
              <a:rPr lang="en-US"/>
              <a:t>Partner opportunities</a:t>
            </a:r>
          </a:p>
        </p:txBody>
      </p:sp>
      <p:sp>
        <p:nvSpPr>
          <p:cNvPr id="23" name="TextBox 22">
            <a:extLst>
              <a:ext uri="{FF2B5EF4-FFF2-40B4-BE49-F238E27FC236}">
                <a16:creationId xmlns:a16="http://schemas.microsoft.com/office/drawing/2014/main" id="{52196C24-BB9F-41A4-8998-F479982C34EA}"/>
              </a:ext>
            </a:extLst>
          </p:cNvPr>
          <p:cNvSpPr txBox="1"/>
          <p:nvPr/>
        </p:nvSpPr>
        <p:spPr>
          <a:xfrm>
            <a:off x="8411934" y="2623165"/>
            <a:ext cx="3279134" cy="615553"/>
          </a:xfrm>
          <a:prstGeom prst="rect">
            <a:avLst/>
          </a:prstGeom>
          <a:noFill/>
        </p:spPr>
        <p:txBody>
          <a:bodyPr wrap="square" lIns="0" tIns="91440" rIns="91440" bIns="91440" rtlCol="0" anchor="t">
            <a:spAutoFit/>
          </a:bodyPr>
          <a:lstStyle/>
          <a:p>
            <a:pPr defTabSz="914400"/>
            <a:r>
              <a:rPr lang="en-US" sz="1400"/>
              <a:t>Restore configuration and service data using the Infrastructure Backup Service</a:t>
            </a:r>
            <a:endParaRPr lang="en-US"/>
          </a:p>
        </p:txBody>
      </p:sp>
      <p:sp>
        <p:nvSpPr>
          <p:cNvPr id="25" name="TextBox 24">
            <a:extLst>
              <a:ext uri="{FF2B5EF4-FFF2-40B4-BE49-F238E27FC236}">
                <a16:creationId xmlns:a16="http://schemas.microsoft.com/office/drawing/2014/main" id="{705B1610-D63F-4F97-B306-AC82415889BD}"/>
              </a:ext>
            </a:extLst>
          </p:cNvPr>
          <p:cNvSpPr txBox="1"/>
          <p:nvPr/>
        </p:nvSpPr>
        <p:spPr>
          <a:xfrm>
            <a:off x="434975" y="2623165"/>
            <a:ext cx="2868295" cy="2003625"/>
          </a:xfrm>
          <a:prstGeom prst="rect">
            <a:avLst/>
          </a:prstGeom>
          <a:noFill/>
        </p:spPr>
        <p:txBody>
          <a:bodyPr wrap="square" lIns="0" tIns="91440" rIns="91440" bIns="91440" rtlCol="0">
            <a:spAutoFit/>
          </a:bodyPr>
          <a:lstStyle/>
          <a:p>
            <a:pPr defTabSz="914400">
              <a:lnSpc>
                <a:spcPct val="90000"/>
              </a:lnSpc>
              <a:spcAft>
                <a:spcPts val="1200"/>
              </a:spcAft>
            </a:pPr>
            <a:r>
              <a:rPr lang="en-US" sz="1400"/>
              <a:t>All ASR scenarios now support ARM and CSP model</a:t>
            </a:r>
          </a:p>
          <a:p>
            <a:pPr defTabSz="914400">
              <a:lnSpc>
                <a:spcPct val="90000"/>
              </a:lnSpc>
              <a:spcAft>
                <a:spcPts val="1200"/>
              </a:spcAft>
            </a:pPr>
            <a:r>
              <a:rPr lang="en-US" sz="1400"/>
              <a:t>Partner owns customer </a:t>
            </a:r>
            <a:br>
              <a:rPr lang="en-US" sz="1400"/>
            </a:br>
            <a:r>
              <a:rPr lang="en-US" sz="1400"/>
              <a:t>relationship and billing</a:t>
            </a:r>
          </a:p>
          <a:p>
            <a:pPr defTabSz="914400">
              <a:lnSpc>
                <a:spcPct val="90000"/>
              </a:lnSpc>
              <a:spcAft>
                <a:spcPts val="1200"/>
              </a:spcAft>
            </a:pPr>
            <a:r>
              <a:rPr lang="en-US" sz="1400"/>
              <a:t>Partner offers value added services</a:t>
            </a:r>
          </a:p>
          <a:p>
            <a:pPr defTabSz="914400">
              <a:lnSpc>
                <a:spcPct val="90000"/>
              </a:lnSpc>
              <a:spcAft>
                <a:spcPts val="1200"/>
              </a:spcAft>
            </a:pPr>
            <a:r>
              <a:rPr lang="en-US" sz="1400"/>
              <a:t>Model each customer to a subscription and a vault</a:t>
            </a:r>
          </a:p>
        </p:txBody>
      </p:sp>
      <p:sp>
        <p:nvSpPr>
          <p:cNvPr id="26" name="TextBox 25">
            <a:extLst>
              <a:ext uri="{FF2B5EF4-FFF2-40B4-BE49-F238E27FC236}">
                <a16:creationId xmlns:a16="http://schemas.microsoft.com/office/drawing/2014/main" id="{718DF603-BC4D-4552-8F6C-A89D7BC1CF19}"/>
              </a:ext>
            </a:extLst>
          </p:cNvPr>
          <p:cNvSpPr txBox="1"/>
          <p:nvPr/>
        </p:nvSpPr>
        <p:spPr>
          <a:xfrm>
            <a:off x="4386949" y="2623165"/>
            <a:ext cx="2475864" cy="572464"/>
          </a:xfrm>
          <a:prstGeom prst="rect">
            <a:avLst/>
          </a:prstGeom>
          <a:noFill/>
        </p:spPr>
        <p:txBody>
          <a:bodyPr wrap="square" lIns="0" tIns="91440" rIns="91440" bIns="91440" rtlCol="0">
            <a:spAutoFit/>
          </a:bodyPr>
          <a:lstStyle/>
          <a:p>
            <a:pPr defTabSz="914400">
              <a:lnSpc>
                <a:spcPct val="90000"/>
              </a:lnSpc>
              <a:spcAft>
                <a:spcPts val="1200"/>
              </a:spcAft>
            </a:pPr>
            <a:r>
              <a:rPr lang="en-US" sz="1400"/>
              <a:t>Automation through PowerShell and Rest APIs</a:t>
            </a:r>
          </a:p>
        </p:txBody>
      </p:sp>
      <p:sp>
        <p:nvSpPr>
          <p:cNvPr id="27" name="Rectangle 26">
            <a:extLst>
              <a:ext uri="{FF2B5EF4-FFF2-40B4-BE49-F238E27FC236}">
                <a16:creationId xmlns:a16="http://schemas.microsoft.com/office/drawing/2014/main" id="{629FF5CC-B9E1-46DA-AF4A-D2F0F7555FC1}"/>
              </a:ext>
            </a:extLst>
          </p:cNvPr>
          <p:cNvSpPr/>
          <p:nvPr/>
        </p:nvSpPr>
        <p:spPr>
          <a:xfrm>
            <a:off x="8399722" y="1975182"/>
            <a:ext cx="3510627"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Azure Stack support</a:t>
            </a:r>
          </a:p>
        </p:txBody>
      </p:sp>
      <p:sp>
        <p:nvSpPr>
          <p:cNvPr id="28" name="Rectangle 27">
            <a:extLst>
              <a:ext uri="{FF2B5EF4-FFF2-40B4-BE49-F238E27FC236}">
                <a16:creationId xmlns:a16="http://schemas.microsoft.com/office/drawing/2014/main" id="{59AE8E34-81A0-4D0E-9E4C-A04C7ABBFF91}"/>
              </a:ext>
            </a:extLst>
          </p:cNvPr>
          <p:cNvSpPr/>
          <p:nvPr/>
        </p:nvSpPr>
        <p:spPr>
          <a:xfrm>
            <a:off x="4386949" y="1975182"/>
            <a:ext cx="2608211"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API support</a:t>
            </a:r>
          </a:p>
        </p:txBody>
      </p:sp>
      <p:sp>
        <p:nvSpPr>
          <p:cNvPr id="29" name="Rectangle 28">
            <a:extLst>
              <a:ext uri="{FF2B5EF4-FFF2-40B4-BE49-F238E27FC236}">
                <a16:creationId xmlns:a16="http://schemas.microsoft.com/office/drawing/2014/main" id="{7E560E1D-19A3-4F48-8E71-3B2DAE38455B}"/>
              </a:ext>
            </a:extLst>
          </p:cNvPr>
          <p:cNvSpPr/>
          <p:nvPr/>
        </p:nvSpPr>
        <p:spPr>
          <a:xfrm>
            <a:off x="434975" y="1975182"/>
            <a:ext cx="2868295" cy="384721"/>
          </a:xfrm>
          <a:prstGeom prst="rect">
            <a:avLst/>
          </a:prstGeom>
        </p:spPr>
        <p:txBody>
          <a:bodyPr wrap="square" lIns="0" rIns="0">
            <a:spAutoFit/>
          </a:bodyPr>
          <a:lstStyle/>
          <a:p>
            <a:pPr defTabSz="932472" fontAlgn="base">
              <a:lnSpc>
                <a:spcPct val="95000"/>
              </a:lnSpc>
              <a:spcBef>
                <a:spcPct val="0"/>
              </a:spcBef>
              <a:spcAft>
                <a:spcPts val="600"/>
              </a:spcAft>
            </a:pPr>
            <a:r>
              <a:rPr lang="en-US" sz="2000" b="1">
                <a:solidFill>
                  <a:schemeClr val="tx2"/>
                </a:solidFill>
                <a:latin typeface="Segoe UI Semibold" panose="020B0702040204020203" pitchFamily="34" charset="0"/>
                <a:cs typeface="Segoe UI Semibold" panose="020B0702040204020203" pitchFamily="34" charset="0"/>
              </a:rPr>
              <a:t>CSP support</a:t>
            </a:r>
          </a:p>
        </p:txBody>
      </p:sp>
      <p:cxnSp>
        <p:nvCxnSpPr>
          <p:cNvPr id="30" name="Straight Connector 29">
            <a:extLst>
              <a:ext uri="{FF2B5EF4-FFF2-40B4-BE49-F238E27FC236}">
                <a16:creationId xmlns:a16="http://schemas.microsoft.com/office/drawing/2014/main" id="{9C735DA8-0438-4299-AA7C-A8C951EA4027}"/>
              </a:ext>
            </a:extLst>
          </p:cNvPr>
          <p:cNvCxnSpPr>
            <a:cxnSpLocks/>
          </p:cNvCxnSpPr>
          <p:nvPr/>
        </p:nvCxnSpPr>
        <p:spPr>
          <a:xfrm>
            <a:off x="434975"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07F431-499E-49E0-AC0F-0FEFF6A5D367}"/>
              </a:ext>
            </a:extLst>
          </p:cNvPr>
          <p:cNvCxnSpPr>
            <a:cxnSpLocks/>
          </p:cNvCxnSpPr>
          <p:nvPr/>
        </p:nvCxnSpPr>
        <p:spPr>
          <a:xfrm>
            <a:off x="4386949"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3C6782-4D56-4787-91AC-BCC1FE43BCC7}"/>
              </a:ext>
            </a:extLst>
          </p:cNvPr>
          <p:cNvCxnSpPr>
            <a:cxnSpLocks/>
          </p:cNvCxnSpPr>
          <p:nvPr/>
        </p:nvCxnSpPr>
        <p:spPr>
          <a:xfrm>
            <a:off x="8399722" y="2480567"/>
            <a:ext cx="914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08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par>
                                <p:cTn id="12" presetID="2" presetClass="entr" presetSubtype="2"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decel="10000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2" decel="10000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22" presetClass="entr" presetSubtype="8"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par>
                                <p:cTn id="36" presetID="2" presetClass="entr" presetSubtype="2" decel="10000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92A1-E308-4E55-ADE4-1BFD53B8B191}"/>
              </a:ext>
            </a:extLst>
          </p:cNvPr>
          <p:cNvSpPr>
            <a:spLocks noGrp="1"/>
          </p:cNvSpPr>
          <p:nvPr>
            <p:ph type="title"/>
          </p:nvPr>
        </p:nvSpPr>
        <p:spPr/>
        <p:txBody>
          <a:bodyPr/>
          <a:lstStyle/>
          <a:p>
            <a:r>
              <a:rPr lang="en-US" dirty="0"/>
              <a:t>BCDR by the Numbers</a:t>
            </a:r>
          </a:p>
        </p:txBody>
      </p:sp>
      <p:sp>
        <p:nvSpPr>
          <p:cNvPr id="3" name="Text Placeholder 2">
            <a:extLst>
              <a:ext uri="{FF2B5EF4-FFF2-40B4-BE49-F238E27FC236}">
                <a16:creationId xmlns:a16="http://schemas.microsoft.com/office/drawing/2014/main" id="{3DEE5CBF-5D68-46CE-B165-F1FA61A959E1}"/>
              </a:ext>
            </a:extLst>
          </p:cNvPr>
          <p:cNvSpPr>
            <a:spLocks noGrp="1"/>
          </p:cNvSpPr>
          <p:nvPr>
            <p:ph type="body" sz="quarter" idx="10"/>
          </p:nvPr>
        </p:nvSpPr>
        <p:spPr/>
        <p:txBody>
          <a:bodyPr/>
          <a:lstStyle/>
          <a:p>
            <a:r>
              <a:rPr lang="en-US" dirty="0"/>
              <a:t>BCP Testing</a:t>
            </a:r>
          </a:p>
        </p:txBody>
      </p:sp>
      <p:pic>
        <p:nvPicPr>
          <p:cNvPr id="9" name="Picture 8">
            <a:extLst>
              <a:ext uri="{FF2B5EF4-FFF2-40B4-BE49-F238E27FC236}">
                <a16:creationId xmlns:a16="http://schemas.microsoft.com/office/drawing/2014/main" id="{8D6280DE-E241-43F4-B2E0-6737585124E4}"/>
              </a:ext>
            </a:extLst>
          </p:cNvPr>
          <p:cNvPicPr>
            <a:picLocks noChangeAspect="1"/>
          </p:cNvPicPr>
          <p:nvPr/>
        </p:nvPicPr>
        <p:blipFill rotWithShape="1">
          <a:blip r:embed="rId3"/>
          <a:srcRect l="18844" t="25721" r="7651"/>
          <a:stretch/>
        </p:blipFill>
        <p:spPr>
          <a:xfrm>
            <a:off x="69861" y="3171797"/>
            <a:ext cx="4688329" cy="2822603"/>
          </a:xfrm>
          <a:prstGeom prst="rect">
            <a:avLst/>
          </a:prstGeom>
        </p:spPr>
      </p:pic>
      <p:sp>
        <p:nvSpPr>
          <p:cNvPr id="8" name="Text Placeholder 22">
            <a:extLst>
              <a:ext uri="{FF2B5EF4-FFF2-40B4-BE49-F238E27FC236}">
                <a16:creationId xmlns:a16="http://schemas.microsoft.com/office/drawing/2014/main" id="{5DE77758-FC7B-462B-8C7A-A31E1FDF2123}"/>
              </a:ext>
            </a:extLst>
          </p:cNvPr>
          <p:cNvSpPr txBox="1">
            <a:spLocks/>
          </p:cNvSpPr>
          <p:nvPr/>
        </p:nvSpPr>
        <p:spPr>
          <a:xfrm>
            <a:off x="446378" y="2577802"/>
            <a:ext cx="3935294"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8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Application/Data Tiers</a:t>
            </a:r>
            <a:endPar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endParaRPr>
          </a:p>
        </p:txBody>
      </p:sp>
      <p:graphicFrame>
        <p:nvGraphicFramePr>
          <p:cNvPr id="12" name="Chart 11">
            <a:extLst>
              <a:ext uri="{FF2B5EF4-FFF2-40B4-BE49-F238E27FC236}">
                <a16:creationId xmlns:a16="http://schemas.microsoft.com/office/drawing/2014/main" id="{DBF5BA64-C33E-4537-8E5E-B71960036524}"/>
              </a:ext>
            </a:extLst>
          </p:cNvPr>
          <p:cNvGraphicFramePr/>
          <p:nvPr>
            <p:extLst>
              <p:ext uri="{D42A27DB-BD31-4B8C-83A1-F6EECF244321}">
                <p14:modId xmlns:p14="http://schemas.microsoft.com/office/powerpoint/2010/main" val="1132842039"/>
              </p:ext>
            </p:extLst>
          </p:nvPr>
        </p:nvGraphicFramePr>
        <p:xfrm>
          <a:off x="5449452" y="2200598"/>
          <a:ext cx="6468863" cy="437637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Placeholder 22">
            <a:extLst>
              <a:ext uri="{FF2B5EF4-FFF2-40B4-BE49-F238E27FC236}">
                <a16:creationId xmlns:a16="http://schemas.microsoft.com/office/drawing/2014/main" id="{1FE11DA6-A61C-4BBD-9AFF-53A1656E0FFF}"/>
              </a:ext>
            </a:extLst>
          </p:cNvPr>
          <p:cNvSpPr txBox="1">
            <a:spLocks/>
          </p:cNvSpPr>
          <p:nvPr/>
        </p:nvSpPr>
        <p:spPr>
          <a:xfrm>
            <a:off x="6716236" y="1628160"/>
            <a:ext cx="3935294"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lang="en-US" sz="2800" dirty="0">
                <a:solidFill>
                  <a:srgbClr val="737373">
                    <a:lumMod val="75000"/>
                  </a:srgbClr>
                </a:solidFill>
                <a:latin typeface="Segoe UI Light" panose="020B0502040204020203" pitchFamily="34" charset="0"/>
                <a:cs typeface="Segoe UI Light" panose="020B0502040204020203" pitchFamily="34" charset="0"/>
              </a:rPr>
              <a:t>Yearly BCP Testing</a:t>
            </a:r>
            <a:endPar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endParaRPr>
          </a:p>
        </p:txBody>
      </p:sp>
      <p:sp>
        <p:nvSpPr>
          <p:cNvPr id="14" name="Rectangle 13">
            <a:extLst>
              <a:ext uri="{FF2B5EF4-FFF2-40B4-BE49-F238E27FC236}">
                <a16:creationId xmlns:a16="http://schemas.microsoft.com/office/drawing/2014/main" id="{513B2552-FECD-4BEA-862E-114FD88D138A}"/>
              </a:ext>
            </a:extLst>
          </p:cNvPr>
          <p:cNvSpPr/>
          <p:nvPr/>
        </p:nvSpPr>
        <p:spPr>
          <a:xfrm>
            <a:off x="8084819" y="351960"/>
            <a:ext cx="3913506" cy="523220"/>
          </a:xfrm>
          <a:prstGeom prst="rect">
            <a:avLst/>
          </a:prstGeom>
        </p:spPr>
        <p:txBody>
          <a:bodyPr wrap="square">
            <a:spAutoFit/>
          </a:bodyPr>
          <a:lstStyle/>
          <a:p>
            <a:pPr lvl="0" defTabSz="932742">
              <a:defRPr/>
            </a:pPr>
            <a:r>
              <a:rPr lang="en-US" sz="1400" i="1" dirty="0">
                <a:latin typeface="Segoe UI Semilight"/>
              </a:rPr>
              <a:t>Forrester/Disaster Recovery Journal Spring 2018</a:t>
            </a:r>
          </a:p>
          <a:p>
            <a:pPr lvl="0" defTabSz="932742">
              <a:defRPr/>
            </a:pPr>
            <a:r>
              <a:rPr lang="en-US" sz="1400" i="1" dirty="0">
                <a:latin typeface="Segoe UI Semilight"/>
              </a:rPr>
              <a:t>The State of Business Continuity Preparedness</a:t>
            </a:r>
          </a:p>
        </p:txBody>
      </p:sp>
    </p:spTree>
    <p:extLst>
      <p:ext uri="{BB962C8B-B14F-4D97-AF65-F5344CB8AC3E}">
        <p14:creationId xmlns:p14="http://schemas.microsoft.com/office/powerpoint/2010/main" val="13620558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674C-FD41-4D3A-A782-8A3B75FFCC36}"/>
              </a:ext>
            </a:extLst>
          </p:cNvPr>
          <p:cNvSpPr>
            <a:spLocks noGrp="1"/>
          </p:cNvSpPr>
          <p:nvPr>
            <p:ph type="title"/>
          </p:nvPr>
        </p:nvSpPr>
        <p:spPr/>
        <p:txBody>
          <a:bodyPr/>
          <a:lstStyle/>
          <a:p>
            <a:r>
              <a:rPr lang="en-US" dirty="0"/>
              <a:t>Azure Solution Architecture</a:t>
            </a:r>
          </a:p>
        </p:txBody>
      </p:sp>
      <p:sp>
        <p:nvSpPr>
          <p:cNvPr id="3" name="Text Placeholder 2">
            <a:extLst>
              <a:ext uri="{FF2B5EF4-FFF2-40B4-BE49-F238E27FC236}">
                <a16:creationId xmlns:a16="http://schemas.microsoft.com/office/drawing/2014/main" id="{2F621546-8AE2-4393-8ABA-2BB23D22FC01}"/>
              </a:ext>
            </a:extLst>
          </p:cNvPr>
          <p:cNvSpPr>
            <a:spLocks noGrp="1"/>
          </p:cNvSpPr>
          <p:nvPr>
            <p:ph type="body" sz="quarter" idx="10"/>
          </p:nvPr>
        </p:nvSpPr>
        <p:spPr>
          <a:xfrm>
            <a:off x="434975" y="1000125"/>
            <a:ext cx="11563350" cy="307777"/>
          </a:xfrm>
        </p:spPr>
        <p:txBody>
          <a:bodyPr/>
          <a:lstStyle/>
          <a:p>
            <a:r>
              <a:rPr lang="en-US" dirty="0"/>
              <a:t>SMB disaster recovery with Azure Site Recovery</a:t>
            </a:r>
          </a:p>
        </p:txBody>
      </p:sp>
      <p:pic>
        <p:nvPicPr>
          <p:cNvPr id="4" name="Graphic 3">
            <a:extLst>
              <a:ext uri="{FF2B5EF4-FFF2-40B4-BE49-F238E27FC236}">
                <a16:creationId xmlns:a16="http://schemas.microsoft.com/office/drawing/2014/main" id="{71AC6377-99A3-4EC7-9E43-39037B8C7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260" y="1937171"/>
            <a:ext cx="6848522" cy="3677448"/>
          </a:xfrm>
          <a:prstGeom prst="rect">
            <a:avLst/>
          </a:prstGeom>
        </p:spPr>
      </p:pic>
      <p:sp>
        <p:nvSpPr>
          <p:cNvPr id="9" name="Right Bracket 8">
            <a:extLst>
              <a:ext uri="{FF2B5EF4-FFF2-40B4-BE49-F238E27FC236}">
                <a16:creationId xmlns:a16="http://schemas.microsoft.com/office/drawing/2014/main" id="{E0E4DC58-C215-451D-84A6-FC4B49D487E8}"/>
              </a:ext>
            </a:extLst>
          </p:cNvPr>
          <p:cNvSpPr/>
          <p:nvPr/>
        </p:nvSpPr>
        <p:spPr>
          <a:xfrm>
            <a:off x="7259782" y="1844984"/>
            <a:ext cx="332509" cy="4284267"/>
          </a:xfrm>
          <a:prstGeom prst="rightBracket">
            <a:avLst>
              <a:gd name="adj" fmla="val 0"/>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F7FCCDDA-C047-469A-AB79-497DD5D5CAA5}"/>
              </a:ext>
            </a:extLst>
          </p:cNvPr>
          <p:cNvGrpSpPr/>
          <p:nvPr/>
        </p:nvGrpSpPr>
        <p:grpSpPr>
          <a:xfrm>
            <a:off x="7796241" y="1846230"/>
            <a:ext cx="959704" cy="4283021"/>
            <a:chOff x="9240434" y="1862579"/>
            <a:chExt cx="959704" cy="4283021"/>
          </a:xfrm>
        </p:grpSpPr>
        <p:pic>
          <p:nvPicPr>
            <p:cNvPr id="13" name="Picture 12">
              <a:extLst>
                <a:ext uri="{FF2B5EF4-FFF2-40B4-BE49-F238E27FC236}">
                  <a16:creationId xmlns:a16="http://schemas.microsoft.com/office/drawing/2014/main" id="{41FD7451-60B5-4486-94FD-706ECDDF4222}"/>
                </a:ext>
              </a:extLst>
            </p:cNvPr>
            <p:cNvPicPr>
              <a:picLocks noChangeAspect="1"/>
            </p:cNvPicPr>
            <p:nvPr/>
          </p:nvPicPr>
          <p:blipFill>
            <a:blip r:embed="rId5"/>
            <a:stretch>
              <a:fillRect/>
            </a:stretch>
          </p:blipFill>
          <p:spPr>
            <a:xfrm>
              <a:off x="9347150" y="1862579"/>
              <a:ext cx="743962" cy="635545"/>
            </a:xfrm>
            <a:prstGeom prst="rect">
              <a:avLst/>
            </a:prstGeom>
          </p:spPr>
        </p:pic>
        <p:pic>
          <p:nvPicPr>
            <p:cNvPr id="14" name="Picture 13">
              <a:extLst>
                <a:ext uri="{FF2B5EF4-FFF2-40B4-BE49-F238E27FC236}">
                  <a16:creationId xmlns:a16="http://schemas.microsoft.com/office/drawing/2014/main" id="{C791DFD1-2CB2-480C-A622-01D4FAF9037B}"/>
                </a:ext>
              </a:extLst>
            </p:cNvPr>
            <p:cNvPicPr>
              <a:picLocks noChangeAspect="1"/>
            </p:cNvPicPr>
            <p:nvPr/>
          </p:nvPicPr>
          <p:blipFill>
            <a:blip r:embed="rId6"/>
            <a:stretch>
              <a:fillRect/>
            </a:stretch>
          </p:blipFill>
          <p:spPr>
            <a:xfrm>
              <a:off x="9240434" y="2928353"/>
              <a:ext cx="957396" cy="766870"/>
            </a:xfrm>
            <a:prstGeom prst="rect">
              <a:avLst/>
            </a:prstGeom>
          </p:spPr>
        </p:pic>
        <p:pic>
          <p:nvPicPr>
            <p:cNvPr id="15" name="Picture 14">
              <a:extLst>
                <a:ext uri="{FF2B5EF4-FFF2-40B4-BE49-F238E27FC236}">
                  <a16:creationId xmlns:a16="http://schemas.microsoft.com/office/drawing/2014/main" id="{85D0BFFD-C534-4E6D-853C-D1EE5072DEEF}"/>
                </a:ext>
              </a:extLst>
            </p:cNvPr>
            <p:cNvPicPr>
              <a:picLocks noChangeAspect="1"/>
            </p:cNvPicPr>
            <p:nvPr/>
          </p:nvPicPr>
          <p:blipFill>
            <a:blip r:embed="rId7"/>
            <a:stretch>
              <a:fillRect/>
            </a:stretch>
          </p:blipFill>
          <p:spPr>
            <a:xfrm>
              <a:off x="9263155" y="4124399"/>
              <a:ext cx="911953" cy="766870"/>
            </a:xfrm>
            <a:prstGeom prst="rect">
              <a:avLst/>
            </a:prstGeom>
          </p:spPr>
        </p:pic>
        <p:pic>
          <p:nvPicPr>
            <p:cNvPr id="16" name="Picture 15">
              <a:extLst>
                <a:ext uri="{FF2B5EF4-FFF2-40B4-BE49-F238E27FC236}">
                  <a16:creationId xmlns:a16="http://schemas.microsoft.com/office/drawing/2014/main" id="{5447CC6F-B0B6-47D8-BDDD-E699D8C11F7F}"/>
                </a:ext>
              </a:extLst>
            </p:cNvPr>
            <p:cNvPicPr>
              <a:picLocks noChangeAspect="1"/>
            </p:cNvPicPr>
            <p:nvPr/>
          </p:nvPicPr>
          <p:blipFill>
            <a:blip r:embed="rId8"/>
            <a:stretch>
              <a:fillRect/>
            </a:stretch>
          </p:blipFill>
          <p:spPr>
            <a:xfrm>
              <a:off x="9288185" y="5315674"/>
              <a:ext cx="911953" cy="829926"/>
            </a:xfrm>
            <a:prstGeom prst="rect">
              <a:avLst/>
            </a:prstGeom>
          </p:spPr>
        </p:pic>
      </p:grpSp>
      <p:sp>
        <p:nvSpPr>
          <p:cNvPr id="18" name="TextBox 17">
            <a:extLst>
              <a:ext uri="{FF2B5EF4-FFF2-40B4-BE49-F238E27FC236}">
                <a16:creationId xmlns:a16="http://schemas.microsoft.com/office/drawing/2014/main" id="{7C9F7C8B-C6B6-4308-BEAC-C85DEBA067B6}"/>
              </a:ext>
            </a:extLst>
          </p:cNvPr>
          <p:cNvSpPr txBox="1"/>
          <p:nvPr/>
        </p:nvSpPr>
        <p:spPr>
          <a:xfrm>
            <a:off x="8891677" y="1770048"/>
            <a:ext cx="3359106" cy="954107"/>
          </a:xfrm>
          <a:prstGeom prst="rect">
            <a:avLst/>
          </a:prstGeom>
          <a:noFill/>
        </p:spPr>
        <p:txBody>
          <a:bodyPr wrap="square" lIns="0" tIns="91440" rIns="91440" bIns="91440" rtlCol="0">
            <a:spAutoFit/>
          </a:bodyPr>
          <a:lstStyle/>
          <a:p>
            <a:pPr defTabSz="914400">
              <a:lnSpc>
                <a:spcPct val="90000"/>
              </a:lnSpc>
              <a:spcAft>
                <a:spcPts val="600"/>
              </a:spcAft>
            </a:pPr>
            <a:r>
              <a:rPr lang="en-US" sz="1400" dirty="0">
                <a:solidFill>
                  <a:schemeClr val="tx2"/>
                </a:solidFill>
                <a:latin typeface="+mj-lt"/>
              </a:rPr>
              <a:t>Traffic Manager</a:t>
            </a:r>
          </a:p>
          <a:p>
            <a:pPr defTabSz="914400">
              <a:lnSpc>
                <a:spcPct val="90000"/>
              </a:lnSpc>
              <a:spcAft>
                <a:spcPts val="1200"/>
              </a:spcAft>
            </a:pPr>
            <a:r>
              <a:rPr lang="en-US" sz="1200" dirty="0"/>
              <a:t>DNS traffic is routed via Traffic Manager which can easily move traffic from one site to another based on policies defined by your organization</a:t>
            </a:r>
          </a:p>
        </p:txBody>
      </p:sp>
      <p:sp>
        <p:nvSpPr>
          <p:cNvPr id="19" name="TextBox 18">
            <a:extLst>
              <a:ext uri="{FF2B5EF4-FFF2-40B4-BE49-F238E27FC236}">
                <a16:creationId xmlns:a16="http://schemas.microsoft.com/office/drawing/2014/main" id="{D6F3B05D-92AE-4C14-A3AC-5813C4EB9A33}"/>
              </a:ext>
            </a:extLst>
          </p:cNvPr>
          <p:cNvSpPr txBox="1"/>
          <p:nvPr/>
        </p:nvSpPr>
        <p:spPr>
          <a:xfrm>
            <a:off x="8891677" y="2815255"/>
            <a:ext cx="3359106" cy="954107"/>
          </a:xfrm>
          <a:prstGeom prst="rect">
            <a:avLst/>
          </a:prstGeom>
          <a:noFill/>
        </p:spPr>
        <p:txBody>
          <a:bodyPr wrap="square" lIns="0" tIns="91440" rIns="91440" bIns="91440" rtlCol="0">
            <a:spAutoFit/>
          </a:bodyPr>
          <a:lstStyle/>
          <a:p>
            <a:pPr defTabSz="914400">
              <a:lnSpc>
                <a:spcPct val="90000"/>
              </a:lnSpc>
              <a:spcAft>
                <a:spcPts val="600"/>
              </a:spcAft>
            </a:pPr>
            <a:r>
              <a:rPr lang="en-US" sz="1400" dirty="0">
                <a:solidFill>
                  <a:schemeClr val="tx2"/>
                </a:solidFill>
                <a:latin typeface="+mj-lt"/>
              </a:rPr>
              <a:t>Azure Site Recovery</a:t>
            </a:r>
          </a:p>
          <a:p>
            <a:pPr defTabSz="914400">
              <a:lnSpc>
                <a:spcPct val="90000"/>
              </a:lnSpc>
              <a:spcAft>
                <a:spcPts val="1200"/>
              </a:spcAft>
            </a:pPr>
            <a:r>
              <a:rPr lang="en-US" sz="1200" dirty="0"/>
              <a:t>orchestrates the replication of machines and manages the configuration of the failback procedures</a:t>
            </a:r>
          </a:p>
        </p:txBody>
      </p:sp>
      <p:sp>
        <p:nvSpPr>
          <p:cNvPr id="20" name="TextBox 19">
            <a:extLst>
              <a:ext uri="{FF2B5EF4-FFF2-40B4-BE49-F238E27FC236}">
                <a16:creationId xmlns:a16="http://schemas.microsoft.com/office/drawing/2014/main" id="{E2A51641-86D7-4995-A09F-3EF0848CE429}"/>
              </a:ext>
            </a:extLst>
          </p:cNvPr>
          <p:cNvSpPr txBox="1"/>
          <p:nvPr/>
        </p:nvSpPr>
        <p:spPr>
          <a:xfrm>
            <a:off x="8891677" y="4014431"/>
            <a:ext cx="3359106" cy="787908"/>
          </a:xfrm>
          <a:prstGeom prst="rect">
            <a:avLst/>
          </a:prstGeom>
          <a:noFill/>
        </p:spPr>
        <p:txBody>
          <a:bodyPr wrap="square" lIns="0" tIns="91440" rIns="91440" bIns="91440" rtlCol="0">
            <a:spAutoFit/>
          </a:bodyPr>
          <a:lstStyle/>
          <a:p>
            <a:pPr defTabSz="914400">
              <a:lnSpc>
                <a:spcPct val="90000"/>
              </a:lnSpc>
              <a:spcAft>
                <a:spcPts val="600"/>
              </a:spcAft>
            </a:pPr>
            <a:r>
              <a:rPr lang="en-US" sz="1400" dirty="0">
                <a:solidFill>
                  <a:schemeClr val="tx2"/>
                </a:solidFill>
                <a:latin typeface="+mj-lt"/>
              </a:rPr>
              <a:t>Virtual Networks</a:t>
            </a:r>
          </a:p>
          <a:p>
            <a:pPr defTabSz="914400">
              <a:lnSpc>
                <a:spcPct val="90000"/>
              </a:lnSpc>
              <a:spcAft>
                <a:spcPts val="1200"/>
              </a:spcAft>
            </a:pPr>
            <a:r>
              <a:rPr lang="en-US" sz="1200" dirty="0"/>
              <a:t>The virtual network is where the failover site will be created when a disaster occurs</a:t>
            </a:r>
          </a:p>
        </p:txBody>
      </p:sp>
      <p:sp>
        <p:nvSpPr>
          <p:cNvPr id="21" name="TextBox 20">
            <a:extLst>
              <a:ext uri="{FF2B5EF4-FFF2-40B4-BE49-F238E27FC236}">
                <a16:creationId xmlns:a16="http://schemas.microsoft.com/office/drawing/2014/main" id="{0DE00EF8-9635-4351-BF41-1C6D87744C2A}"/>
              </a:ext>
            </a:extLst>
          </p:cNvPr>
          <p:cNvSpPr txBox="1"/>
          <p:nvPr/>
        </p:nvSpPr>
        <p:spPr>
          <a:xfrm>
            <a:off x="8891677" y="5317650"/>
            <a:ext cx="3359106" cy="787908"/>
          </a:xfrm>
          <a:prstGeom prst="rect">
            <a:avLst/>
          </a:prstGeom>
          <a:noFill/>
        </p:spPr>
        <p:txBody>
          <a:bodyPr wrap="square" lIns="0" tIns="91440" rIns="91440" bIns="91440" rtlCol="0">
            <a:spAutoFit/>
          </a:bodyPr>
          <a:lstStyle/>
          <a:p>
            <a:pPr defTabSz="914400">
              <a:lnSpc>
                <a:spcPct val="90000"/>
              </a:lnSpc>
              <a:spcAft>
                <a:spcPts val="600"/>
              </a:spcAft>
            </a:pPr>
            <a:r>
              <a:rPr lang="en-US" sz="1400" dirty="0">
                <a:solidFill>
                  <a:schemeClr val="tx2"/>
                </a:solidFill>
                <a:latin typeface="+mj-lt"/>
              </a:rPr>
              <a:t>Blob Storage</a:t>
            </a:r>
          </a:p>
          <a:p>
            <a:pPr defTabSz="914400">
              <a:lnSpc>
                <a:spcPct val="90000"/>
              </a:lnSpc>
              <a:spcAft>
                <a:spcPts val="1200"/>
              </a:spcAft>
            </a:pPr>
            <a:r>
              <a:rPr lang="en-US" sz="1200" dirty="0"/>
              <a:t>Blob storage stores the replica images of all machines that are protected by Site Recovery</a:t>
            </a:r>
          </a:p>
        </p:txBody>
      </p:sp>
      <p:sp>
        <p:nvSpPr>
          <p:cNvPr id="22" name="TextBox 21">
            <a:extLst>
              <a:ext uri="{FF2B5EF4-FFF2-40B4-BE49-F238E27FC236}">
                <a16:creationId xmlns:a16="http://schemas.microsoft.com/office/drawing/2014/main" id="{93C7D08A-0801-4BD1-97FA-3FE3EE646BAF}"/>
              </a:ext>
            </a:extLst>
          </p:cNvPr>
          <p:cNvSpPr txBox="1"/>
          <p:nvPr/>
        </p:nvSpPr>
        <p:spPr>
          <a:xfrm>
            <a:off x="1371240" y="5803791"/>
            <a:ext cx="4845410" cy="378565"/>
          </a:xfrm>
          <a:prstGeom prst="rect">
            <a:avLst/>
          </a:prstGeom>
          <a:noFill/>
        </p:spPr>
        <p:txBody>
          <a:bodyPr wrap="square" lIns="0" tIns="91440" rIns="91440" bIns="91440" rtlCol="0">
            <a:spAutoFit/>
          </a:bodyPr>
          <a:lstStyle/>
          <a:p>
            <a:pPr defTabSz="914400">
              <a:lnSpc>
                <a:spcPct val="90000"/>
              </a:lnSpc>
              <a:spcAft>
                <a:spcPts val="600"/>
              </a:spcAft>
            </a:pPr>
            <a:r>
              <a:rPr lang="en-US" sz="1400" dirty="0">
                <a:solidFill>
                  <a:schemeClr val="tx2"/>
                </a:solidFill>
                <a:latin typeface="+mj-lt"/>
              </a:rPr>
              <a:t>https://azure.microsoft.com/en-us/solutions/architecture/</a:t>
            </a:r>
          </a:p>
        </p:txBody>
      </p:sp>
    </p:spTree>
    <p:extLst>
      <p:ext uri="{BB962C8B-B14F-4D97-AF65-F5344CB8AC3E}">
        <p14:creationId xmlns:p14="http://schemas.microsoft.com/office/powerpoint/2010/main" val="165631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01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630E-1EAF-4C57-B841-DD7FD204C085}"/>
              </a:ext>
            </a:extLst>
          </p:cNvPr>
          <p:cNvSpPr>
            <a:spLocks noGrp="1"/>
          </p:cNvSpPr>
          <p:nvPr>
            <p:ph type="title"/>
          </p:nvPr>
        </p:nvSpPr>
        <p:spPr/>
        <p:txBody>
          <a:bodyPr/>
          <a:lstStyle/>
          <a:p>
            <a:r>
              <a:rPr lang="en-US" dirty="0"/>
              <a:t>BCDR by the Numbers</a:t>
            </a:r>
          </a:p>
        </p:txBody>
      </p:sp>
      <p:sp>
        <p:nvSpPr>
          <p:cNvPr id="3" name="Text Placeholder 2">
            <a:extLst>
              <a:ext uri="{FF2B5EF4-FFF2-40B4-BE49-F238E27FC236}">
                <a16:creationId xmlns:a16="http://schemas.microsoft.com/office/drawing/2014/main" id="{C738807D-BB83-4FE5-BBDA-B64BD82D546E}"/>
              </a:ext>
            </a:extLst>
          </p:cNvPr>
          <p:cNvSpPr>
            <a:spLocks noGrp="1"/>
          </p:cNvSpPr>
          <p:nvPr>
            <p:ph type="body" sz="quarter" idx="10"/>
          </p:nvPr>
        </p:nvSpPr>
        <p:spPr>
          <a:xfrm>
            <a:off x="573232" y="955472"/>
            <a:ext cx="11563350" cy="307777"/>
          </a:xfrm>
        </p:spPr>
        <p:txBody>
          <a:bodyPr/>
          <a:lstStyle/>
          <a:p>
            <a:r>
              <a:rPr lang="en-US" dirty="0"/>
              <a:t>How Big is the Opportunity?</a:t>
            </a:r>
          </a:p>
        </p:txBody>
      </p:sp>
      <p:grpSp>
        <p:nvGrpSpPr>
          <p:cNvPr id="15" name="Group 14">
            <a:extLst>
              <a:ext uri="{FF2B5EF4-FFF2-40B4-BE49-F238E27FC236}">
                <a16:creationId xmlns:a16="http://schemas.microsoft.com/office/drawing/2014/main" id="{A24F443E-8F36-407F-AD9C-D1B5E459AA40}"/>
              </a:ext>
            </a:extLst>
          </p:cNvPr>
          <p:cNvGrpSpPr/>
          <p:nvPr/>
        </p:nvGrpSpPr>
        <p:grpSpPr>
          <a:xfrm>
            <a:off x="0" y="1704207"/>
            <a:ext cx="12436475" cy="5038386"/>
            <a:chOff x="0" y="1704207"/>
            <a:chExt cx="12436475" cy="5038386"/>
          </a:xfrm>
        </p:grpSpPr>
        <p:pic>
          <p:nvPicPr>
            <p:cNvPr id="4" name="Picture 3">
              <a:extLst>
                <a:ext uri="{FF2B5EF4-FFF2-40B4-BE49-F238E27FC236}">
                  <a16:creationId xmlns:a16="http://schemas.microsoft.com/office/drawing/2014/main" id="{B49E7457-9440-4B45-B7F4-6E8776A6093A}"/>
                </a:ext>
              </a:extLst>
            </p:cNvPr>
            <p:cNvPicPr>
              <a:picLocks noChangeAspect="1"/>
            </p:cNvPicPr>
            <p:nvPr/>
          </p:nvPicPr>
          <p:blipFill>
            <a:blip r:embed="rId3"/>
            <a:stretch>
              <a:fillRect/>
            </a:stretch>
          </p:blipFill>
          <p:spPr>
            <a:xfrm>
              <a:off x="0" y="2893627"/>
              <a:ext cx="7948758" cy="3140364"/>
            </a:xfrm>
            <a:prstGeom prst="rect">
              <a:avLst/>
            </a:prstGeom>
          </p:spPr>
        </p:pic>
        <p:pic>
          <p:nvPicPr>
            <p:cNvPr id="6" name="Picture 5">
              <a:extLst>
                <a:ext uri="{FF2B5EF4-FFF2-40B4-BE49-F238E27FC236}">
                  <a16:creationId xmlns:a16="http://schemas.microsoft.com/office/drawing/2014/main" id="{A1C45CE5-3528-4069-BC58-78FC07F06D91}"/>
                </a:ext>
              </a:extLst>
            </p:cNvPr>
            <p:cNvPicPr>
              <a:picLocks noChangeAspect="1"/>
            </p:cNvPicPr>
            <p:nvPr/>
          </p:nvPicPr>
          <p:blipFill>
            <a:blip r:embed="rId4"/>
            <a:stretch>
              <a:fillRect/>
            </a:stretch>
          </p:blipFill>
          <p:spPr>
            <a:xfrm>
              <a:off x="5537000" y="4922059"/>
              <a:ext cx="6899475" cy="1820534"/>
            </a:xfrm>
            <a:prstGeom prst="rect">
              <a:avLst/>
            </a:prstGeom>
          </p:spPr>
        </p:pic>
        <p:sp>
          <p:nvSpPr>
            <p:cNvPr id="7" name="Text Placeholder 22">
              <a:extLst>
                <a:ext uri="{FF2B5EF4-FFF2-40B4-BE49-F238E27FC236}">
                  <a16:creationId xmlns:a16="http://schemas.microsoft.com/office/drawing/2014/main" id="{E78995B7-F57D-414D-B391-C756AAF30CB9}"/>
                </a:ext>
              </a:extLst>
            </p:cNvPr>
            <p:cNvSpPr txBox="1">
              <a:spLocks/>
            </p:cNvSpPr>
            <p:nvPr/>
          </p:nvSpPr>
          <p:spPr>
            <a:xfrm>
              <a:off x="7549401" y="3865738"/>
              <a:ext cx="3935294" cy="9602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8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What tools do you use to manage your BCPs?</a:t>
              </a:r>
              <a:endPar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endParaRPr>
            </a:p>
          </p:txBody>
        </p:sp>
        <p:sp>
          <p:nvSpPr>
            <p:cNvPr id="8" name="Text Placeholder 22">
              <a:extLst>
                <a:ext uri="{FF2B5EF4-FFF2-40B4-BE49-F238E27FC236}">
                  <a16:creationId xmlns:a16="http://schemas.microsoft.com/office/drawing/2014/main" id="{E619E48C-4554-4BD0-BC3D-229385A020BB}"/>
                </a:ext>
              </a:extLst>
            </p:cNvPr>
            <p:cNvSpPr txBox="1">
              <a:spLocks/>
            </p:cNvSpPr>
            <p:nvPr/>
          </p:nvSpPr>
          <p:spPr>
            <a:xfrm>
              <a:off x="1352379" y="1704207"/>
              <a:ext cx="4656453" cy="9602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1684" rtl="0" eaLnBrk="1" fontAlgn="base" latinLnBrk="0" hangingPunct="1">
                <a:lnSpc>
                  <a:spcPct val="90000"/>
                </a:lnSpc>
                <a:spcBef>
                  <a:spcPct val="20000"/>
                </a:spcBef>
                <a:spcAft>
                  <a:spcPct val="0"/>
                </a:spcAft>
                <a:buClrTx/>
                <a:buSzPct val="90000"/>
                <a:buFontTx/>
                <a:buNone/>
                <a:tabLst/>
                <a:defRPr/>
              </a:pPr>
              <a:r>
                <a:rPr kumimoji="0" lang="en-US" sz="2800" b="0" i="0" u="none" strike="noStrike" kern="1200" cap="none" spc="0" normalizeH="0" baseline="0" noProof="0" dirty="0">
                  <a:ln>
                    <a:noFill/>
                  </a:ln>
                  <a:solidFill>
                    <a:srgbClr val="737373">
                      <a:lumMod val="75000"/>
                    </a:srgbClr>
                  </a:solidFill>
                  <a:effectLst/>
                  <a:uLnTx/>
                  <a:uFillTx/>
                  <a:latin typeface="Segoe UI Light" panose="020B0502040204020203" pitchFamily="34" charset="0"/>
                  <a:ea typeface="ＭＳ Ｐゴシック" charset="0"/>
                  <a:cs typeface="Segoe UI Light" panose="020B0502040204020203" pitchFamily="34" charset="0"/>
                </a:rPr>
                <a:t>How do you/will you provision your recovery sites?</a:t>
              </a:r>
              <a:endParaRPr kumimoji="0" lang="en-US" sz="1400" b="0" i="0" u="none" strike="noStrike" kern="1200" cap="none" spc="0" normalizeH="0" baseline="0" noProof="0" dirty="0">
                <a:ln>
                  <a:noFill/>
                </a:ln>
                <a:solidFill>
                  <a:srgbClr val="0078D7"/>
                </a:solidFill>
                <a:effectLst/>
                <a:uLnTx/>
                <a:uFillTx/>
                <a:latin typeface="Segoe UI Light" panose="020B0502040204020203" pitchFamily="34" charset="0"/>
                <a:ea typeface="ＭＳ Ｐゴシック" charset="0"/>
                <a:cs typeface="Segoe UI Light" panose="020B0502040204020203" pitchFamily="34" charset="0"/>
              </a:endParaRPr>
            </a:p>
          </p:txBody>
        </p:sp>
      </p:grpSp>
      <p:sp>
        <p:nvSpPr>
          <p:cNvPr id="9" name="TextBox 8">
            <a:extLst>
              <a:ext uri="{FF2B5EF4-FFF2-40B4-BE49-F238E27FC236}">
                <a16:creationId xmlns:a16="http://schemas.microsoft.com/office/drawing/2014/main" id="{218BD725-DED4-447F-8E76-A4DCE17C5F41}"/>
              </a:ext>
            </a:extLst>
          </p:cNvPr>
          <p:cNvSpPr txBox="1"/>
          <p:nvPr/>
        </p:nvSpPr>
        <p:spPr>
          <a:xfrm>
            <a:off x="8696339" y="1223077"/>
            <a:ext cx="2701636" cy="960263"/>
          </a:xfrm>
          <a:prstGeom prst="rect">
            <a:avLst/>
          </a:prstGeom>
          <a:noFill/>
        </p:spPr>
        <p:txBody>
          <a:bodyPr wrap="squar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Partner Opportunity</a:t>
            </a:r>
          </a:p>
        </p:txBody>
      </p:sp>
      <p:grpSp>
        <p:nvGrpSpPr>
          <p:cNvPr id="17" name="Group 16">
            <a:extLst>
              <a:ext uri="{FF2B5EF4-FFF2-40B4-BE49-F238E27FC236}">
                <a16:creationId xmlns:a16="http://schemas.microsoft.com/office/drawing/2014/main" id="{550C0C34-828D-4597-9976-E28B9B983EFF}"/>
              </a:ext>
            </a:extLst>
          </p:cNvPr>
          <p:cNvGrpSpPr/>
          <p:nvPr/>
        </p:nvGrpSpPr>
        <p:grpSpPr>
          <a:xfrm>
            <a:off x="3574473" y="2053861"/>
            <a:ext cx="8562109" cy="3591872"/>
            <a:chOff x="3574473" y="2053861"/>
            <a:chExt cx="8562109" cy="3591872"/>
          </a:xfrm>
        </p:grpSpPr>
        <p:sp>
          <p:nvSpPr>
            <p:cNvPr id="10" name="Rectangle 9">
              <a:extLst>
                <a:ext uri="{FF2B5EF4-FFF2-40B4-BE49-F238E27FC236}">
                  <a16:creationId xmlns:a16="http://schemas.microsoft.com/office/drawing/2014/main" id="{A611220E-251F-46C9-A33E-274A4E62DCD8}"/>
                </a:ext>
              </a:extLst>
            </p:cNvPr>
            <p:cNvSpPr/>
            <p:nvPr/>
          </p:nvSpPr>
          <p:spPr bwMode="auto">
            <a:xfrm>
              <a:off x="3574473" y="2664444"/>
              <a:ext cx="3935294" cy="1549013"/>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EDCCC46-0653-4459-B93D-F08A2BFB3EFA}"/>
                </a:ext>
              </a:extLst>
            </p:cNvPr>
            <p:cNvSpPr/>
            <p:nvPr/>
          </p:nvSpPr>
          <p:spPr bwMode="auto">
            <a:xfrm>
              <a:off x="8365908" y="4871227"/>
              <a:ext cx="3770674" cy="774506"/>
            </a:xfrm>
            <a:prstGeom prst="rect">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B2E36DC-0C15-4FCB-B2BF-8F75E02699DD}"/>
                </a:ext>
              </a:extLst>
            </p:cNvPr>
            <p:cNvCxnSpPr>
              <a:cxnSpLocks/>
            </p:cNvCxnSpPr>
            <p:nvPr/>
          </p:nvCxnSpPr>
          <p:spPr>
            <a:xfrm flipH="1">
              <a:off x="7549401" y="2053861"/>
              <a:ext cx="1580744" cy="1021265"/>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9BCDB0-3D2B-425D-B8B7-EE83403245C1}"/>
                </a:ext>
              </a:extLst>
            </p:cNvPr>
            <p:cNvCxnSpPr>
              <a:cxnSpLocks/>
              <a:stCxn id="9" idx="2"/>
            </p:cNvCxnSpPr>
            <p:nvPr/>
          </p:nvCxnSpPr>
          <p:spPr>
            <a:xfrm>
              <a:off x="10047157" y="2183340"/>
              <a:ext cx="0" cy="2845860"/>
            </a:xfrm>
            <a:prstGeom prst="straightConnector1">
              <a:avLst/>
            </a:prstGeom>
            <a:ln>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31FC67E8-7185-4058-B1CE-43DAEE723716}"/>
              </a:ext>
            </a:extLst>
          </p:cNvPr>
          <p:cNvPicPr>
            <a:picLocks noChangeAspect="1"/>
          </p:cNvPicPr>
          <p:nvPr/>
        </p:nvPicPr>
        <p:blipFill rotWithShape="1">
          <a:blip r:embed="rId5"/>
          <a:srcRect t="12169"/>
          <a:stretch/>
        </p:blipFill>
        <p:spPr>
          <a:xfrm>
            <a:off x="1998560" y="2512711"/>
            <a:ext cx="8436178" cy="3951762"/>
          </a:xfrm>
          <a:prstGeom prst="rect">
            <a:avLst/>
          </a:prstGeom>
        </p:spPr>
      </p:pic>
      <p:sp>
        <p:nvSpPr>
          <p:cNvPr id="19" name="Rectangle 18">
            <a:extLst>
              <a:ext uri="{FF2B5EF4-FFF2-40B4-BE49-F238E27FC236}">
                <a16:creationId xmlns:a16="http://schemas.microsoft.com/office/drawing/2014/main" id="{9C89056D-A5C8-42D9-96F7-B18AB6F91735}"/>
              </a:ext>
            </a:extLst>
          </p:cNvPr>
          <p:cNvSpPr/>
          <p:nvPr/>
        </p:nvSpPr>
        <p:spPr>
          <a:xfrm>
            <a:off x="7946562" y="229894"/>
            <a:ext cx="4190020" cy="276999"/>
          </a:xfrm>
          <a:prstGeom prst="rect">
            <a:avLst/>
          </a:prstGeom>
        </p:spPr>
        <p:txBody>
          <a:bodyPr wrap="square">
            <a:spAutoFit/>
          </a:bodyPr>
          <a:lstStyle/>
          <a:p>
            <a:pPr lvl="0" defTabSz="932742">
              <a:defRPr/>
            </a:pPr>
            <a:r>
              <a:rPr lang="en-US" sz="1200" i="1" dirty="0">
                <a:latin typeface="Segoe UI Semilight"/>
              </a:rPr>
              <a:t>Forrester/Disaster Recovery Journal Spring 2017/2018</a:t>
            </a:r>
          </a:p>
        </p:txBody>
      </p:sp>
    </p:spTree>
    <p:extLst>
      <p:ext uri="{BB962C8B-B14F-4D97-AF65-F5344CB8AC3E}">
        <p14:creationId xmlns:p14="http://schemas.microsoft.com/office/powerpoint/2010/main" val="320752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7"/>
                                        </p:tgtEl>
                                        <p:attrNameLst>
                                          <p:attrName>ppt_w</p:attrName>
                                        </p:attrNameLst>
                                      </p:cBhvr>
                                      <p:tavLst>
                                        <p:tav tm="0">
                                          <p:val>
                                            <p:strVal val="ppt_w"/>
                                          </p:val>
                                        </p:tav>
                                        <p:tav tm="100000">
                                          <p:val>
                                            <p:fltVal val="0"/>
                                          </p:val>
                                        </p:tav>
                                      </p:tavLst>
                                    </p:anim>
                                    <p:anim calcmode="lin" valueType="num">
                                      <p:cBhvr>
                                        <p:cTn id="19" dur="500"/>
                                        <p:tgtEl>
                                          <p:spTgt spid="17"/>
                                        </p:tgtEl>
                                        <p:attrNameLst>
                                          <p:attrName>ppt_h</p:attrName>
                                        </p:attrNameLst>
                                      </p:cBhvr>
                                      <p:tavLst>
                                        <p:tav tm="0">
                                          <p:val>
                                            <p:strVal val="ppt_h"/>
                                          </p:val>
                                        </p:tav>
                                        <p:tav tm="100000">
                                          <p:val>
                                            <p:fltVal val="0"/>
                                          </p:val>
                                        </p:tav>
                                      </p:tavLst>
                                    </p:anim>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15"/>
                                        </p:tgtEl>
                                        <p:attrNameLst>
                                          <p:attrName>ppt_w</p:attrName>
                                        </p:attrNameLst>
                                      </p:cBhvr>
                                      <p:tavLst>
                                        <p:tav tm="0">
                                          <p:val>
                                            <p:strVal val="ppt_w"/>
                                          </p:val>
                                        </p:tav>
                                        <p:tav tm="100000">
                                          <p:val>
                                            <p:fltVal val="0"/>
                                          </p:val>
                                        </p:tav>
                                      </p:tavLst>
                                    </p:anim>
                                    <p:anim calcmode="lin" valueType="num">
                                      <p:cBhvr>
                                        <p:cTn id="24" dur="500"/>
                                        <p:tgtEl>
                                          <p:spTgt spid="15"/>
                                        </p:tgtEl>
                                        <p:attrNameLst>
                                          <p:attrName>ppt_h</p:attrName>
                                        </p:attrNameLst>
                                      </p:cBhvr>
                                      <p:tavLst>
                                        <p:tav tm="0">
                                          <p:val>
                                            <p:strVal val="ppt_h"/>
                                          </p:val>
                                        </p:tav>
                                        <p:tav tm="100000">
                                          <p:val>
                                            <p:fltVal val="0"/>
                                          </p:val>
                                        </p:tav>
                                      </p:tavLst>
                                    </p:anim>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42" presetClass="entr" presetSubtype="0"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path" presetSubtype="0" accel="50000" decel="50000" fill="hold" grpId="0" nodeType="withEffect">
                                  <p:stCondLst>
                                    <p:cond delay="0"/>
                                  </p:stCondLst>
                                  <p:childTnLst>
                                    <p:animMotion origin="layout" path="M 1.30968E-6 -4.58466E-6 L -0.30789 0.03133 " pathEditMode="relative" rAng="0" ptsTypes="AA">
                                      <p:cBhvr>
                                        <p:cTn id="33" dur="2000" fill="hold"/>
                                        <p:tgtEl>
                                          <p:spTgt spid="9"/>
                                        </p:tgtEl>
                                        <p:attrNameLst>
                                          <p:attrName>ppt_x</p:attrName>
                                          <p:attrName>ppt_y</p:attrName>
                                        </p:attrNameLst>
                                      </p:cBhvr>
                                      <p:rCtr x="-15394"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03897-1633-4217-8F08-EEA43FEB68A0}"/>
              </a:ext>
            </a:extLst>
          </p:cNvPr>
          <p:cNvSpPr>
            <a:spLocks noGrp="1"/>
          </p:cNvSpPr>
          <p:nvPr>
            <p:ph type="title"/>
          </p:nvPr>
        </p:nvSpPr>
        <p:spPr>
          <a:xfrm>
            <a:off x="485088" y="2929183"/>
            <a:ext cx="9590081" cy="1136158"/>
          </a:xfrm>
        </p:spPr>
        <p:txBody>
          <a:bodyPr/>
          <a:lstStyle/>
          <a:p>
            <a:r>
              <a:rPr lang="en-US" dirty="0"/>
              <a:t>Technical Overview</a:t>
            </a:r>
            <a:endParaRPr lang="en-US" dirty="0">
              <a:solidFill>
                <a:schemeClr val="tx1"/>
              </a:solidFill>
            </a:endParaRPr>
          </a:p>
        </p:txBody>
      </p:sp>
    </p:spTree>
    <p:extLst>
      <p:ext uri="{BB962C8B-B14F-4D97-AF65-F5344CB8AC3E}">
        <p14:creationId xmlns:p14="http://schemas.microsoft.com/office/powerpoint/2010/main" val="36137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96F6A3-C40C-4F4A-AE13-DC948E49A44C}"/>
              </a:ext>
            </a:extLst>
          </p:cNvPr>
          <p:cNvGrpSpPr/>
          <p:nvPr/>
        </p:nvGrpSpPr>
        <p:grpSpPr>
          <a:xfrm>
            <a:off x="452622" y="2002596"/>
            <a:ext cx="3208698" cy="1845509"/>
            <a:chOff x="452622" y="1869246"/>
            <a:chExt cx="3208698" cy="1845509"/>
          </a:xfrm>
        </p:grpSpPr>
        <p:grpSp>
          <p:nvGrpSpPr>
            <p:cNvPr id="236" name="Group 235"/>
            <p:cNvGrpSpPr/>
            <p:nvPr/>
          </p:nvGrpSpPr>
          <p:grpSpPr>
            <a:xfrm>
              <a:off x="1235872" y="3302402"/>
              <a:ext cx="312387" cy="300495"/>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452622" y="1869246"/>
              <a:ext cx="3208698" cy="1845509"/>
              <a:chOff x="4420900" y="595604"/>
              <a:chExt cx="6065735" cy="1742081"/>
            </a:xfrm>
          </p:grpSpPr>
          <p:sp>
            <p:nvSpPr>
              <p:cNvPr id="268" name="Rectangle: Rounded Corners 267"/>
              <p:cNvSpPr/>
              <p:nvPr/>
            </p:nvSpPr>
            <p:spPr bwMode="auto">
              <a:xfrm>
                <a:off x="4420900" y="713579"/>
                <a:ext cx="6065735" cy="1624106"/>
              </a:xfrm>
              <a:prstGeom prst="roundRect">
                <a:avLst>
                  <a:gd name="adj" fmla="val 0"/>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p:cNvSpPr/>
              <p:nvPr/>
            </p:nvSpPr>
            <p:spPr bwMode="auto">
              <a:xfrm>
                <a:off x="6500227" y="595604"/>
                <a:ext cx="1820587"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Primary site</a:t>
                </a:r>
              </a:p>
            </p:txBody>
          </p:sp>
        </p:grpSp>
        <p:grpSp>
          <p:nvGrpSpPr>
            <p:cNvPr id="152" name="Group 151">
              <a:extLst>
                <a:ext uri="{FF2B5EF4-FFF2-40B4-BE49-F238E27FC236}">
                  <a16:creationId xmlns:a16="http://schemas.microsoft.com/office/drawing/2014/main" id="{611BB24C-E9F3-4081-AEE7-8D4719ED76D4}"/>
                </a:ext>
              </a:extLst>
            </p:cNvPr>
            <p:cNvGrpSpPr/>
            <p:nvPr/>
          </p:nvGrpSpPr>
          <p:grpSpPr>
            <a:xfrm>
              <a:off x="2557950" y="3291535"/>
              <a:ext cx="430898" cy="322229"/>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server" title="Icon of a server tower">
              <a:extLst>
                <a:ext uri="{FF2B5EF4-FFF2-40B4-BE49-F238E27FC236}">
                  <a16:creationId xmlns:a16="http://schemas.microsoft.com/office/drawing/2014/main" id="{8186C45C-FF4D-41A8-958C-17441E3E1B8A}"/>
                </a:ext>
              </a:extLst>
            </p:cNvPr>
            <p:cNvSpPr>
              <a:spLocks noChangeAspect="1" noEditPoints="1"/>
            </p:cNvSpPr>
            <p:nvPr/>
          </p:nvSpPr>
          <p:spPr bwMode="auto">
            <a:xfrm>
              <a:off x="1178239" y="2321719"/>
              <a:ext cx="413302" cy="78501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3AD60DE6-79E6-4736-B577-971675D6AAAD}"/>
                </a:ext>
              </a:extLst>
            </p:cNvPr>
            <p:cNvGrpSpPr/>
            <p:nvPr/>
          </p:nvGrpSpPr>
          <p:grpSpPr>
            <a:xfrm>
              <a:off x="860736" y="2842504"/>
              <a:ext cx="452714" cy="450697"/>
              <a:chOff x="860736" y="2842504"/>
              <a:chExt cx="452714" cy="450697"/>
            </a:xfrm>
          </p:grpSpPr>
          <p:sp>
            <p:nvSpPr>
              <p:cNvPr id="259" name="Oval 5"/>
              <p:cNvSpPr>
                <a:spLocks noChangeArrowheads="1"/>
              </p:cNvSpPr>
              <p:nvPr/>
            </p:nvSpPr>
            <p:spPr bwMode="auto">
              <a:xfrm>
                <a:off x="860736" y="2842504"/>
                <a:ext cx="452714" cy="450697"/>
              </a:xfrm>
              <a:prstGeom prst="ellipse">
                <a:avLst/>
              </a:prstGeom>
              <a:solidFill>
                <a:schemeClr val="bg1"/>
              </a:solidFill>
              <a:ln w="190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LightningBolt_E945" title="Icon of a lightning bolt">
                <a:extLst>
                  <a:ext uri="{FF2B5EF4-FFF2-40B4-BE49-F238E27FC236}">
                    <a16:creationId xmlns:a16="http://schemas.microsoft.com/office/drawing/2014/main" id="{93616BF3-C5B4-46B6-A66F-8C1D113AC3CA}"/>
                  </a:ext>
                </a:extLst>
              </p:cNvPr>
              <p:cNvSpPr>
                <a:spLocks noChangeAspect="1"/>
              </p:cNvSpPr>
              <p:nvPr/>
            </p:nvSpPr>
            <p:spPr bwMode="auto">
              <a:xfrm>
                <a:off x="1010785" y="2971422"/>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0" name="server" title="Icon of a server tower">
              <a:extLst>
                <a:ext uri="{FF2B5EF4-FFF2-40B4-BE49-F238E27FC236}">
                  <a16:creationId xmlns:a16="http://schemas.microsoft.com/office/drawing/2014/main" id="{6C2CBC95-EEEF-410A-893B-E714D6322EA9}"/>
                </a:ext>
              </a:extLst>
            </p:cNvPr>
            <p:cNvSpPr>
              <a:spLocks noChangeAspect="1" noEditPoints="1"/>
            </p:cNvSpPr>
            <p:nvPr/>
          </p:nvSpPr>
          <p:spPr bwMode="auto">
            <a:xfrm>
              <a:off x="2557950" y="2318865"/>
              <a:ext cx="413302" cy="78501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600CEB7E-9D68-4372-B4B2-1BEA22418441}"/>
              </a:ext>
            </a:extLst>
          </p:cNvPr>
          <p:cNvGrpSpPr/>
          <p:nvPr/>
        </p:nvGrpSpPr>
        <p:grpSpPr>
          <a:xfrm>
            <a:off x="4657563" y="2024171"/>
            <a:ext cx="2927029" cy="1823932"/>
            <a:chOff x="4657563" y="1890821"/>
            <a:chExt cx="2927029" cy="1823932"/>
          </a:xfrm>
        </p:grpSpPr>
        <p:grpSp>
          <p:nvGrpSpPr>
            <p:cNvPr id="230" name="Group 229"/>
            <p:cNvGrpSpPr/>
            <p:nvPr/>
          </p:nvGrpSpPr>
          <p:grpSpPr>
            <a:xfrm>
              <a:off x="6305833" y="1915398"/>
              <a:ext cx="1278759" cy="1799355"/>
              <a:chOff x="7267137" y="639171"/>
              <a:chExt cx="3219498" cy="1698516"/>
            </a:xfrm>
          </p:grpSpPr>
          <p:sp>
            <p:nvSpPr>
              <p:cNvPr id="232" name="Rectangle: Rounded Corners 231"/>
              <p:cNvSpPr/>
              <p:nvPr/>
            </p:nvSpPr>
            <p:spPr bwMode="auto">
              <a:xfrm>
                <a:off x="7267137" y="713579"/>
                <a:ext cx="3219498" cy="1624108"/>
              </a:xfrm>
              <a:prstGeom prst="roundRect">
                <a:avLst>
                  <a:gd name="adj" fmla="val 0"/>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3" name="Rectangle 232"/>
              <p:cNvSpPr/>
              <p:nvPr/>
            </p:nvSpPr>
            <p:spPr bwMode="auto">
              <a:xfrm>
                <a:off x="7447881" y="639171"/>
                <a:ext cx="2857706"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Secondary site</a:t>
                </a:r>
              </a:p>
            </p:txBody>
          </p:sp>
        </p:grpSp>
        <p:grpSp>
          <p:nvGrpSpPr>
            <p:cNvPr id="110" name="Group 109"/>
            <p:cNvGrpSpPr/>
            <p:nvPr/>
          </p:nvGrpSpPr>
          <p:grpSpPr>
            <a:xfrm>
              <a:off x="4657563" y="1890821"/>
              <a:ext cx="1278759" cy="1805452"/>
              <a:chOff x="7267137" y="636077"/>
              <a:chExt cx="3219498" cy="1507244"/>
            </a:xfrm>
          </p:grpSpPr>
          <p:sp>
            <p:nvSpPr>
              <p:cNvPr id="111" name="Rectangle: Rounded Corners 110"/>
              <p:cNvSpPr/>
              <p:nvPr/>
            </p:nvSpPr>
            <p:spPr bwMode="auto">
              <a:xfrm>
                <a:off x="7267137" y="713579"/>
                <a:ext cx="3219498" cy="1429742"/>
              </a:xfrm>
              <a:prstGeom prst="roundRect">
                <a:avLst>
                  <a:gd name="adj" fmla="val 0"/>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2" name="Rectangle 111"/>
              <p:cNvSpPr/>
              <p:nvPr/>
            </p:nvSpPr>
            <p:spPr bwMode="auto">
              <a:xfrm>
                <a:off x="7639999" y="636077"/>
                <a:ext cx="2473468"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Primary site</a:t>
                </a:r>
              </a:p>
            </p:txBody>
          </p:sp>
        </p:grpSp>
        <p:grpSp>
          <p:nvGrpSpPr>
            <p:cNvPr id="113" name="Group 112"/>
            <p:cNvGrpSpPr/>
            <p:nvPr/>
          </p:nvGrpSpPr>
          <p:grpSpPr>
            <a:xfrm>
              <a:off x="5180252" y="3302402"/>
              <a:ext cx="312387" cy="300495"/>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68B9502-39BB-4626-A772-CE885A535E79}"/>
                </a:ext>
              </a:extLst>
            </p:cNvPr>
            <p:cNvGrpSpPr/>
            <p:nvPr/>
          </p:nvGrpSpPr>
          <p:grpSpPr>
            <a:xfrm>
              <a:off x="6693279" y="3291535"/>
              <a:ext cx="430898" cy="322229"/>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5" name="server" title="Icon of a server tower">
              <a:extLst>
                <a:ext uri="{FF2B5EF4-FFF2-40B4-BE49-F238E27FC236}">
                  <a16:creationId xmlns:a16="http://schemas.microsoft.com/office/drawing/2014/main" id="{B64D2F23-8890-43A5-B910-BAE0EF415057}"/>
                </a:ext>
              </a:extLst>
            </p:cNvPr>
            <p:cNvSpPr>
              <a:spLocks noChangeAspect="1" noEditPoints="1"/>
            </p:cNvSpPr>
            <p:nvPr/>
          </p:nvSpPr>
          <p:spPr bwMode="auto">
            <a:xfrm>
              <a:off x="5129795" y="2318865"/>
              <a:ext cx="413302" cy="78501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56" name="Group 155">
              <a:extLst>
                <a:ext uri="{FF2B5EF4-FFF2-40B4-BE49-F238E27FC236}">
                  <a16:creationId xmlns:a16="http://schemas.microsoft.com/office/drawing/2014/main" id="{CB3496C6-FA69-4550-B2DB-59DFC70954EA}"/>
                </a:ext>
              </a:extLst>
            </p:cNvPr>
            <p:cNvGrpSpPr/>
            <p:nvPr/>
          </p:nvGrpSpPr>
          <p:grpSpPr>
            <a:xfrm>
              <a:off x="4812292" y="2839650"/>
              <a:ext cx="452714" cy="450697"/>
              <a:chOff x="860736" y="2842504"/>
              <a:chExt cx="452714" cy="450697"/>
            </a:xfrm>
          </p:grpSpPr>
          <p:sp>
            <p:nvSpPr>
              <p:cNvPr id="157" name="Oval 5">
                <a:extLst>
                  <a:ext uri="{FF2B5EF4-FFF2-40B4-BE49-F238E27FC236}">
                    <a16:creationId xmlns:a16="http://schemas.microsoft.com/office/drawing/2014/main" id="{332328E2-E9B2-44F0-AFCF-ED2187A1EA8F}"/>
                  </a:ext>
                </a:extLst>
              </p:cNvPr>
              <p:cNvSpPr>
                <a:spLocks noChangeArrowheads="1"/>
              </p:cNvSpPr>
              <p:nvPr/>
            </p:nvSpPr>
            <p:spPr bwMode="auto">
              <a:xfrm>
                <a:off x="860736" y="2842504"/>
                <a:ext cx="452714" cy="450697"/>
              </a:xfrm>
              <a:prstGeom prst="ellipse">
                <a:avLst/>
              </a:prstGeom>
              <a:solidFill>
                <a:schemeClr val="bg1"/>
              </a:solidFill>
              <a:ln w="190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LightningBolt_E945" title="Icon of a lightning bolt">
                <a:extLst>
                  <a:ext uri="{FF2B5EF4-FFF2-40B4-BE49-F238E27FC236}">
                    <a16:creationId xmlns:a16="http://schemas.microsoft.com/office/drawing/2014/main" id="{FF730E36-00D6-4786-A505-0DE8C034EC68}"/>
                  </a:ext>
                </a:extLst>
              </p:cNvPr>
              <p:cNvSpPr>
                <a:spLocks noChangeAspect="1"/>
              </p:cNvSpPr>
              <p:nvPr/>
            </p:nvSpPr>
            <p:spPr bwMode="auto">
              <a:xfrm>
                <a:off x="1010785" y="2971422"/>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9" name="server" title="Icon of a server tower">
              <a:extLst>
                <a:ext uri="{FF2B5EF4-FFF2-40B4-BE49-F238E27FC236}">
                  <a16:creationId xmlns:a16="http://schemas.microsoft.com/office/drawing/2014/main" id="{16BE2493-0E12-4219-B674-1352CE67A6B8}"/>
                </a:ext>
              </a:extLst>
            </p:cNvPr>
            <p:cNvSpPr>
              <a:spLocks noChangeAspect="1" noEditPoints="1"/>
            </p:cNvSpPr>
            <p:nvPr/>
          </p:nvSpPr>
          <p:spPr bwMode="auto">
            <a:xfrm>
              <a:off x="6738501" y="2317009"/>
              <a:ext cx="413302" cy="78501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00C606-54CA-4C51-AD43-0018AEFB1599}"/>
              </a:ext>
            </a:extLst>
          </p:cNvPr>
          <p:cNvGrpSpPr/>
          <p:nvPr/>
        </p:nvGrpSpPr>
        <p:grpSpPr>
          <a:xfrm>
            <a:off x="8560168" y="2058529"/>
            <a:ext cx="3255318" cy="1805679"/>
            <a:chOff x="8560168" y="1925179"/>
            <a:chExt cx="3255318" cy="1805679"/>
          </a:xfrm>
        </p:grpSpPr>
        <p:grpSp>
          <p:nvGrpSpPr>
            <p:cNvPr id="127" name="Group 126">
              <a:extLst>
                <a:ext uri="{FF2B5EF4-FFF2-40B4-BE49-F238E27FC236}">
                  <a16:creationId xmlns:a16="http://schemas.microsoft.com/office/drawing/2014/main" id="{1ABFC18C-56DB-43F1-926F-C94C95898F5A}"/>
                </a:ext>
              </a:extLst>
            </p:cNvPr>
            <p:cNvGrpSpPr/>
            <p:nvPr/>
          </p:nvGrpSpPr>
          <p:grpSpPr>
            <a:xfrm>
              <a:off x="10893657" y="3291535"/>
              <a:ext cx="430898" cy="322229"/>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9127492" y="3302402"/>
              <a:ext cx="312387" cy="300495"/>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w="1905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4E0CC2B1-A9B0-4721-99BC-BCAA9C7F8CBA}"/>
                </a:ext>
              </a:extLst>
            </p:cNvPr>
            <p:cNvGrpSpPr/>
            <p:nvPr/>
          </p:nvGrpSpPr>
          <p:grpSpPr>
            <a:xfrm>
              <a:off x="8560168" y="1925179"/>
              <a:ext cx="1455832" cy="1803196"/>
              <a:chOff x="7217866" y="621909"/>
              <a:chExt cx="3219498" cy="1702141"/>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gd name="adj" fmla="val 0"/>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8128932" y="621909"/>
                <a:ext cx="1441679"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359654" y="1933758"/>
              <a:ext cx="1455832" cy="1797100"/>
              <a:chOff x="7217866" y="627663"/>
              <a:chExt cx="3219498" cy="169638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gd name="adj" fmla="val 0"/>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8138251" y="627663"/>
                <a:ext cx="1396079"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Backup</a:t>
                </a:r>
              </a:p>
            </p:txBody>
          </p:sp>
        </p:grpSp>
        <p:sp>
          <p:nvSpPr>
            <p:cNvPr id="160" name="Database_EFC7" title="Icon of a cylinder">
              <a:extLst>
                <a:ext uri="{FF2B5EF4-FFF2-40B4-BE49-F238E27FC236}">
                  <a16:creationId xmlns:a16="http://schemas.microsoft.com/office/drawing/2014/main" id="{8761AB69-786F-41F8-93AE-AB0FC9518D90}"/>
                </a:ext>
              </a:extLst>
            </p:cNvPr>
            <p:cNvSpPr>
              <a:spLocks noChangeAspect="1" noEditPoints="1"/>
            </p:cNvSpPr>
            <p:nvPr/>
          </p:nvSpPr>
          <p:spPr bwMode="auto">
            <a:xfrm>
              <a:off x="8954506" y="2338799"/>
              <a:ext cx="557704" cy="7249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C0AC93E9-699E-47C8-A9AD-AF8BA7FEB974}"/>
                </a:ext>
              </a:extLst>
            </p:cNvPr>
            <p:cNvGrpSpPr/>
            <p:nvPr/>
          </p:nvGrpSpPr>
          <p:grpSpPr>
            <a:xfrm>
              <a:off x="9283686" y="2788531"/>
              <a:ext cx="452714" cy="450697"/>
              <a:chOff x="860736" y="2842504"/>
              <a:chExt cx="452714" cy="450697"/>
            </a:xfrm>
          </p:grpSpPr>
          <p:sp>
            <p:nvSpPr>
              <p:cNvPr id="162" name="Oval 5">
                <a:extLst>
                  <a:ext uri="{FF2B5EF4-FFF2-40B4-BE49-F238E27FC236}">
                    <a16:creationId xmlns:a16="http://schemas.microsoft.com/office/drawing/2014/main" id="{F7AB9C9F-D445-4440-B4CB-01912A243F23}"/>
                  </a:ext>
                </a:extLst>
              </p:cNvPr>
              <p:cNvSpPr>
                <a:spLocks noChangeArrowheads="1"/>
              </p:cNvSpPr>
              <p:nvPr/>
            </p:nvSpPr>
            <p:spPr bwMode="auto">
              <a:xfrm>
                <a:off x="860736" y="2842504"/>
                <a:ext cx="452714" cy="450697"/>
              </a:xfrm>
              <a:prstGeom prst="ellipse">
                <a:avLst/>
              </a:prstGeom>
              <a:solidFill>
                <a:schemeClr val="bg1"/>
              </a:solidFill>
              <a:ln w="19050" cap="flat">
                <a:solidFill>
                  <a:srgbClr val="E8112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LightningBolt_E945" title="Icon of a lightning bolt">
                <a:extLst>
                  <a:ext uri="{FF2B5EF4-FFF2-40B4-BE49-F238E27FC236}">
                    <a16:creationId xmlns:a16="http://schemas.microsoft.com/office/drawing/2014/main" id="{876DC6EC-1598-411E-8C33-644B2C286595}"/>
                  </a:ext>
                </a:extLst>
              </p:cNvPr>
              <p:cNvSpPr>
                <a:spLocks noChangeAspect="1"/>
              </p:cNvSpPr>
              <p:nvPr/>
            </p:nvSpPr>
            <p:spPr bwMode="auto">
              <a:xfrm>
                <a:off x="1010785" y="2971422"/>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4" name="Database_EFC7" title="Icon of a cylinder">
              <a:extLst>
                <a:ext uri="{FF2B5EF4-FFF2-40B4-BE49-F238E27FC236}">
                  <a16:creationId xmlns:a16="http://schemas.microsoft.com/office/drawing/2014/main" id="{B03FA340-1B97-470D-A7EC-E2016B994163}"/>
                </a:ext>
              </a:extLst>
            </p:cNvPr>
            <p:cNvSpPr>
              <a:spLocks noChangeAspect="1" noEditPoints="1"/>
            </p:cNvSpPr>
            <p:nvPr/>
          </p:nvSpPr>
          <p:spPr bwMode="auto">
            <a:xfrm>
              <a:off x="10830254" y="2338799"/>
              <a:ext cx="557704" cy="7249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useBgFill="1">
        <p:nvSpPr>
          <p:cNvPr id="141" name="Rectangle 140">
            <a:extLst>
              <a:ext uri="{FF2B5EF4-FFF2-40B4-BE49-F238E27FC236}">
                <a16:creationId xmlns:a16="http://schemas.microsoft.com/office/drawing/2014/main" id="{190543DB-6A27-473D-A866-8252A39A0A42}"/>
              </a:ext>
            </a:extLst>
          </p:cNvPr>
          <p:cNvSpPr/>
          <p:nvPr/>
        </p:nvSpPr>
        <p:spPr bwMode="auto">
          <a:xfrm>
            <a:off x="-1" y="0"/>
            <a:ext cx="12436476" cy="176245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ectangle 233" hidden="1"/>
          <p:cNvSpPr/>
          <p:nvPr/>
        </p:nvSpPr>
        <p:spPr bwMode="auto">
          <a:xfrm>
            <a:off x="7224321" y="807720"/>
            <a:ext cx="1138162" cy="110032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p:cNvCxnSpPr/>
          <p:nvPr/>
        </p:nvCxnSpPr>
        <p:spPr>
          <a:xfrm>
            <a:off x="4146237" y="2095099"/>
            <a:ext cx="0" cy="3944553"/>
          </a:xfrm>
          <a:prstGeom prst="line">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051504" y="2095099"/>
            <a:ext cx="0" cy="3944553"/>
          </a:xfrm>
          <a:prstGeom prst="line">
            <a:avLst/>
          </a:pr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1" name="Group 20">
            <a:extLst>
              <a:ext uri="{FF2B5EF4-FFF2-40B4-BE49-F238E27FC236}">
                <a16:creationId xmlns:a16="http://schemas.microsoft.com/office/drawing/2014/main" id="{FD63EE0D-F405-450B-B55A-C8DC4CCDBC58}"/>
              </a:ext>
            </a:extLst>
          </p:cNvPr>
          <p:cNvGrpSpPr/>
          <p:nvPr/>
        </p:nvGrpSpPr>
        <p:grpSpPr>
          <a:xfrm>
            <a:off x="361017" y="3988072"/>
            <a:ext cx="2486339" cy="1534386"/>
            <a:chOff x="498414" y="3854722"/>
            <a:chExt cx="2486339" cy="1534386"/>
          </a:xfrm>
        </p:grpSpPr>
        <p:sp>
          <p:nvSpPr>
            <p:cNvPr id="107" name="Rectangle 106"/>
            <p:cNvSpPr/>
            <p:nvPr/>
          </p:nvSpPr>
          <p:spPr bwMode="auto">
            <a:xfrm>
              <a:off x="498414"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8D7"/>
                  </a:solidFill>
                  <a:effectLst/>
                  <a:uLnTx/>
                  <a:uFillTx/>
                  <a:latin typeface="Segoe UI Semibold"/>
                  <a:ea typeface="+mn-ea"/>
                  <a:cs typeface="Segoe UI" panose="020B0502040204020203" pitchFamily="34" charset="0"/>
                </a:rPr>
                <a:t>High availability</a:t>
              </a:r>
            </a:p>
          </p:txBody>
        </p:sp>
        <p:sp>
          <p:nvSpPr>
            <p:cNvPr id="108" name="Text Placeholder 22"/>
            <p:cNvSpPr txBox="1">
              <a:spLocks/>
            </p:cNvSpPr>
            <p:nvPr/>
          </p:nvSpPr>
          <p:spPr>
            <a:xfrm>
              <a:off x="583135" y="4622771"/>
              <a:ext cx="2401618" cy="7663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684" rtl="0" eaLnBrk="1" fontAlgn="base" latinLnBrk="0" hangingPunct="1">
                <a:lnSpc>
                  <a:spcPct val="90000"/>
                </a:lnSpc>
                <a:spcBef>
                  <a:spcPct val="20000"/>
                </a:spcBef>
                <a:spcAft>
                  <a:spcPct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a second instance</a:t>
              </a:r>
            </a:p>
          </p:txBody>
        </p:sp>
      </p:grpSp>
      <p:cxnSp>
        <p:nvCxnSpPr>
          <p:cNvPr id="109" name="Straight Connector 108"/>
          <p:cNvCxnSpPr/>
          <p:nvPr/>
        </p:nvCxnSpPr>
        <p:spPr>
          <a:xfrm>
            <a:off x="558712" y="4586954"/>
            <a:ext cx="50940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4157FE1-507A-44C0-A9B1-03E410DE0838}"/>
              </a:ext>
            </a:extLst>
          </p:cNvPr>
          <p:cNvGrpSpPr/>
          <p:nvPr/>
        </p:nvGrpSpPr>
        <p:grpSpPr>
          <a:xfrm>
            <a:off x="4657563" y="3988072"/>
            <a:ext cx="3156301" cy="1534386"/>
            <a:chOff x="4691977" y="3854722"/>
            <a:chExt cx="3156301" cy="1534386"/>
          </a:xfrm>
        </p:grpSpPr>
        <p:sp>
          <p:nvSpPr>
            <p:cNvPr id="144" name="Rectangle 143"/>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panose="020B0502040204020203" pitchFamily="34" charset="0"/>
                </a:rPr>
                <a:t>Disaster recovery</a:t>
              </a:r>
            </a:p>
          </p:txBody>
        </p:sp>
        <p:sp>
          <p:nvSpPr>
            <p:cNvPr id="145" name="Text Placeholder 22"/>
            <p:cNvSpPr txBox="1">
              <a:spLocks/>
            </p:cNvSpPr>
            <p:nvPr/>
          </p:nvSpPr>
          <p:spPr>
            <a:xfrm>
              <a:off x="4776697" y="4622771"/>
              <a:ext cx="3071581" cy="7663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684" rtl="0" eaLnBrk="1" fontAlgn="base" latinLnBrk="0" hangingPunct="1">
                <a:lnSpc>
                  <a:spcPct val="90000"/>
                </a:lnSpc>
                <a:spcBef>
                  <a:spcPct val="20000"/>
                </a:spcBef>
                <a:spcAft>
                  <a:spcPct val="0"/>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ＭＳ Ｐゴシック" charset="0"/>
                  <a:cs typeface="Segoe UI" panose="020B0502040204020203" pitchFamily="34" charset="0"/>
                </a:rPr>
                <a:t>When your applications have a catastrophic failure, run them in Azure or a secondary datacenter</a:t>
              </a:r>
            </a:p>
          </p:txBody>
        </p:sp>
      </p:grpSp>
      <p:cxnSp>
        <p:nvCxnSpPr>
          <p:cNvPr id="146" name="Straight Connector 145"/>
          <p:cNvCxnSpPr/>
          <p:nvPr/>
        </p:nvCxnSpPr>
        <p:spPr>
          <a:xfrm>
            <a:off x="4855258" y="4586954"/>
            <a:ext cx="50940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F2F0E5E-72BF-450F-ABD4-E48A74C0B542}"/>
              </a:ext>
            </a:extLst>
          </p:cNvPr>
          <p:cNvGrpSpPr/>
          <p:nvPr/>
        </p:nvGrpSpPr>
        <p:grpSpPr>
          <a:xfrm>
            <a:off x="8448230" y="3988072"/>
            <a:ext cx="3156301" cy="1340487"/>
            <a:chOff x="8448230" y="3854722"/>
            <a:chExt cx="3156301" cy="1340487"/>
          </a:xfrm>
        </p:grpSpPr>
        <p:sp>
          <p:nvSpPr>
            <p:cNvPr id="148" name="Rectangle 147"/>
            <p:cNvSpPr/>
            <p:nvPr/>
          </p:nvSpPr>
          <p:spPr bwMode="auto">
            <a:xfrm>
              <a:off x="8448230"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panose="020B0502040204020203" pitchFamily="34" charset="0"/>
                </a:rPr>
                <a:t>Backup</a:t>
              </a:r>
            </a:p>
          </p:txBody>
        </p:sp>
        <p:sp>
          <p:nvSpPr>
            <p:cNvPr id="149" name="Text Placeholder 22"/>
            <p:cNvSpPr txBox="1">
              <a:spLocks/>
            </p:cNvSpPr>
            <p:nvPr/>
          </p:nvSpPr>
          <p:spPr>
            <a:xfrm>
              <a:off x="8532950" y="4622771"/>
              <a:ext cx="3071581"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31684" rtl="0" eaLnBrk="1" fontAlgn="base" latinLnBrk="0" hangingPunct="1">
                <a:lnSpc>
                  <a:spcPct val="90000"/>
                </a:lnSpc>
                <a:spcBef>
                  <a:spcPct val="20000"/>
                </a:spcBef>
                <a:spcAft>
                  <a:spcPct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cs typeface="Segoe UI" panose="020B0502040204020203" pitchFamily="34" charset="0"/>
                </a:rPr>
                <a:t>When your data is corrupted, deleted or lost, you can restore it</a:t>
              </a:r>
            </a:p>
          </p:txBody>
        </p:sp>
      </p:grpSp>
      <p:cxnSp>
        <p:nvCxnSpPr>
          <p:cNvPr id="151" name="Straight Connector 150"/>
          <p:cNvCxnSpPr/>
          <p:nvPr/>
        </p:nvCxnSpPr>
        <p:spPr>
          <a:xfrm>
            <a:off x="8645925" y="4586954"/>
            <a:ext cx="50940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64F9918-6208-43B1-8672-01C4DA648849}"/>
              </a:ext>
            </a:extLst>
          </p:cNvPr>
          <p:cNvSpPr>
            <a:spLocks noGrp="1"/>
          </p:cNvSpPr>
          <p:nvPr>
            <p:ph type="title"/>
          </p:nvPr>
        </p:nvSpPr>
        <p:spPr/>
        <p:txBody>
          <a:bodyPr/>
          <a:lstStyle/>
          <a:p>
            <a:r>
              <a:rPr lang="en-US" dirty="0"/>
              <a:t>What is Resiliency?</a:t>
            </a:r>
            <a:br>
              <a:rPr lang="en-US" dirty="0"/>
            </a:br>
            <a:endParaRPr lang="en-US" dirty="0"/>
          </a:p>
        </p:txBody>
      </p:sp>
      <p:sp>
        <p:nvSpPr>
          <p:cNvPr id="5" name="Text Placeholder 4">
            <a:extLst>
              <a:ext uri="{FF2B5EF4-FFF2-40B4-BE49-F238E27FC236}">
                <a16:creationId xmlns:a16="http://schemas.microsoft.com/office/drawing/2014/main" id="{50E806C9-33D3-4BD7-96E6-1AC509E52A08}"/>
              </a:ext>
            </a:extLst>
          </p:cNvPr>
          <p:cNvSpPr>
            <a:spLocks noGrp="1"/>
          </p:cNvSpPr>
          <p:nvPr>
            <p:ph type="body" sz="quarter" idx="10"/>
          </p:nvPr>
        </p:nvSpPr>
        <p:spPr>
          <a:xfrm>
            <a:off x="434975" y="1000125"/>
            <a:ext cx="11563350" cy="313932"/>
          </a:xfrm>
        </p:spPr>
        <p:txBody>
          <a:bodyPr/>
          <a:lstStyle/>
          <a:p>
            <a:r>
              <a:rPr lang="en-US" dirty="0">
                <a:solidFill>
                  <a:schemeClr val="tx1"/>
                </a:solidFill>
              </a:rPr>
              <a:t>Not about avoiding failures, but responding to failures</a:t>
            </a:r>
          </a:p>
        </p:txBody>
      </p:sp>
    </p:spTree>
    <p:extLst>
      <p:ext uri="{BB962C8B-B14F-4D97-AF65-F5344CB8AC3E}">
        <p14:creationId xmlns:p14="http://schemas.microsoft.com/office/powerpoint/2010/main" val="36432906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par>
                                <p:cTn id="8" presetID="2" presetClass="entr" presetSubtype="1" decel="10000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0-#ppt_h/2"/>
                                          </p:val>
                                        </p:tav>
                                        <p:tav tm="100000">
                                          <p:val>
                                            <p:strVal val="#ppt_y"/>
                                          </p:val>
                                        </p:tav>
                                      </p:tavLst>
                                    </p:anim>
                                  </p:childTnLst>
                                </p:cTn>
                              </p:par>
                              <p:par>
                                <p:cTn id="12" presetID="22" presetClass="entr" presetSubtype="8" fill="hold" nodeType="withEffect">
                                  <p:stCondLst>
                                    <p:cond delay="250"/>
                                  </p:stCondLst>
                                  <p:childTnLst>
                                    <p:set>
                                      <p:cBhvr>
                                        <p:cTn id="13" dur="1" fill="hold">
                                          <p:stCondLst>
                                            <p:cond delay="0"/>
                                          </p:stCondLst>
                                        </p:cTn>
                                        <p:tgtEl>
                                          <p:spTgt spid="109"/>
                                        </p:tgtEl>
                                        <p:attrNameLst>
                                          <p:attrName>style.visibility</p:attrName>
                                        </p:attrNameLst>
                                      </p:cBhvr>
                                      <p:to>
                                        <p:strVal val="visible"/>
                                      </p:to>
                                    </p:set>
                                    <p:animEffect transition="in" filter="wipe(left)">
                                      <p:cBhvr>
                                        <p:cTn id="14" dur="500"/>
                                        <p:tgtEl>
                                          <p:spTgt spid="109"/>
                                        </p:tgtEl>
                                      </p:cBhvr>
                                    </p:animEffect>
                                  </p:childTnLst>
                                </p:cTn>
                              </p:par>
                              <p:par>
                                <p:cTn id="15" presetID="2" presetClass="entr" presetSubtype="2" decel="100000"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fill="hold"/>
                                        <p:tgtEl>
                                          <p:spTgt spid="21"/>
                                        </p:tgtEl>
                                        <p:attrNameLst>
                                          <p:attrName>ppt_x</p:attrName>
                                        </p:attrNameLst>
                                      </p:cBhvr>
                                      <p:tavLst>
                                        <p:tav tm="0">
                                          <p:val>
                                            <p:strVal val="1+#ppt_w/2"/>
                                          </p:val>
                                        </p:tav>
                                        <p:tav tm="100000">
                                          <p:val>
                                            <p:strVal val="#ppt_x"/>
                                          </p:val>
                                        </p:tav>
                                      </p:tavLst>
                                    </p:anim>
                                    <p:anim calcmode="lin" valueType="num">
                                      <p:cBhvr additive="base">
                                        <p:cTn id="18" dur="75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1" decel="10000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wipe(up)">
                                      <p:cBhvr>
                                        <p:cTn id="26" dur="500"/>
                                        <p:tgtEl>
                                          <p:spTgt spid="131"/>
                                        </p:tgtEl>
                                      </p:cBhvr>
                                    </p:animEffect>
                                  </p:childTnLst>
                                </p:cTn>
                              </p:par>
                              <p:par>
                                <p:cTn id="27" presetID="22" presetClass="entr" presetSubtype="8" fill="hold" nodeType="withEffect">
                                  <p:stCondLst>
                                    <p:cond delay="0"/>
                                  </p:stCondLst>
                                  <p:childTnLst>
                                    <p:set>
                                      <p:cBhvr>
                                        <p:cTn id="28" dur="1" fill="hold">
                                          <p:stCondLst>
                                            <p:cond delay="0"/>
                                          </p:stCondLst>
                                        </p:cTn>
                                        <p:tgtEl>
                                          <p:spTgt spid="146"/>
                                        </p:tgtEl>
                                        <p:attrNameLst>
                                          <p:attrName>style.visibility</p:attrName>
                                        </p:attrNameLst>
                                      </p:cBhvr>
                                      <p:to>
                                        <p:strVal val="visible"/>
                                      </p:to>
                                    </p:set>
                                    <p:animEffect transition="in" filter="wipe(left)">
                                      <p:cBhvr>
                                        <p:cTn id="29" dur="500"/>
                                        <p:tgtEl>
                                          <p:spTgt spid="146"/>
                                        </p:tgtEl>
                                      </p:cBhvr>
                                    </p:animEffect>
                                  </p:childTnLst>
                                </p:cTn>
                              </p:par>
                              <p:par>
                                <p:cTn id="30" presetID="2" presetClass="entr" presetSubtype="2" decel="10000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750" fill="hold"/>
                                        <p:tgtEl>
                                          <p:spTgt spid="22"/>
                                        </p:tgtEl>
                                        <p:attrNameLst>
                                          <p:attrName>ppt_x</p:attrName>
                                        </p:attrNameLst>
                                      </p:cBhvr>
                                      <p:tavLst>
                                        <p:tav tm="0">
                                          <p:val>
                                            <p:strVal val="1+#ppt_w/2"/>
                                          </p:val>
                                        </p:tav>
                                        <p:tav tm="100000">
                                          <p:val>
                                            <p:strVal val="#ppt_x"/>
                                          </p:val>
                                        </p:tav>
                                      </p:tavLst>
                                    </p:anim>
                                    <p:anim calcmode="lin" valueType="num">
                                      <p:cBhvr additive="base">
                                        <p:cTn id="33" dur="75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1750"/>
                            </p:stCondLst>
                            <p:childTnLst>
                              <p:par>
                                <p:cTn id="35" presetID="22" presetClass="entr" presetSubtype="1" fill="hold" nodeType="after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wipe(up)">
                                      <p:cBhvr>
                                        <p:cTn id="37" dur="500"/>
                                        <p:tgtEl>
                                          <p:spTgt spid="132"/>
                                        </p:tgtEl>
                                      </p:cBhvr>
                                    </p:animEffect>
                                  </p:childTnLst>
                                </p:cTn>
                              </p:par>
                              <p:par>
                                <p:cTn id="38" presetID="2" presetClass="entr" presetSubtype="2" decel="10000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750" fill="hold"/>
                                        <p:tgtEl>
                                          <p:spTgt spid="23"/>
                                        </p:tgtEl>
                                        <p:attrNameLst>
                                          <p:attrName>ppt_x</p:attrName>
                                        </p:attrNameLst>
                                      </p:cBhvr>
                                      <p:tavLst>
                                        <p:tav tm="0">
                                          <p:val>
                                            <p:strVal val="1+#ppt_w/2"/>
                                          </p:val>
                                        </p:tav>
                                        <p:tav tm="100000">
                                          <p:val>
                                            <p:strVal val="#ppt_x"/>
                                          </p:val>
                                        </p:tav>
                                      </p:tavLst>
                                    </p:anim>
                                    <p:anim calcmode="lin" valueType="num">
                                      <p:cBhvr additive="base">
                                        <p:cTn id="41" dur="750" fill="hold"/>
                                        <p:tgtEl>
                                          <p:spTgt spid="23"/>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wipe(left)">
                                      <p:cBhvr>
                                        <p:cTn id="44" dur="500"/>
                                        <p:tgtEl>
                                          <p:spTgt spid="151"/>
                                        </p:tgtEl>
                                      </p:cBhvr>
                                    </p:animEffect>
                                  </p:childTnLst>
                                </p:cTn>
                              </p:par>
                              <p:par>
                                <p:cTn id="45" presetID="2" presetClass="entr" presetSubtype="1" decel="10000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4.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6.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2_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9.xml><?xml version="1.0" encoding="utf-8"?>
<a:theme xmlns:a="http://schemas.openxmlformats.org/drawingml/2006/main" name="4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Peri Erickson-Brown</DisplayName>
        <AccountId>62753</AccountId>
        <AccountType/>
      </UserInfo>
    </Owner>
    <PublishDate xmlns="230E9DF3-BE65-4C73-A93B-D1236EBD677E">2018-07-11T07:00:00+00:00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Site Recovery</TermName>
          <TermId xmlns="http://schemas.microsoft.com/office/infopath/2007/PartnerControls">b788bdbd-c6d1-47a6-9dc3-6ba5bddadc32</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88eefbf0-88ff-435b-89e8-8136e86bd1b2</TermId>
        </TermInfo>
        <TermInfo xmlns="http://schemas.microsoft.com/office/infopath/2007/PartnerControls">
          <TermName xmlns="http://schemas.microsoft.com/office/infopath/2007/PartnerControls">BCDR</TermName>
          <TermId xmlns="http://schemas.microsoft.com/office/infopath/2007/PartnerControls">3553c6ce-58e7-404b-bb5a-c52413aba6bd</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3067</Value>
      <Value>14</Value>
      <Value>282</Value>
      <Value>2697</Value>
      <Value>435</Value>
      <Value>42</Value>
      <Value>2554</Value>
      <Value>21</Value>
      <Value>2553</Value>
      <Value>2546</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G01KC-1-36807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G01KC-99682991-37111</_dlc_DocId>
    <_dlc_ExpireDateSaved xmlns="http://schemas.microsoft.com/sharepoint/v3" xsi:nil="true"/>
    <_dlc_DocIdUrl xmlns="230e9df3-be65-4c73-a93b-d1236ebd677e">
      <Url>https://microsoft.sharepoint.com/sites/Infopedia_G01KC/_layouts/15/DocIdRedir.aspx?ID=G01KC-99682991-37111</Url>
      <Description>G01KC-99682991-37111</Description>
    </_dlc_DocIdUrl>
    <_dlc_ExpireDate xmlns="http://schemas.microsoft.com/sharepoint/v3">2019-10-31T07:00:00+00:00</_dlc_ExpireDate>
    <MediaServiceKeyPoints xmlns="b3bc04a5-d503-43b1-b98c-a8cf663329d9" xsi:nil="true"/>
    <OwnersManager xmlns="230e9df3-be65-4c73-a93b-d1236ebd677e">
      <UserInfo>
        <DisplayName>Riyaz Habibbhai</DisplayName>
        <AccountId>29500</AccountId>
        <AccountType/>
      </UserInfo>
    </OwnersManager>
    <i7ea4c13ddfd467b9bb281d44c777b52 xmlns="230e9df3-be65-4c73-a93b-d1236ebd677e">
      <Terms xmlns="http://schemas.microsoft.com/office/infopath/2007/PartnerControl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k8073fd852084ec1ba6e2c8d5ade6bf8>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58F52-7A18-4BB8-8C31-9D271277AD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2F3233-E30A-410B-94C6-6E021999130D}">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573A9F5C-A3F5-4430-9401-ABAB6CA8E7D2}">
  <ds:schemaRefs>
    <ds:schemaRef ds:uri="http://schemas.microsoft.com/sharepoint/events"/>
  </ds:schemaRefs>
</ds:datastoreItem>
</file>

<file path=customXml/itemProps4.xml><?xml version="1.0" encoding="utf-8"?>
<ds:datastoreItem xmlns:ds="http://schemas.openxmlformats.org/officeDocument/2006/customXml" ds:itemID="{920C7C89-4C81-488B-B943-1A9EB46E5C3D}">
  <ds:schemaRefs>
    <ds:schemaRef ds:uri="office.server.policy"/>
  </ds:schemaRefs>
</ds:datastoreItem>
</file>

<file path=customXml/itemProps5.xml><?xml version="1.0" encoding="utf-8"?>
<ds:datastoreItem xmlns:ds="http://schemas.openxmlformats.org/officeDocument/2006/customXml" ds:itemID="{6E10E589-C514-405D-BFF3-6BDE4C6A7051}">
  <ds:schemaRefs>
    <ds:schemaRef ds:uri="Microsoft.SharePoint.Taxonomy.ContentTypeSync"/>
  </ds:schemaRefs>
</ds:datastoreItem>
</file>

<file path=customXml/itemProps6.xml><?xml version="1.0" encoding="utf-8"?>
<ds:datastoreItem xmlns:ds="http://schemas.openxmlformats.org/officeDocument/2006/customXml" ds:itemID="{9F07A399-D5E6-42C1-A0F7-12401AA67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3256</TotalTime>
  <Words>6279</Words>
  <Application>Microsoft Office PowerPoint</Application>
  <PresentationFormat>Custom</PresentationFormat>
  <Paragraphs>1178</Paragraphs>
  <Slides>61</Slides>
  <Notes>55</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61</vt:i4>
      </vt:variant>
    </vt:vector>
  </HeadingPairs>
  <TitlesOfParts>
    <vt:vector size="81" baseType="lpstr">
      <vt:lpstr>Arial</vt:lpstr>
      <vt:lpstr>Calibri</vt:lpstr>
      <vt:lpstr>Calibri Light</vt:lpstr>
      <vt:lpstr>Consolas</vt:lpstr>
      <vt:lpstr>Segoe UI</vt:lpstr>
      <vt:lpstr>Segoe UI Light</vt:lpstr>
      <vt:lpstr>Segoe UI Semibold</vt:lpstr>
      <vt:lpstr>Segoe UI Semilight</vt:lpstr>
      <vt:lpstr>TitilliumText25L</vt:lpstr>
      <vt:lpstr>Wingdings</vt:lpstr>
      <vt:lpstr>Azure PPT Template - 2018</vt:lpstr>
      <vt:lpstr>Office Theme</vt:lpstr>
      <vt:lpstr>6-30537_Envision 2016 Concurrent Template_Dark</vt:lpstr>
      <vt:lpstr>C+E Deck</vt:lpstr>
      <vt:lpstr>3_WHITE TEMPLATE</vt:lpstr>
      <vt:lpstr>Azure Security Mgmt_2017 Template</vt:lpstr>
      <vt:lpstr>2_Azure Security Mgmt_2017 Template</vt:lpstr>
      <vt:lpstr>Azure Sept 2018</vt:lpstr>
      <vt:lpstr>4_WHITE TEMPLATE</vt:lpstr>
      <vt:lpstr>think-cell Slide</vt:lpstr>
      <vt:lpstr>Resiliency in Azure  Business continuity and data protection</vt:lpstr>
      <vt:lpstr>Table of contents</vt:lpstr>
      <vt:lpstr>“Failure is always an option”</vt:lpstr>
      <vt:lpstr>BCDR by the Numbers</vt:lpstr>
      <vt:lpstr>BCDR by the Numbers</vt:lpstr>
      <vt:lpstr>BCDR by the Numbers</vt:lpstr>
      <vt:lpstr>BCDR by the Numbers</vt:lpstr>
      <vt:lpstr>Technical Overview</vt:lpstr>
      <vt:lpstr>What is Resiliency? </vt:lpstr>
      <vt:lpstr>PowerPoint Presentation</vt:lpstr>
      <vt:lpstr>Resiliency in the public cloud</vt:lpstr>
      <vt:lpstr>Resiliency in Azure</vt:lpstr>
      <vt:lpstr>Reference Architecture &amp; Design Patterns</vt:lpstr>
      <vt:lpstr>Azure resiliency as a platform</vt:lpstr>
      <vt:lpstr>Azure resiliency as a platform</vt:lpstr>
      <vt:lpstr>Azure resiliency as a platform</vt:lpstr>
      <vt:lpstr>PowerPoint Presentation</vt:lpstr>
      <vt:lpstr>Azure resiliency as a platform</vt:lpstr>
      <vt:lpstr>Azure networking resiliency solutions</vt:lpstr>
      <vt:lpstr>Azure networking resiliency solutions</vt:lpstr>
      <vt:lpstr>Azure storage resiliency solutions</vt:lpstr>
      <vt:lpstr>Azure compute resiliency solutions</vt:lpstr>
      <vt:lpstr>Azure compute resiliency solutions</vt:lpstr>
      <vt:lpstr>Azure application resiliency solutions</vt:lpstr>
      <vt:lpstr>Azure database resiliency solutions</vt:lpstr>
      <vt:lpstr>Components &amp; Capabilities</vt:lpstr>
      <vt:lpstr>Azure Backup</vt:lpstr>
      <vt:lpstr>Azure Site Recovery</vt:lpstr>
      <vt:lpstr>HERO products</vt:lpstr>
      <vt:lpstr>Azure Backup</vt:lpstr>
      <vt:lpstr>Azure Backup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vt:lpstr>
      <vt:lpstr>Azure Site Recovery</vt:lpstr>
      <vt:lpstr>Azure Site Recovery</vt:lpstr>
      <vt:lpstr>PowerPoint Presentation</vt:lpstr>
      <vt:lpstr>Azure Site Recovery</vt:lpstr>
      <vt:lpstr>Azure Site Recovery</vt:lpstr>
      <vt:lpstr>Application Deployment  Best Practices</vt:lpstr>
      <vt:lpstr>Build for Reliability</vt:lpstr>
      <vt:lpstr>BCDR by the Numbers</vt:lpstr>
      <vt:lpstr>Chaos Engineering</vt:lpstr>
      <vt:lpstr>Designing resilient applications in Azure</vt:lpstr>
      <vt:lpstr>Partner Solution Offerings</vt:lpstr>
      <vt:lpstr>Azure Backup</vt:lpstr>
      <vt:lpstr>Azure Site Recovery</vt:lpstr>
      <vt:lpstr>Azure Solution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BCDR Technical Customer Deck</dc:title>
  <dc:creator>Douglas Montague</dc:creator>
  <cp:keywords>Scenario; BCDR</cp:keywords>
  <cp:lastModifiedBy>Joe Losinski</cp:lastModifiedBy>
  <cp:revision>10</cp:revision>
  <dcterms:modified xsi:type="dcterms:W3CDTF">2019-09-23T01:42:49Z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f67e5d4b76f4a9db8769983fda9cec0">
    <vt:lpwstr/>
  </property>
  <property fmtid="{D5CDD505-2E9C-101B-9397-08002B2CF9AE}" pid="13" name="TaxKeyword">
    <vt:lpwstr>2482;#Scenario|88eefbf0-88ff-435b-89e8-8136e86bd1b2;#2697;#BCDR|3553c6ce-58e7-404b-bb5a-c52413aba6bd</vt:lpwstr>
  </property>
  <property fmtid="{D5CDD505-2E9C-101B-9397-08002B2CF9AE}" pid="14" name="NewsType">
    <vt:lpwstr/>
  </property>
  <property fmtid="{D5CDD505-2E9C-101B-9397-08002B2CF9AE}" pid="15" name="_dlc_policyId">
    <vt:lpwstr>0x0101000E4CB7077FEE4FF7AE86D4A500EEC780030016C849C62B10EB41ACA8C7EEDEF40BB20099ECF64382448D48A56095091C66B1A9|-661092312</vt:lpwstr>
  </property>
  <property fmtid="{D5CDD505-2E9C-101B-9397-08002B2CF9AE}" pid="16" name="Region">
    <vt:lpwstr/>
  </property>
  <property fmtid="{D5CDD505-2E9C-101B-9397-08002B2CF9AE}" pid="17" name="Confidentiality">
    <vt:lpwstr>14;#customer ready|8986c41d-21c5-4f8f-8a12-ea4625b46858</vt:lpwstr>
  </property>
  <property fmtid="{D5CDD505-2E9C-101B-9397-08002B2CF9AE}" pid="18" name="ItemType">
    <vt:lpwstr>435;#technical presentations|83a894cf-702b-47fc-aba5-41bd10dc1e75</vt:lpwstr>
  </property>
  <property fmtid="{D5CDD505-2E9C-101B-9397-08002B2CF9AE}" pid="19" name="Industries">
    <vt:lpwstr/>
  </property>
  <property fmtid="{D5CDD505-2E9C-101B-9397-08002B2CF9AE}" pid="20" name="MSProducts">
    <vt:lpwstr/>
  </property>
  <property fmtid="{D5CDD505-2E9C-101B-9397-08002B2CF9AE}" pid="21" name="SMSGDomain">
    <vt:lpwstr>21;#Intelligent Cloud|adc2fe87-c79a-4ded-a449-3f86b954069d;#2553;#ICB PST Domain|f7f86ece-0ca0-48d7-99cb-d6c97e732478</vt:lpwstr>
  </property>
  <property fmtid="{D5CDD505-2E9C-101B-9397-08002B2CF9AE}" pid="22" name="Competitors">
    <vt:lpwstr/>
  </property>
  <property fmtid="{D5CDD505-2E9C-101B-9397-08002B2CF9AE}" pid="23" name="ExperienceContentType">
    <vt:lpwstr/>
  </property>
  <property fmtid="{D5CDD505-2E9C-101B-9397-08002B2CF9AE}" pid="24" name="BusinessArchitecture">
    <vt:lpwstr>2546;#Applications and Infrastructure|f69679d5-ce87-4413-9040-82ea79c5c527</vt:lpwstr>
  </property>
  <property fmtid="{D5CDD505-2E9C-101B-9397-08002B2CF9AE}" pid="25" name="Products">
    <vt:lpwstr>282;#Azure Site Recovery|b788bdbd-c6d1-47a6-9dc3-6ba5bddadc32</vt:lpwstr>
  </property>
  <property fmtid="{D5CDD505-2E9C-101B-9397-08002B2CF9AE}" pid="26" name="l6f004f21209409da86a713c0f24627d">
    <vt:lpwstr/>
  </property>
  <property fmtid="{D5CDD505-2E9C-101B-9397-08002B2CF9AE}" pid="27" name="MSProductsTaxHTField0">
    <vt:lpwstr/>
  </property>
  <property fmtid="{D5CDD505-2E9C-101B-9397-08002B2CF9AE}" pid="28" name="Groups">
    <vt:lpwstr>42;#Intelligent Cloud Marketing Group|4f75e184-e5aa-4234-a07f-b032d60df254</vt:lpwstr>
  </property>
  <property fmtid="{D5CDD505-2E9C-101B-9397-08002B2CF9AE}" pid="29" name="Topics">
    <vt:lpwstr>2554;#Fiscal Year 2019|37cfb2d9-82d6-4aee-ad7b-3dc8286123ca</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Languages">
    <vt:lpwstr/>
  </property>
  <property fmtid="{D5CDD505-2E9C-101B-9397-08002B2CF9AE}" pid="33" name="TechnicalLevel">
    <vt:lpwstr>3067;#200|855c9113-a119-44e7-b3de-bccffe25ed46</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Roles">
    <vt:lpwstr/>
  </property>
  <property fmtid="{D5CDD505-2E9C-101B-9397-08002B2CF9AE}" pid="39"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0" name="NewsSource">
    <vt:lpwstr/>
  </property>
  <property fmtid="{D5CDD505-2E9C-101B-9397-08002B2CF9AE}" pid="41" name="SMSGTags">
    <vt:lpwstr/>
  </property>
  <property fmtid="{D5CDD505-2E9C-101B-9397-08002B2CF9AE}" pid="42" name="_dlc_DocIdItemGuid">
    <vt:lpwstr>9cce2745-b231-4555-a23a-39fb6671c532</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ies>
</file>